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8"/>
  </p:notesMasterIdLst>
  <p:sldIdLst>
    <p:sldId id="256" r:id="rId5"/>
    <p:sldId id="290" r:id="rId6"/>
    <p:sldId id="321" r:id="rId7"/>
    <p:sldId id="322" r:id="rId8"/>
    <p:sldId id="323" r:id="rId9"/>
    <p:sldId id="324" r:id="rId10"/>
    <p:sldId id="325" r:id="rId11"/>
    <p:sldId id="327" r:id="rId12"/>
    <p:sldId id="304" r:id="rId13"/>
    <p:sldId id="295" r:id="rId14"/>
    <p:sldId id="300" r:id="rId15"/>
    <p:sldId id="351" r:id="rId16"/>
    <p:sldId id="352" r:id="rId17"/>
    <p:sldId id="302" r:id="rId18"/>
    <p:sldId id="307" r:id="rId19"/>
    <p:sldId id="344" r:id="rId20"/>
    <p:sldId id="354" r:id="rId21"/>
    <p:sldId id="311" r:id="rId22"/>
    <p:sldId id="338" r:id="rId23"/>
    <p:sldId id="337" r:id="rId24"/>
    <p:sldId id="336" r:id="rId25"/>
    <p:sldId id="315" r:id="rId26"/>
    <p:sldId id="317" r:id="rId27"/>
    <p:sldId id="305" r:id="rId28"/>
    <p:sldId id="350" r:id="rId29"/>
    <p:sldId id="308" r:id="rId30"/>
    <p:sldId id="309" r:id="rId31"/>
    <p:sldId id="310" r:id="rId32"/>
    <p:sldId id="334" r:id="rId33"/>
    <p:sldId id="333" r:id="rId34"/>
    <p:sldId id="332" r:id="rId35"/>
    <p:sldId id="331" r:id="rId36"/>
    <p:sldId id="330" r:id="rId37"/>
    <p:sldId id="353" r:id="rId38"/>
    <p:sldId id="329" r:id="rId39"/>
    <p:sldId id="347" r:id="rId40"/>
    <p:sldId id="328" r:id="rId41"/>
    <p:sldId id="318" r:id="rId42"/>
    <p:sldId id="319" r:id="rId43"/>
    <p:sldId id="340" r:id="rId44"/>
    <p:sldId id="341" r:id="rId45"/>
    <p:sldId id="349" r:id="rId46"/>
    <p:sldId id="271" r:id="rId47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gian Default" id="{7E4CFC63-891F-49FB-89D0-E920FB53BE0D}">
          <p14:sldIdLst>
            <p14:sldId id="256"/>
            <p14:sldId id="290"/>
          </p14:sldIdLst>
        </p14:section>
        <p14:section name="I. Pendahuluan" id="{0402767B-5595-46BB-AAE4-7D481B8562AD}">
          <p14:sldIdLst>
            <p14:sldId id="321"/>
            <p14:sldId id="322"/>
            <p14:sldId id="323"/>
            <p14:sldId id="324"/>
            <p14:sldId id="325"/>
            <p14:sldId id="327"/>
          </p14:sldIdLst>
        </p14:section>
        <p14:section name="II Dasar Teori" id="{22EC9AE2-2847-4D42-A272-DF5A13C638D3}">
          <p14:sldIdLst>
            <p14:sldId id="304"/>
            <p14:sldId id="295"/>
            <p14:sldId id="300"/>
            <p14:sldId id="351"/>
          </p14:sldIdLst>
        </p14:section>
        <p14:section name="III. Metodologi" id="{C21CDB20-CCFF-480F-8169-FB0CC09A3254}">
          <p14:sldIdLst>
            <p14:sldId id="352"/>
            <p14:sldId id="302"/>
            <p14:sldId id="307"/>
            <p14:sldId id="344"/>
            <p14:sldId id="354"/>
            <p14:sldId id="311"/>
            <p14:sldId id="338"/>
            <p14:sldId id="337"/>
            <p14:sldId id="336"/>
            <p14:sldId id="315"/>
            <p14:sldId id="317"/>
            <p14:sldId id="305"/>
          </p14:sldIdLst>
        </p14:section>
        <p14:section name="Bab IV" id="{88E413E5-2F7A-4EE1-A069-2391C65578D8}">
          <p14:sldIdLst>
            <p14:sldId id="350"/>
            <p14:sldId id="308"/>
            <p14:sldId id="309"/>
            <p14:sldId id="310"/>
            <p14:sldId id="334"/>
            <p14:sldId id="333"/>
            <p14:sldId id="332"/>
            <p14:sldId id="331"/>
            <p14:sldId id="330"/>
            <p14:sldId id="353"/>
            <p14:sldId id="329"/>
            <p14:sldId id="347"/>
            <p14:sldId id="328"/>
            <p14:sldId id="318"/>
            <p14:sldId id="319"/>
            <p14:sldId id="340"/>
            <p14:sldId id="341"/>
            <p14:sldId id="349"/>
          </p14:sldIdLst>
        </p14:section>
        <p14:section name="Akhir" id="{A14E9158-2598-4B54-89A1-ED21F88FB80D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44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BFBF"/>
    <a:srgbClr val="052569"/>
    <a:srgbClr val="00B0F0"/>
    <a:srgbClr val="BFBFBF"/>
    <a:srgbClr val="C00000"/>
    <a:srgbClr val="8180C8"/>
    <a:srgbClr val="7DC57E"/>
    <a:srgbClr val="80C87F"/>
    <a:srgbClr val="4C3ACE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2AB186-449A-D5A9-D19E-604FE4CABC63}" v="268" dt="2020-09-15T14:46:50.472"/>
    <p1510:client id="{7A1008A7-1E9B-9556-ED87-83A3C62CAA8C}" v="197" dt="2020-09-15T15:10:24.456"/>
    <p1510:client id="{CEB78310-8B83-43FD-84BA-C169C7B79FF8}" v="1986" dt="2020-09-15T15:07:01.748"/>
    <p1510:client id="{D3E466AE-2DBA-7D42-7FC7-C00991E61F7A}" v="68" dt="2020-09-16T02:36:26.4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Tanpa Gaya, Kisi Tabel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B9631B5-78F2-41C9-869B-9F39066F8104}" styleName="Gaya Medium 3 - Aksen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0A15C55-8517-42AA-B614-E9B94910E393}" styleName="Gaya Medium 2 - Akse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Gaya Terang 1 - Akse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614"/>
        <p:guide pos="4475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itbdsti-my.sharepoint.com/personal/13316078_office_itb_ac_id/Documents/TUGAS/TUGAS%20AKHIR%20LULUS%20AMIIN/Data/percobaan%20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itbdsti-my.sharepoint.com/personal/13316078_office_itb_ac_id/Documents/TUGAS/TUGAS%20AKHIR%20LULUS%20AMIIN/Data/percobaan%20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itbdsti-my.sharepoint.com/personal/13316078_office_itb_ac_id/Documents/TUGAS/TUGAS%20AKHIR%20LULUS%20AMIIN/Data/percobaan%20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itbdsti-my.sharepoint.com/personal/13316078_office_itb_ac_id/Documents/TUGAS/TUGAS%20AKHIR%20LULUS%20AMIIN/Data/percobaan%202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percobaan%206%20ekstrapolasi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percobaan%206%20ekstrapolasi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id-ID" sz="1200">
                <a:latin typeface="Times New Roman" panose="02020603050405020304" pitchFamily="18" charset="0"/>
                <a:cs typeface="Times New Roman" panose="02020603050405020304" pitchFamily="18" charset="0"/>
              </a:rPr>
              <a:t>Tegangan</a:t>
            </a: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Baterai Selama Berkendara (Assist 5 ITB)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voltage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Sheet1!$A$2:$A$4182</c:f>
              <c:numCache>
                <c:formatCode>General</c:formatCode>
                <c:ptCount val="418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  <c:pt idx="1440">
                  <c:v>1440</c:v>
                </c:pt>
                <c:pt idx="1441">
                  <c:v>1441</c:v>
                </c:pt>
                <c:pt idx="1442">
                  <c:v>1442</c:v>
                </c:pt>
                <c:pt idx="1443">
                  <c:v>1443</c:v>
                </c:pt>
                <c:pt idx="1444">
                  <c:v>1444</c:v>
                </c:pt>
                <c:pt idx="1445">
                  <c:v>1445</c:v>
                </c:pt>
                <c:pt idx="1446">
                  <c:v>1446</c:v>
                </c:pt>
                <c:pt idx="1447">
                  <c:v>1447</c:v>
                </c:pt>
                <c:pt idx="1448">
                  <c:v>1448</c:v>
                </c:pt>
                <c:pt idx="1449">
                  <c:v>1449</c:v>
                </c:pt>
                <c:pt idx="1450">
                  <c:v>1450</c:v>
                </c:pt>
                <c:pt idx="1451">
                  <c:v>1451</c:v>
                </c:pt>
                <c:pt idx="1452">
                  <c:v>1452</c:v>
                </c:pt>
                <c:pt idx="1453">
                  <c:v>1453</c:v>
                </c:pt>
                <c:pt idx="1454">
                  <c:v>1454</c:v>
                </c:pt>
                <c:pt idx="1455">
                  <c:v>1455</c:v>
                </c:pt>
                <c:pt idx="1456">
                  <c:v>1456</c:v>
                </c:pt>
                <c:pt idx="1457">
                  <c:v>1457</c:v>
                </c:pt>
                <c:pt idx="1458">
                  <c:v>1458</c:v>
                </c:pt>
                <c:pt idx="1459">
                  <c:v>1459</c:v>
                </c:pt>
                <c:pt idx="1460">
                  <c:v>1460</c:v>
                </c:pt>
                <c:pt idx="1461">
                  <c:v>1461</c:v>
                </c:pt>
                <c:pt idx="1462">
                  <c:v>1462</c:v>
                </c:pt>
                <c:pt idx="1463">
                  <c:v>1463</c:v>
                </c:pt>
                <c:pt idx="1464">
                  <c:v>1464</c:v>
                </c:pt>
                <c:pt idx="1465">
                  <c:v>1465</c:v>
                </c:pt>
                <c:pt idx="1466">
                  <c:v>1466</c:v>
                </c:pt>
                <c:pt idx="1467">
                  <c:v>1467</c:v>
                </c:pt>
                <c:pt idx="1468">
                  <c:v>1468</c:v>
                </c:pt>
                <c:pt idx="1469">
                  <c:v>1469</c:v>
                </c:pt>
                <c:pt idx="1470">
                  <c:v>1470</c:v>
                </c:pt>
                <c:pt idx="1471">
                  <c:v>1471</c:v>
                </c:pt>
                <c:pt idx="1472">
                  <c:v>1472</c:v>
                </c:pt>
                <c:pt idx="1473">
                  <c:v>1473</c:v>
                </c:pt>
                <c:pt idx="1474">
                  <c:v>1474</c:v>
                </c:pt>
                <c:pt idx="1475">
                  <c:v>1475</c:v>
                </c:pt>
                <c:pt idx="1476">
                  <c:v>1476</c:v>
                </c:pt>
                <c:pt idx="1477">
                  <c:v>1477</c:v>
                </c:pt>
                <c:pt idx="1478">
                  <c:v>1478</c:v>
                </c:pt>
                <c:pt idx="1479">
                  <c:v>1479</c:v>
                </c:pt>
                <c:pt idx="1480">
                  <c:v>1480</c:v>
                </c:pt>
                <c:pt idx="1481">
                  <c:v>1481</c:v>
                </c:pt>
                <c:pt idx="1482">
                  <c:v>1482</c:v>
                </c:pt>
                <c:pt idx="1483">
                  <c:v>1483</c:v>
                </c:pt>
                <c:pt idx="1484">
                  <c:v>1484</c:v>
                </c:pt>
                <c:pt idx="1485">
                  <c:v>1485</c:v>
                </c:pt>
                <c:pt idx="1486">
                  <c:v>1486</c:v>
                </c:pt>
                <c:pt idx="1487">
                  <c:v>1487</c:v>
                </c:pt>
                <c:pt idx="1488">
                  <c:v>1488</c:v>
                </c:pt>
                <c:pt idx="1489">
                  <c:v>1489</c:v>
                </c:pt>
                <c:pt idx="1490">
                  <c:v>1490</c:v>
                </c:pt>
                <c:pt idx="1491">
                  <c:v>1491</c:v>
                </c:pt>
                <c:pt idx="1492">
                  <c:v>1492</c:v>
                </c:pt>
                <c:pt idx="1493">
                  <c:v>1493</c:v>
                </c:pt>
                <c:pt idx="1494">
                  <c:v>1494</c:v>
                </c:pt>
                <c:pt idx="1495">
                  <c:v>1495</c:v>
                </c:pt>
                <c:pt idx="1496">
                  <c:v>1496</c:v>
                </c:pt>
                <c:pt idx="1497">
                  <c:v>1497</c:v>
                </c:pt>
                <c:pt idx="1498">
                  <c:v>1498</c:v>
                </c:pt>
                <c:pt idx="1499">
                  <c:v>1499</c:v>
                </c:pt>
                <c:pt idx="1500">
                  <c:v>1500</c:v>
                </c:pt>
                <c:pt idx="1501">
                  <c:v>1501</c:v>
                </c:pt>
                <c:pt idx="1502">
                  <c:v>1502</c:v>
                </c:pt>
                <c:pt idx="1503">
                  <c:v>1503</c:v>
                </c:pt>
                <c:pt idx="1504">
                  <c:v>1504</c:v>
                </c:pt>
                <c:pt idx="1505">
                  <c:v>1505</c:v>
                </c:pt>
                <c:pt idx="1506">
                  <c:v>1506</c:v>
                </c:pt>
                <c:pt idx="1507">
                  <c:v>1507</c:v>
                </c:pt>
                <c:pt idx="1508">
                  <c:v>1508</c:v>
                </c:pt>
                <c:pt idx="1509">
                  <c:v>1509</c:v>
                </c:pt>
                <c:pt idx="1510">
                  <c:v>1510</c:v>
                </c:pt>
                <c:pt idx="1511">
                  <c:v>1511</c:v>
                </c:pt>
                <c:pt idx="1512">
                  <c:v>1512</c:v>
                </c:pt>
                <c:pt idx="1513">
                  <c:v>1513</c:v>
                </c:pt>
                <c:pt idx="1514">
                  <c:v>1514</c:v>
                </c:pt>
                <c:pt idx="1515">
                  <c:v>1515</c:v>
                </c:pt>
                <c:pt idx="1516">
                  <c:v>1516</c:v>
                </c:pt>
                <c:pt idx="1517">
                  <c:v>1517</c:v>
                </c:pt>
                <c:pt idx="1518">
                  <c:v>1518</c:v>
                </c:pt>
                <c:pt idx="1519">
                  <c:v>1519</c:v>
                </c:pt>
                <c:pt idx="1520">
                  <c:v>1520</c:v>
                </c:pt>
                <c:pt idx="1521">
                  <c:v>1521</c:v>
                </c:pt>
                <c:pt idx="1522">
                  <c:v>1522</c:v>
                </c:pt>
                <c:pt idx="1523">
                  <c:v>1523</c:v>
                </c:pt>
                <c:pt idx="1524">
                  <c:v>1524</c:v>
                </c:pt>
                <c:pt idx="1525">
                  <c:v>1525</c:v>
                </c:pt>
                <c:pt idx="1526">
                  <c:v>1526</c:v>
                </c:pt>
                <c:pt idx="1527">
                  <c:v>1527</c:v>
                </c:pt>
                <c:pt idx="1528">
                  <c:v>1528</c:v>
                </c:pt>
                <c:pt idx="1529">
                  <c:v>1529</c:v>
                </c:pt>
                <c:pt idx="1530">
                  <c:v>1530</c:v>
                </c:pt>
                <c:pt idx="1531">
                  <c:v>1531</c:v>
                </c:pt>
                <c:pt idx="1532">
                  <c:v>1532</c:v>
                </c:pt>
                <c:pt idx="1533">
                  <c:v>1533</c:v>
                </c:pt>
                <c:pt idx="1534">
                  <c:v>1534</c:v>
                </c:pt>
                <c:pt idx="1535">
                  <c:v>1535</c:v>
                </c:pt>
                <c:pt idx="1536">
                  <c:v>1536</c:v>
                </c:pt>
                <c:pt idx="1537">
                  <c:v>1537</c:v>
                </c:pt>
                <c:pt idx="1538">
                  <c:v>1538</c:v>
                </c:pt>
                <c:pt idx="1539">
                  <c:v>1539</c:v>
                </c:pt>
                <c:pt idx="1540">
                  <c:v>1540</c:v>
                </c:pt>
                <c:pt idx="1541">
                  <c:v>1541</c:v>
                </c:pt>
                <c:pt idx="1542">
                  <c:v>1542</c:v>
                </c:pt>
                <c:pt idx="1543">
                  <c:v>1543</c:v>
                </c:pt>
                <c:pt idx="1544">
                  <c:v>1544</c:v>
                </c:pt>
                <c:pt idx="1545">
                  <c:v>1545</c:v>
                </c:pt>
                <c:pt idx="1546">
                  <c:v>1546</c:v>
                </c:pt>
                <c:pt idx="1547">
                  <c:v>1547</c:v>
                </c:pt>
                <c:pt idx="1548">
                  <c:v>1548</c:v>
                </c:pt>
                <c:pt idx="1549">
                  <c:v>1549</c:v>
                </c:pt>
                <c:pt idx="1550">
                  <c:v>1550</c:v>
                </c:pt>
                <c:pt idx="1551">
                  <c:v>1551</c:v>
                </c:pt>
                <c:pt idx="1552">
                  <c:v>1552</c:v>
                </c:pt>
                <c:pt idx="1553">
                  <c:v>1553</c:v>
                </c:pt>
                <c:pt idx="1554">
                  <c:v>1554</c:v>
                </c:pt>
                <c:pt idx="1555">
                  <c:v>1555</c:v>
                </c:pt>
                <c:pt idx="1556">
                  <c:v>1556</c:v>
                </c:pt>
                <c:pt idx="1557">
                  <c:v>1557</c:v>
                </c:pt>
                <c:pt idx="1558">
                  <c:v>1558</c:v>
                </c:pt>
                <c:pt idx="1559">
                  <c:v>1559</c:v>
                </c:pt>
                <c:pt idx="1560">
                  <c:v>1560</c:v>
                </c:pt>
                <c:pt idx="1561">
                  <c:v>1561</c:v>
                </c:pt>
                <c:pt idx="1562">
                  <c:v>1562</c:v>
                </c:pt>
                <c:pt idx="1563">
                  <c:v>1563</c:v>
                </c:pt>
                <c:pt idx="1564">
                  <c:v>1564</c:v>
                </c:pt>
                <c:pt idx="1565">
                  <c:v>1565</c:v>
                </c:pt>
                <c:pt idx="1566">
                  <c:v>1566</c:v>
                </c:pt>
                <c:pt idx="1567">
                  <c:v>1567</c:v>
                </c:pt>
                <c:pt idx="1568">
                  <c:v>1568</c:v>
                </c:pt>
                <c:pt idx="1569">
                  <c:v>1569</c:v>
                </c:pt>
                <c:pt idx="1570">
                  <c:v>1570</c:v>
                </c:pt>
                <c:pt idx="1571">
                  <c:v>1571</c:v>
                </c:pt>
                <c:pt idx="1572">
                  <c:v>1572</c:v>
                </c:pt>
                <c:pt idx="1573">
                  <c:v>1573</c:v>
                </c:pt>
                <c:pt idx="1574">
                  <c:v>1574</c:v>
                </c:pt>
                <c:pt idx="1575">
                  <c:v>1575</c:v>
                </c:pt>
                <c:pt idx="1576">
                  <c:v>1576</c:v>
                </c:pt>
                <c:pt idx="1577">
                  <c:v>1577</c:v>
                </c:pt>
                <c:pt idx="1578">
                  <c:v>1578</c:v>
                </c:pt>
                <c:pt idx="1579">
                  <c:v>1579</c:v>
                </c:pt>
                <c:pt idx="1580">
                  <c:v>1580</c:v>
                </c:pt>
                <c:pt idx="1581">
                  <c:v>1581</c:v>
                </c:pt>
                <c:pt idx="1582">
                  <c:v>1582</c:v>
                </c:pt>
                <c:pt idx="1583">
                  <c:v>1583</c:v>
                </c:pt>
                <c:pt idx="1584">
                  <c:v>1584</c:v>
                </c:pt>
                <c:pt idx="1585">
                  <c:v>1585</c:v>
                </c:pt>
                <c:pt idx="1586">
                  <c:v>1586</c:v>
                </c:pt>
                <c:pt idx="1587">
                  <c:v>1587</c:v>
                </c:pt>
                <c:pt idx="1588">
                  <c:v>1588</c:v>
                </c:pt>
                <c:pt idx="1589">
                  <c:v>1589</c:v>
                </c:pt>
                <c:pt idx="1590">
                  <c:v>1590</c:v>
                </c:pt>
                <c:pt idx="1591">
                  <c:v>1591</c:v>
                </c:pt>
                <c:pt idx="1592">
                  <c:v>1592</c:v>
                </c:pt>
                <c:pt idx="1593">
                  <c:v>1593</c:v>
                </c:pt>
                <c:pt idx="1594">
                  <c:v>1594</c:v>
                </c:pt>
                <c:pt idx="1595">
                  <c:v>1595</c:v>
                </c:pt>
                <c:pt idx="1596">
                  <c:v>1596</c:v>
                </c:pt>
                <c:pt idx="1597">
                  <c:v>1597</c:v>
                </c:pt>
                <c:pt idx="1598">
                  <c:v>1598</c:v>
                </c:pt>
                <c:pt idx="1599">
                  <c:v>1599</c:v>
                </c:pt>
                <c:pt idx="1600">
                  <c:v>1600</c:v>
                </c:pt>
                <c:pt idx="1601">
                  <c:v>1601</c:v>
                </c:pt>
                <c:pt idx="1602">
                  <c:v>1602</c:v>
                </c:pt>
                <c:pt idx="1603">
                  <c:v>1603</c:v>
                </c:pt>
                <c:pt idx="1604">
                  <c:v>1604</c:v>
                </c:pt>
                <c:pt idx="1605">
                  <c:v>1605</c:v>
                </c:pt>
                <c:pt idx="1606">
                  <c:v>1606</c:v>
                </c:pt>
                <c:pt idx="1607">
                  <c:v>1607</c:v>
                </c:pt>
                <c:pt idx="1608">
                  <c:v>1608</c:v>
                </c:pt>
                <c:pt idx="1609">
                  <c:v>1609</c:v>
                </c:pt>
                <c:pt idx="1610">
                  <c:v>1610</c:v>
                </c:pt>
                <c:pt idx="1611">
                  <c:v>1611</c:v>
                </c:pt>
                <c:pt idx="1612">
                  <c:v>1612</c:v>
                </c:pt>
                <c:pt idx="1613">
                  <c:v>1613</c:v>
                </c:pt>
                <c:pt idx="1614">
                  <c:v>1614</c:v>
                </c:pt>
                <c:pt idx="1615">
                  <c:v>1615</c:v>
                </c:pt>
                <c:pt idx="1616">
                  <c:v>1616</c:v>
                </c:pt>
                <c:pt idx="1617">
                  <c:v>1617</c:v>
                </c:pt>
                <c:pt idx="1618">
                  <c:v>1618</c:v>
                </c:pt>
                <c:pt idx="1619">
                  <c:v>1619</c:v>
                </c:pt>
                <c:pt idx="1620">
                  <c:v>1620</c:v>
                </c:pt>
                <c:pt idx="1621">
                  <c:v>1621</c:v>
                </c:pt>
                <c:pt idx="1622">
                  <c:v>1622</c:v>
                </c:pt>
                <c:pt idx="1623">
                  <c:v>1623</c:v>
                </c:pt>
                <c:pt idx="1624">
                  <c:v>1624</c:v>
                </c:pt>
                <c:pt idx="1625">
                  <c:v>1625</c:v>
                </c:pt>
                <c:pt idx="1626">
                  <c:v>1626</c:v>
                </c:pt>
                <c:pt idx="1627">
                  <c:v>1627</c:v>
                </c:pt>
                <c:pt idx="1628">
                  <c:v>1628</c:v>
                </c:pt>
                <c:pt idx="1629">
                  <c:v>1629</c:v>
                </c:pt>
                <c:pt idx="1630">
                  <c:v>1630</c:v>
                </c:pt>
                <c:pt idx="1631">
                  <c:v>1631</c:v>
                </c:pt>
                <c:pt idx="1632">
                  <c:v>1632</c:v>
                </c:pt>
                <c:pt idx="1633">
                  <c:v>1633</c:v>
                </c:pt>
                <c:pt idx="1634">
                  <c:v>1634</c:v>
                </c:pt>
                <c:pt idx="1635">
                  <c:v>1635</c:v>
                </c:pt>
                <c:pt idx="1636">
                  <c:v>1636</c:v>
                </c:pt>
                <c:pt idx="1637">
                  <c:v>1637</c:v>
                </c:pt>
                <c:pt idx="1638">
                  <c:v>1638</c:v>
                </c:pt>
                <c:pt idx="1639">
                  <c:v>1639</c:v>
                </c:pt>
                <c:pt idx="1640">
                  <c:v>1640</c:v>
                </c:pt>
                <c:pt idx="1641">
                  <c:v>1641</c:v>
                </c:pt>
                <c:pt idx="1642">
                  <c:v>1642</c:v>
                </c:pt>
                <c:pt idx="1643">
                  <c:v>1643</c:v>
                </c:pt>
                <c:pt idx="1644">
                  <c:v>1644</c:v>
                </c:pt>
                <c:pt idx="1645">
                  <c:v>1645</c:v>
                </c:pt>
                <c:pt idx="1646">
                  <c:v>1646</c:v>
                </c:pt>
                <c:pt idx="1647">
                  <c:v>1647</c:v>
                </c:pt>
                <c:pt idx="1648">
                  <c:v>1648</c:v>
                </c:pt>
                <c:pt idx="1649">
                  <c:v>1649</c:v>
                </c:pt>
                <c:pt idx="1650">
                  <c:v>1650</c:v>
                </c:pt>
                <c:pt idx="1651">
                  <c:v>1651</c:v>
                </c:pt>
                <c:pt idx="1652">
                  <c:v>1652</c:v>
                </c:pt>
                <c:pt idx="1653">
                  <c:v>1653</c:v>
                </c:pt>
                <c:pt idx="1654">
                  <c:v>1654</c:v>
                </c:pt>
                <c:pt idx="1655">
                  <c:v>1655</c:v>
                </c:pt>
                <c:pt idx="1656">
                  <c:v>1656</c:v>
                </c:pt>
                <c:pt idx="1657">
                  <c:v>1657</c:v>
                </c:pt>
                <c:pt idx="1658">
                  <c:v>1658</c:v>
                </c:pt>
                <c:pt idx="1659">
                  <c:v>1659</c:v>
                </c:pt>
                <c:pt idx="1660">
                  <c:v>1660</c:v>
                </c:pt>
                <c:pt idx="1661">
                  <c:v>1661</c:v>
                </c:pt>
                <c:pt idx="1662">
                  <c:v>1662</c:v>
                </c:pt>
                <c:pt idx="1663">
                  <c:v>1663</c:v>
                </c:pt>
                <c:pt idx="1664">
                  <c:v>1664</c:v>
                </c:pt>
                <c:pt idx="1665">
                  <c:v>1665</c:v>
                </c:pt>
                <c:pt idx="1666">
                  <c:v>1666</c:v>
                </c:pt>
                <c:pt idx="1667">
                  <c:v>1667</c:v>
                </c:pt>
                <c:pt idx="1668">
                  <c:v>1668</c:v>
                </c:pt>
                <c:pt idx="1669">
                  <c:v>1669</c:v>
                </c:pt>
                <c:pt idx="1670">
                  <c:v>1670</c:v>
                </c:pt>
                <c:pt idx="1671">
                  <c:v>1671</c:v>
                </c:pt>
                <c:pt idx="1672">
                  <c:v>1672</c:v>
                </c:pt>
                <c:pt idx="1673">
                  <c:v>1673</c:v>
                </c:pt>
                <c:pt idx="1674">
                  <c:v>1674</c:v>
                </c:pt>
                <c:pt idx="1675">
                  <c:v>1675</c:v>
                </c:pt>
                <c:pt idx="1676">
                  <c:v>1676</c:v>
                </c:pt>
                <c:pt idx="1677">
                  <c:v>1677</c:v>
                </c:pt>
                <c:pt idx="1678">
                  <c:v>1678</c:v>
                </c:pt>
                <c:pt idx="1679">
                  <c:v>1679</c:v>
                </c:pt>
                <c:pt idx="1680">
                  <c:v>1680</c:v>
                </c:pt>
                <c:pt idx="1681">
                  <c:v>1681</c:v>
                </c:pt>
                <c:pt idx="1682">
                  <c:v>1682</c:v>
                </c:pt>
                <c:pt idx="1683">
                  <c:v>1683</c:v>
                </c:pt>
                <c:pt idx="1684">
                  <c:v>1684</c:v>
                </c:pt>
                <c:pt idx="1685">
                  <c:v>1685</c:v>
                </c:pt>
                <c:pt idx="1686">
                  <c:v>1686</c:v>
                </c:pt>
                <c:pt idx="1687">
                  <c:v>1687</c:v>
                </c:pt>
                <c:pt idx="1688">
                  <c:v>1688</c:v>
                </c:pt>
                <c:pt idx="1689">
                  <c:v>1689</c:v>
                </c:pt>
                <c:pt idx="1690">
                  <c:v>1690</c:v>
                </c:pt>
                <c:pt idx="1691">
                  <c:v>1691</c:v>
                </c:pt>
                <c:pt idx="1692">
                  <c:v>1692</c:v>
                </c:pt>
                <c:pt idx="1693">
                  <c:v>1693</c:v>
                </c:pt>
                <c:pt idx="1694">
                  <c:v>1694</c:v>
                </c:pt>
                <c:pt idx="1695">
                  <c:v>1695</c:v>
                </c:pt>
                <c:pt idx="1696">
                  <c:v>1696</c:v>
                </c:pt>
                <c:pt idx="1697">
                  <c:v>1697</c:v>
                </c:pt>
                <c:pt idx="1698">
                  <c:v>1698</c:v>
                </c:pt>
                <c:pt idx="1699">
                  <c:v>1699</c:v>
                </c:pt>
                <c:pt idx="1700">
                  <c:v>1700</c:v>
                </c:pt>
                <c:pt idx="1701">
                  <c:v>1701</c:v>
                </c:pt>
                <c:pt idx="1702">
                  <c:v>1702</c:v>
                </c:pt>
                <c:pt idx="1703">
                  <c:v>1703</c:v>
                </c:pt>
                <c:pt idx="1704">
                  <c:v>1704</c:v>
                </c:pt>
                <c:pt idx="1705">
                  <c:v>1705</c:v>
                </c:pt>
                <c:pt idx="1706">
                  <c:v>1706</c:v>
                </c:pt>
                <c:pt idx="1707">
                  <c:v>1707</c:v>
                </c:pt>
                <c:pt idx="1708">
                  <c:v>1708</c:v>
                </c:pt>
                <c:pt idx="1709">
                  <c:v>1709</c:v>
                </c:pt>
                <c:pt idx="1710">
                  <c:v>1710</c:v>
                </c:pt>
                <c:pt idx="1711">
                  <c:v>1711</c:v>
                </c:pt>
                <c:pt idx="1712">
                  <c:v>1712</c:v>
                </c:pt>
                <c:pt idx="1713">
                  <c:v>1713</c:v>
                </c:pt>
                <c:pt idx="1714">
                  <c:v>1714</c:v>
                </c:pt>
                <c:pt idx="1715">
                  <c:v>1715</c:v>
                </c:pt>
                <c:pt idx="1716">
                  <c:v>1716</c:v>
                </c:pt>
                <c:pt idx="1717">
                  <c:v>1717</c:v>
                </c:pt>
                <c:pt idx="1718">
                  <c:v>1718</c:v>
                </c:pt>
                <c:pt idx="1719">
                  <c:v>1719</c:v>
                </c:pt>
                <c:pt idx="1720">
                  <c:v>1720</c:v>
                </c:pt>
                <c:pt idx="1721">
                  <c:v>1721</c:v>
                </c:pt>
                <c:pt idx="1722">
                  <c:v>1722</c:v>
                </c:pt>
                <c:pt idx="1723">
                  <c:v>1723</c:v>
                </c:pt>
                <c:pt idx="1724">
                  <c:v>1724</c:v>
                </c:pt>
                <c:pt idx="1725">
                  <c:v>1725</c:v>
                </c:pt>
                <c:pt idx="1726">
                  <c:v>1726</c:v>
                </c:pt>
                <c:pt idx="1727">
                  <c:v>1727</c:v>
                </c:pt>
                <c:pt idx="1728">
                  <c:v>1728</c:v>
                </c:pt>
                <c:pt idx="1729">
                  <c:v>1729</c:v>
                </c:pt>
                <c:pt idx="1730">
                  <c:v>1730</c:v>
                </c:pt>
                <c:pt idx="1731">
                  <c:v>1731</c:v>
                </c:pt>
                <c:pt idx="1732">
                  <c:v>1732</c:v>
                </c:pt>
                <c:pt idx="1733">
                  <c:v>1733</c:v>
                </c:pt>
                <c:pt idx="1734">
                  <c:v>1734</c:v>
                </c:pt>
                <c:pt idx="1735">
                  <c:v>1735</c:v>
                </c:pt>
                <c:pt idx="1736">
                  <c:v>1736</c:v>
                </c:pt>
                <c:pt idx="1737">
                  <c:v>1737</c:v>
                </c:pt>
                <c:pt idx="1738">
                  <c:v>1738</c:v>
                </c:pt>
                <c:pt idx="1739">
                  <c:v>1739</c:v>
                </c:pt>
                <c:pt idx="1740">
                  <c:v>1740</c:v>
                </c:pt>
                <c:pt idx="1741">
                  <c:v>1741</c:v>
                </c:pt>
                <c:pt idx="1742">
                  <c:v>1742</c:v>
                </c:pt>
                <c:pt idx="1743">
                  <c:v>1743</c:v>
                </c:pt>
                <c:pt idx="1744">
                  <c:v>1744</c:v>
                </c:pt>
                <c:pt idx="1745">
                  <c:v>1745</c:v>
                </c:pt>
                <c:pt idx="1746">
                  <c:v>1746</c:v>
                </c:pt>
                <c:pt idx="1747">
                  <c:v>1747</c:v>
                </c:pt>
                <c:pt idx="1748">
                  <c:v>1748</c:v>
                </c:pt>
                <c:pt idx="1749">
                  <c:v>1749</c:v>
                </c:pt>
                <c:pt idx="1750">
                  <c:v>1750</c:v>
                </c:pt>
                <c:pt idx="1751">
                  <c:v>1751</c:v>
                </c:pt>
                <c:pt idx="1752">
                  <c:v>1752</c:v>
                </c:pt>
                <c:pt idx="1753">
                  <c:v>1753</c:v>
                </c:pt>
                <c:pt idx="1754">
                  <c:v>1754</c:v>
                </c:pt>
                <c:pt idx="1755">
                  <c:v>1755</c:v>
                </c:pt>
                <c:pt idx="1756">
                  <c:v>1756</c:v>
                </c:pt>
                <c:pt idx="1757">
                  <c:v>1757</c:v>
                </c:pt>
                <c:pt idx="1758">
                  <c:v>1758</c:v>
                </c:pt>
                <c:pt idx="1759">
                  <c:v>1759</c:v>
                </c:pt>
                <c:pt idx="1760">
                  <c:v>1760</c:v>
                </c:pt>
                <c:pt idx="1761">
                  <c:v>1761</c:v>
                </c:pt>
                <c:pt idx="1762">
                  <c:v>1762</c:v>
                </c:pt>
                <c:pt idx="1763">
                  <c:v>1763</c:v>
                </c:pt>
                <c:pt idx="1764">
                  <c:v>1764</c:v>
                </c:pt>
                <c:pt idx="1765">
                  <c:v>1765</c:v>
                </c:pt>
                <c:pt idx="1766">
                  <c:v>1766</c:v>
                </c:pt>
                <c:pt idx="1767">
                  <c:v>1767</c:v>
                </c:pt>
                <c:pt idx="1768">
                  <c:v>1768</c:v>
                </c:pt>
                <c:pt idx="1769">
                  <c:v>1769</c:v>
                </c:pt>
                <c:pt idx="1770">
                  <c:v>1770</c:v>
                </c:pt>
                <c:pt idx="1771">
                  <c:v>1771</c:v>
                </c:pt>
                <c:pt idx="1772">
                  <c:v>1772</c:v>
                </c:pt>
                <c:pt idx="1773">
                  <c:v>1773</c:v>
                </c:pt>
                <c:pt idx="1774">
                  <c:v>1774</c:v>
                </c:pt>
                <c:pt idx="1775">
                  <c:v>1775</c:v>
                </c:pt>
                <c:pt idx="1776">
                  <c:v>1776</c:v>
                </c:pt>
                <c:pt idx="1777">
                  <c:v>1777</c:v>
                </c:pt>
                <c:pt idx="1778">
                  <c:v>1778</c:v>
                </c:pt>
                <c:pt idx="1779">
                  <c:v>1779</c:v>
                </c:pt>
                <c:pt idx="1780">
                  <c:v>1780</c:v>
                </c:pt>
                <c:pt idx="1781">
                  <c:v>1781</c:v>
                </c:pt>
                <c:pt idx="1782">
                  <c:v>1782</c:v>
                </c:pt>
                <c:pt idx="1783">
                  <c:v>1783</c:v>
                </c:pt>
                <c:pt idx="1784">
                  <c:v>1784</c:v>
                </c:pt>
                <c:pt idx="1785">
                  <c:v>1785</c:v>
                </c:pt>
                <c:pt idx="1786">
                  <c:v>1786</c:v>
                </c:pt>
                <c:pt idx="1787">
                  <c:v>1787</c:v>
                </c:pt>
                <c:pt idx="1788">
                  <c:v>1788</c:v>
                </c:pt>
                <c:pt idx="1789">
                  <c:v>1789</c:v>
                </c:pt>
                <c:pt idx="1790">
                  <c:v>1790</c:v>
                </c:pt>
                <c:pt idx="1791">
                  <c:v>1791</c:v>
                </c:pt>
                <c:pt idx="1792">
                  <c:v>1792</c:v>
                </c:pt>
                <c:pt idx="1793">
                  <c:v>1793</c:v>
                </c:pt>
                <c:pt idx="1794">
                  <c:v>1794</c:v>
                </c:pt>
                <c:pt idx="1795">
                  <c:v>1795</c:v>
                </c:pt>
                <c:pt idx="1796">
                  <c:v>1796</c:v>
                </c:pt>
                <c:pt idx="1797">
                  <c:v>1797</c:v>
                </c:pt>
                <c:pt idx="1798">
                  <c:v>1798</c:v>
                </c:pt>
                <c:pt idx="1799">
                  <c:v>1799</c:v>
                </c:pt>
                <c:pt idx="1800">
                  <c:v>1800</c:v>
                </c:pt>
                <c:pt idx="1801">
                  <c:v>1801</c:v>
                </c:pt>
                <c:pt idx="1802">
                  <c:v>1802</c:v>
                </c:pt>
                <c:pt idx="1803">
                  <c:v>1803</c:v>
                </c:pt>
                <c:pt idx="1804">
                  <c:v>1804</c:v>
                </c:pt>
                <c:pt idx="1805">
                  <c:v>1805</c:v>
                </c:pt>
                <c:pt idx="1806">
                  <c:v>1806</c:v>
                </c:pt>
                <c:pt idx="1807">
                  <c:v>1807</c:v>
                </c:pt>
                <c:pt idx="1808">
                  <c:v>1808</c:v>
                </c:pt>
                <c:pt idx="1809">
                  <c:v>1809</c:v>
                </c:pt>
                <c:pt idx="1810">
                  <c:v>1810</c:v>
                </c:pt>
                <c:pt idx="1811">
                  <c:v>1811</c:v>
                </c:pt>
                <c:pt idx="1812">
                  <c:v>1812</c:v>
                </c:pt>
                <c:pt idx="1813">
                  <c:v>1813</c:v>
                </c:pt>
                <c:pt idx="1814">
                  <c:v>1814</c:v>
                </c:pt>
                <c:pt idx="1815">
                  <c:v>1815</c:v>
                </c:pt>
                <c:pt idx="1816">
                  <c:v>1816</c:v>
                </c:pt>
                <c:pt idx="1817">
                  <c:v>1817</c:v>
                </c:pt>
                <c:pt idx="1818">
                  <c:v>1818</c:v>
                </c:pt>
                <c:pt idx="1819">
                  <c:v>1819</c:v>
                </c:pt>
                <c:pt idx="1820">
                  <c:v>1820</c:v>
                </c:pt>
                <c:pt idx="1821">
                  <c:v>1821</c:v>
                </c:pt>
                <c:pt idx="1822">
                  <c:v>1822</c:v>
                </c:pt>
                <c:pt idx="1823">
                  <c:v>1823</c:v>
                </c:pt>
                <c:pt idx="1824">
                  <c:v>1824</c:v>
                </c:pt>
                <c:pt idx="1825">
                  <c:v>1825</c:v>
                </c:pt>
                <c:pt idx="1826">
                  <c:v>1826</c:v>
                </c:pt>
                <c:pt idx="1827">
                  <c:v>1827</c:v>
                </c:pt>
                <c:pt idx="1828">
                  <c:v>1828</c:v>
                </c:pt>
                <c:pt idx="1829">
                  <c:v>1829</c:v>
                </c:pt>
                <c:pt idx="1830">
                  <c:v>1830</c:v>
                </c:pt>
                <c:pt idx="1831">
                  <c:v>1831</c:v>
                </c:pt>
                <c:pt idx="1832">
                  <c:v>1832</c:v>
                </c:pt>
                <c:pt idx="1833">
                  <c:v>1833</c:v>
                </c:pt>
                <c:pt idx="1834">
                  <c:v>1834</c:v>
                </c:pt>
                <c:pt idx="1835">
                  <c:v>1835</c:v>
                </c:pt>
                <c:pt idx="1836">
                  <c:v>1836</c:v>
                </c:pt>
                <c:pt idx="1837">
                  <c:v>1837</c:v>
                </c:pt>
                <c:pt idx="1838">
                  <c:v>1838</c:v>
                </c:pt>
                <c:pt idx="1839">
                  <c:v>1839</c:v>
                </c:pt>
                <c:pt idx="1840">
                  <c:v>1840</c:v>
                </c:pt>
                <c:pt idx="1841">
                  <c:v>1841</c:v>
                </c:pt>
                <c:pt idx="1842">
                  <c:v>1842</c:v>
                </c:pt>
                <c:pt idx="1843">
                  <c:v>1843</c:v>
                </c:pt>
                <c:pt idx="1844">
                  <c:v>1844</c:v>
                </c:pt>
                <c:pt idx="1845">
                  <c:v>1845</c:v>
                </c:pt>
                <c:pt idx="1846">
                  <c:v>1846</c:v>
                </c:pt>
                <c:pt idx="1847">
                  <c:v>1847</c:v>
                </c:pt>
                <c:pt idx="1848">
                  <c:v>1848</c:v>
                </c:pt>
                <c:pt idx="1849">
                  <c:v>1849</c:v>
                </c:pt>
                <c:pt idx="1850">
                  <c:v>1850</c:v>
                </c:pt>
                <c:pt idx="1851">
                  <c:v>1851</c:v>
                </c:pt>
                <c:pt idx="1852">
                  <c:v>1852</c:v>
                </c:pt>
                <c:pt idx="1853">
                  <c:v>1853</c:v>
                </c:pt>
                <c:pt idx="1854">
                  <c:v>1854</c:v>
                </c:pt>
                <c:pt idx="1855">
                  <c:v>1855</c:v>
                </c:pt>
                <c:pt idx="1856">
                  <c:v>1856</c:v>
                </c:pt>
                <c:pt idx="1857">
                  <c:v>1857</c:v>
                </c:pt>
                <c:pt idx="1858">
                  <c:v>1858</c:v>
                </c:pt>
                <c:pt idx="1859">
                  <c:v>1859</c:v>
                </c:pt>
                <c:pt idx="1860">
                  <c:v>1860</c:v>
                </c:pt>
                <c:pt idx="1861">
                  <c:v>1861</c:v>
                </c:pt>
                <c:pt idx="1862">
                  <c:v>1862</c:v>
                </c:pt>
                <c:pt idx="1863">
                  <c:v>1863</c:v>
                </c:pt>
                <c:pt idx="1864">
                  <c:v>1864</c:v>
                </c:pt>
                <c:pt idx="1865">
                  <c:v>1865</c:v>
                </c:pt>
                <c:pt idx="1866">
                  <c:v>1866</c:v>
                </c:pt>
                <c:pt idx="1867">
                  <c:v>1867</c:v>
                </c:pt>
                <c:pt idx="1868">
                  <c:v>1868</c:v>
                </c:pt>
                <c:pt idx="1869">
                  <c:v>1869</c:v>
                </c:pt>
                <c:pt idx="1870">
                  <c:v>1870</c:v>
                </c:pt>
                <c:pt idx="1871">
                  <c:v>1871</c:v>
                </c:pt>
                <c:pt idx="1872">
                  <c:v>1872</c:v>
                </c:pt>
                <c:pt idx="1873">
                  <c:v>1873</c:v>
                </c:pt>
                <c:pt idx="1874">
                  <c:v>1874</c:v>
                </c:pt>
                <c:pt idx="1875">
                  <c:v>1875</c:v>
                </c:pt>
                <c:pt idx="1876">
                  <c:v>1876</c:v>
                </c:pt>
                <c:pt idx="1877">
                  <c:v>1877</c:v>
                </c:pt>
                <c:pt idx="1878">
                  <c:v>1878</c:v>
                </c:pt>
                <c:pt idx="1879">
                  <c:v>1879</c:v>
                </c:pt>
                <c:pt idx="1880">
                  <c:v>1880</c:v>
                </c:pt>
                <c:pt idx="1881">
                  <c:v>1881</c:v>
                </c:pt>
                <c:pt idx="1882">
                  <c:v>1882</c:v>
                </c:pt>
                <c:pt idx="1883">
                  <c:v>1883</c:v>
                </c:pt>
                <c:pt idx="1884">
                  <c:v>1884</c:v>
                </c:pt>
                <c:pt idx="1885">
                  <c:v>1885</c:v>
                </c:pt>
                <c:pt idx="1886">
                  <c:v>1886</c:v>
                </c:pt>
                <c:pt idx="1887">
                  <c:v>1887</c:v>
                </c:pt>
                <c:pt idx="1888">
                  <c:v>1888</c:v>
                </c:pt>
                <c:pt idx="1889">
                  <c:v>1889</c:v>
                </c:pt>
                <c:pt idx="1890">
                  <c:v>1890</c:v>
                </c:pt>
                <c:pt idx="1891">
                  <c:v>1891</c:v>
                </c:pt>
                <c:pt idx="1892">
                  <c:v>1892</c:v>
                </c:pt>
                <c:pt idx="1893">
                  <c:v>1893</c:v>
                </c:pt>
                <c:pt idx="1894">
                  <c:v>1894</c:v>
                </c:pt>
                <c:pt idx="1895">
                  <c:v>1895</c:v>
                </c:pt>
                <c:pt idx="1896">
                  <c:v>1896</c:v>
                </c:pt>
                <c:pt idx="1897">
                  <c:v>1897</c:v>
                </c:pt>
                <c:pt idx="1898">
                  <c:v>1898</c:v>
                </c:pt>
                <c:pt idx="1899">
                  <c:v>1899</c:v>
                </c:pt>
                <c:pt idx="1900">
                  <c:v>1900</c:v>
                </c:pt>
                <c:pt idx="1901">
                  <c:v>1901</c:v>
                </c:pt>
                <c:pt idx="1902">
                  <c:v>1902</c:v>
                </c:pt>
                <c:pt idx="1903">
                  <c:v>1903</c:v>
                </c:pt>
                <c:pt idx="1904">
                  <c:v>1904</c:v>
                </c:pt>
                <c:pt idx="1905">
                  <c:v>1905</c:v>
                </c:pt>
                <c:pt idx="1906">
                  <c:v>1906</c:v>
                </c:pt>
                <c:pt idx="1907">
                  <c:v>1907</c:v>
                </c:pt>
                <c:pt idx="1908">
                  <c:v>1908</c:v>
                </c:pt>
                <c:pt idx="1909">
                  <c:v>1909</c:v>
                </c:pt>
                <c:pt idx="1910">
                  <c:v>1910</c:v>
                </c:pt>
                <c:pt idx="1911">
                  <c:v>1911</c:v>
                </c:pt>
                <c:pt idx="1912">
                  <c:v>1912</c:v>
                </c:pt>
                <c:pt idx="1913">
                  <c:v>1913</c:v>
                </c:pt>
                <c:pt idx="1914">
                  <c:v>1914</c:v>
                </c:pt>
                <c:pt idx="1915">
                  <c:v>1915</c:v>
                </c:pt>
                <c:pt idx="1916">
                  <c:v>1916</c:v>
                </c:pt>
                <c:pt idx="1917">
                  <c:v>1917</c:v>
                </c:pt>
                <c:pt idx="1918">
                  <c:v>1918</c:v>
                </c:pt>
                <c:pt idx="1919">
                  <c:v>1919</c:v>
                </c:pt>
                <c:pt idx="1920">
                  <c:v>1920</c:v>
                </c:pt>
                <c:pt idx="1921">
                  <c:v>1921</c:v>
                </c:pt>
                <c:pt idx="1922">
                  <c:v>1922</c:v>
                </c:pt>
                <c:pt idx="1923">
                  <c:v>1923</c:v>
                </c:pt>
                <c:pt idx="1924">
                  <c:v>1924</c:v>
                </c:pt>
                <c:pt idx="1925">
                  <c:v>1925</c:v>
                </c:pt>
                <c:pt idx="1926">
                  <c:v>1926</c:v>
                </c:pt>
                <c:pt idx="1927">
                  <c:v>1927</c:v>
                </c:pt>
                <c:pt idx="1928">
                  <c:v>1928</c:v>
                </c:pt>
                <c:pt idx="1929">
                  <c:v>1929</c:v>
                </c:pt>
                <c:pt idx="1930">
                  <c:v>1930</c:v>
                </c:pt>
                <c:pt idx="1931">
                  <c:v>1931</c:v>
                </c:pt>
                <c:pt idx="1932">
                  <c:v>1932</c:v>
                </c:pt>
                <c:pt idx="1933">
                  <c:v>1933</c:v>
                </c:pt>
                <c:pt idx="1934">
                  <c:v>1934</c:v>
                </c:pt>
                <c:pt idx="1935">
                  <c:v>1935</c:v>
                </c:pt>
                <c:pt idx="1936">
                  <c:v>1936</c:v>
                </c:pt>
                <c:pt idx="1937">
                  <c:v>1937</c:v>
                </c:pt>
                <c:pt idx="1938">
                  <c:v>1938</c:v>
                </c:pt>
                <c:pt idx="1939">
                  <c:v>1939</c:v>
                </c:pt>
                <c:pt idx="1940">
                  <c:v>1940</c:v>
                </c:pt>
                <c:pt idx="1941">
                  <c:v>1941</c:v>
                </c:pt>
                <c:pt idx="1942">
                  <c:v>1942</c:v>
                </c:pt>
                <c:pt idx="1943">
                  <c:v>1943</c:v>
                </c:pt>
                <c:pt idx="1944">
                  <c:v>1944</c:v>
                </c:pt>
                <c:pt idx="1945">
                  <c:v>1945</c:v>
                </c:pt>
                <c:pt idx="1946">
                  <c:v>1946</c:v>
                </c:pt>
                <c:pt idx="1947">
                  <c:v>1947</c:v>
                </c:pt>
                <c:pt idx="1948">
                  <c:v>1948</c:v>
                </c:pt>
                <c:pt idx="1949">
                  <c:v>1949</c:v>
                </c:pt>
                <c:pt idx="1950">
                  <c:v>1950</c:v>
                </c:pt>
                <c:pt idx="1951">
                  <c:v>1951</c:v>
                </c:pt>
                <c:pt idx="1952">
                  <c:v>1952</c:v>
                </c:pt>
                <c:pt idx="1953">
                  <c:v>1953</c:v>
                </c:pt>
                <c:pt idx="1954">
                  <c:v>1954</c:v>
                </c:pt>
                <c:pt idx="1955">
                  <c:v>1955</c:v>
                </c:pt>
                <c:pt idx="1956">
                  <c:v>1956</c:v>
                </c:pt>
                <c:pt idx="1957">
                  <c:v>1957</c:v>
                </c:pt>
                <c:pt idx="1958">
                  <c:v>1958</c:v>
                </c:pt>
                <c:pt idx="1959">
                  <c:v>1959</c:v>
                </c:pt>
                <c:pt idx="1960">
                  <c:v>1960</c:v>
                </c:pt>
                <c:pt idx="1961">
                  <c:v>1961</c:v>
                </c:pt>
                <c:pt idx="1962">
                  <c:v>1962</c:v>
                </c:pt>
                <c:pt idx="1963">
                  <c:v>1963</c:v>
                </c:pt>
                <c:pt idx="1964">
                  <c:v>1964</c:v>
                </c:pt>
                <c:pt idx="1965">
                  <c:v>1965</c:v>
                </c:pt>
                <c:pt idx="1966">
                  <c:v>1966</c:v>
                </c:pt>
                <c:pt idx="1967">
                  <c:v>1967</c:v>
                </c:pt>
                <c:pt idx="1968">
                  <c:v>1968</c:v>
                </c:pt>
                <c:pt idx="1969">
                  <c:v>1969</c:v>
                </c:pt>
                <c:pt idx="1970">
                  <c:v>1970</c:v>
                </c:pt>
                <c:pt idx="1971">
                  <c:v>1971</c:v>
                </c:pt>
                <c:pt idx="1972">
                  <c:v>1972</c:v>
                </c:pt>
                <c:pt idx="1973">
                  <c:v>1973</c:v>
                </c:pt>
                <c:pt idx="1974">
                  <c:v>1974</c:v>
                </c:pt>
                <c:pt idx="1975">
                  <c:v>1975</c:v>
                </c:pt>
                <c:pt idx="1976">
                  <c:v>1976</c:v>
                </c:pt>
                <c:pt idx="1977">
                  <c:v>1977</c:v>
                </c:pt>
                <c:pt idx="1978">
                  <c:v>1978</c:v>
                </c:pt>
                <c:pt idx="1979">
                  <c:v>1979</c:v>
                </c:pt>
                <c:pt idx="1980">
                  <c:v>1980</c:v>
                </c:pt>
                <c:pt idx="1981">
                  <c:v>1981</c:v>
                </c:pt>
                <c:pt idx="1982">
                  <c:v>1982</c:v>
                </c:pt>
                <c:pt idx="1983">
                  <c:v>1983</c:v>
                </c:pt>
                <c:pt idx="1984">
                  <c:v>1984</c:v>
                </c:pt>
                <c:pt idx="1985">
                  <c:v>1985</c:v>
                </c:pt>
                <c:pt idx="1986">
                  <c:v>1986</c:v>
                </c:pt>
                <c:pt idx="1987">
                  <c:v>1987</c:v>
                </c:pt>
                <c:pt idx="1988">
                  <c:v>1988</c:v>
                </c:pt>
                <c:pt idx="1989">
                  <c:v>1989</c:v>
                </c:pt>
                <c:pt idx="1990">
                  <c:v>1990</c:v>
                </c:pt>
                <c:pt idx="1991">
                  <c:v>1991</c:v>
                </c:pt>
                <c:pt idx="1992">
                  <c:v>1992</c:v>
                </c:pt>
                <c:pt idx="1993">
                  <c:v>1993</c:v>
                </c:pt>
                <c:pt idx="1994">
                  <c:v>1994</c:v>
                </c:pt>
                <c:pt idx="1995">
                  <c:v>1995</c:v>
                </c:pt>
                <c:pt idx="1996">
                  <c:v>1996</c:v>
                </c:pt>
                <c:pt idx="1997">
                  <c:v>1997</c:v>
                </c:pt>
                <c:pt idx="1998">
                  <c:v>1998</c:v>
                </c:pt>
                <c:pt idx="1999">
                  <c:v>1999</c:v>
                </c:pt>
                <c:pt idx="2000">
                  <c:v>2000</c:v>
                </c:pt>
                <c:pt idx="2001">
                  <c:v>2001</c:v>
                </c:pt>
                <c:pt idx="2002">
                  <c:v>2002</c:v>
                </c:pt>
                <c:pt idx="2003">
                  <c:v>2003</c:v>
                </c:pt>
                <c:pt idx="2004">
                  <c:v>2004</c:v>
                </c:pt>
                <c:pt idx="2005">
                  <c:v>2005</c:v>
                </c:pt>
                <c:pt idx="2006">
                  <c:v>2006</c:v>
                </c:pt>
                <c:pt idx="2007">
                  <c:v>2007</c:v>
                </c:pt>
                <c:pt idx="2008">
                  <c:v>2008</c:v>
                </c:pt>
                <c:pt idx="2009">
                  <c:v>2009</c:v>
                </c:pt>
                <c:pt idx="2010">
                  <c:v>2010</c:v>
                </c:pt>
                <c:pt idx="2011">
                  <c:v>2011</c:v>
                </c:pt>
                <c:pt idx="2012">
                  <c:v>2012</c:v>
                </c:pt>
                <c:pt idx="2013">
                  <c:v>2013</c:v>
                </c:pt>
                <c:pt idx="2014">
                  <c:v>2014</c:v>
                </c:pt>
                <c:pt idx="2015">
                  <c:v>2015</c:v>
                </c:pt>
                <c:pt idx="2016">
                  <c:v>2016</c:v>
                </c:pt>
                <c:pt idx="2017">
                  <c:v>2017</c:v>
                </c:pt>
                <c:pt idx="2018">
                  <c:v>2018</c:v>
                </c:pt>
                <c:pt idx="2019">
                  <c:v>2019</c:v>
                </c:pt>
                <c:pt idx="2020">
                  <c:v>2020</c:v>
                </c:pt>
                <c:pt idx="2021">
                  <c:v>2021</c:v>
                </c:pt>
                <c:pt idx="2022">
                  <c:v>2022</c:v>
                </c:pt>
                <c:pt idx="2023">
                  <c:v>2023</c:v>
                </c:pt>
                <c:pt idx="2024">
                  <c:v>2024</c:v>
                </c:pt>
                <c:pt idx="2025">
                  <c:v>2025</c:v>
                </c:pt>
                <c:pt idx="2026">
                  <c:v>2026</c:v>
                </c:pt>
                <c:pt idx="2027">
                  <c:v>2027</c:v>
                </c:pt>
                <c:pt idx="2028">
                  <c:v>2028</c:v>
                </c:pt>
                <c:pt idx="2029">
                  <c:v>2029</c:v>
                </c:pt>
                <c:pt idx="2030">
                  <c:v>2030</c:v>
                </c:pt>
                <c:pt idx="2031">
                  <c:v>2031</c:v>
                </c:pt>
                <c:pt idx="2032">
                  <c:v>2032</c:v>
                </c:pt>
                <c:pt idx="2033">
                  <c:v>2033</c:v>
                </c:pt>
                <c:pt idx="2034">
                  <c:v>2034</c:v>
                </c:pt>
                <c:pt idx="2035">
                  <c:v>2035</c:v>
                </c:pt>
                <c:pt idx="2036">
                  <c:v>2036</c:v>
                </c:pt>
                <c:pt idx="2037">
                  <c:v>2037</c:v>
                </c:pt>
                <c:pt idx="2038">
                  <c:v>2038</c:v>
                </c:pt>
                <c:pt idx="2039">
                  <c:v>2039</c:v>
                </c:pt>
                <c:pt idx="2040">
                  <c:v>2040</c:v>
                </c:pt>
                <c:pt idx="2041">
                  <c:v>2041</c:v>
                </c:pt>
                <c:pt idx="2042">
                  <c:v>2042</c:v>
                </c:pt>
                <c:pt idx="2043">
                  <c:v>2043</c:v>
                </c:pt>
                <c:pt idx="2044">
                  <c:v>2044</c:v>
                </c:pt>
                <c:pt idx="2045">
                  <c:v>2045</c:v>
                </c:pt>
                <c:pt idx="2046">
                  <c:v>2046</c:v>
                </c:pt>
                <c:pt idx="2047">
                  <c:v>2047</c:v>
                </c:pt>
                <c:pt idx="2048">
                  <c:v>2048</c:v>
                </c:pt>
                <c:pt idx="2049">
                  <c:v>2049</c:v>
                </c:pt>
                <c:pt idx="2050">
                  <c:v>2050</c:v>
                </c:pt>
                <c:pt idx="2051">
                  <c:v>2051</c:v>
                </c:pt>
                <c:pt idx="2052">
                  <c:v>2052</c:v>
                </c:pt>
                <c:pt idx="2053">
                  <c:v>2053</c:v>
                </c:pt>
                <c:pt idx="2054">
                  <c:v>2054</c:v>
                </c:pt>
                <c:pt idx="2055">
                  <c:v>2055</c:v>
                </c:pt>
                <c:pt idx="2056">
                  <c:v>2056</c:v>
                </c:pt>
                <c:pt idx="2057">
                  <c:v>2057</c:v>
                </c:pt>
                <c:pt idx="2058">
                  <c:v>2058</c:v>
                </c:pt>
                <c:pt idx="2059">
                  <c:v>2059</c:v>
                </c:pt>
                <c:pt idx="2060">
                  <c:v>2060</c:v>
                </c:pt>
                <c:pt idx="2061">
                  <c:v>2061</c:v>
                </c:pt>
                <c:pt idx="2062">
                  <c:v>2062</c:v>
                </c:pt>
                <c:pt idx="2063">
                  <c:v>2063</c:v>
                </c:pt>
                <c:pt idx="2064">
                  <c:v>2064</c:v>
                </c:pt>
                <c:pt idx="2065">
                  <c:v>2065</c:v>
                </c:pt>
                <c:pt idx="2066">
                  <c:v>2066</c:v>
                </c:pt>
                <c:pt idx="2067">
                  <c:v>2067</c:v>
                </c:pt>
                <c:pt idx="2068">
                  <c:v>2068</c:v>
                </c:pt>
                <c:pt idx="2069">
                  <c:v>2069</c:v>
                </c:pt>
                <c:pt idx="2070">
                  <c:v>2070</c:v>
                </c:pt>
                <c:pt idx="2071">
                  <c:v>2071</c:v>
                </c:pt>
                <c:pt idx="2072">
                  <c:v>2072</c:v>
                </c:pt>
                <c:pt idx="2073">
                  <c:v>2073</c:v>
                </c:pt>
                <c:pt idx="2074">
                  <c:v>2074</c:v>
                </c:pt>
                <c:pt idx="2075">
                  <c:v>2075</c:v>
                </c:pt>
                <c:pt idx="2076">
                  <c:v>2076</c:v>
                </c:pt>
                <c:pt idx="2077">
                  <c:v>2077</c:v>
                </c:pt>
                <c:pt idx="2078">
                  <c:v>2078</c:v>
                </c:pt>
                <c:pt idx="2079">
                  <c:v>2079</c:v>
                </c:pt>
                <c:pt idx="2080">
                  <c:v>2080</c:v>
                </c:pt>
                <c:pt idx="2081">
                  <c:v>2081</c:v>
                </c:pt>
                <c:pt idx="2082">
                  <c:v>2082</c:v>
                </c:pt>
                <c:pt idx="2083">
                  <c:v>2083</c:v>
                </c:pt>
                <c:pt idx="2084">
                  <c:v>2084</c:v>
                </c:pt>
                <c:pt idx="2085">
                  <c:v>2085</c:v>
                </c:pt>
                <c:pt idx="2086">
                  <c:v>2086</c:v>
                </c:pt>
                <c:pt idx="2087">
                  <c:v>2087</c:v>
                </c:pt>
                <c:pt idx="2088">
                  <c:v>2088</c:v>
                </c:pt>
                <c:pt idx="2089">
                  <c:v>2089</c:v>
                </c:pt>
                <c:pt idx="2090">
                  <c:v>2090</c:v>
                </c:pt>
                <c:pt idx="2091">
                  <c:v>2091</c:v>
                </c:pt>
                <c:pt idx="2092">
                  <c:v>2092</c:v>
                </c:pt>
                <c:pt idx="2093">
                  <c:v>2093</c:v>
                </c:pt>
                <c:pt idx="2094">
                  <c:v>2094</c:v>
                </c:pt>
                <c:pt idx="2095">
                  <c:v>2095</c:v>
                </c:pt>
                <c:pt idx="2096">
                  <c:v>2096</c:v>
                </c:pt>
                <c:pt idx="2097">
                  <c:v>2097</c:v>
                </c:pt>
                <c:pt idx="2098">
                  <c:v>2098</c:v>
                </c:pt>
                <c:pt idx="2099">
                  <c:v>2099</c:v>
                </c:pt>
                <c:pt idx="2100">
                  <c:v>2100</c:v>
                </c:pt>
                <c:pt idx="2101">
                  <c:v>2101</c:v>
                </c:pt>
                <c:pt idx="2102">
                  <c:v>2102</c:v>
                </c:pt>
                <c:pt idx="2103">
                  <c:v>2103</c:v>
                </c:pt>
                <c:pt idx="2104">
                  <c:v>2104</c:v>
                </c:pt>
                <c:pt idx="2105">
                  <c:v>2105</c:v>
                </c:pt>
                <c:pt idx="2106">
                  <c:v>2106</c:v>
                </c:pt>
                <c:pt idx="2107">
                  <c:v>2107</c:v>
                </c:pt>
                <c:pt idx="2108">
                  <c:v>2108</c:v>
                </c:pt>
                <c:pt idx="2109">
                  <c:v>2109</c:v>
                </c:pt>
                <c:pt idx="2110">
                  <c:v>2110</c:v>
                </c:pt>
                <c:pt idx="2111">
                  <c:v>2111</c:v>
                </c:pt>
                <c:pt idx="2112">
                  <c:v>2112</c:v>
                </c:pt>
                <c:pt idx="2113">
                  <c:v>2113</c:v>
                </c:pt>
                <c:pt idx="2114">
                  <c:v>2114</c:v>
                </c:pt>
                <c:pt idx="2115">
                  <c:v>2115</c:v>
                </c:pt>
                <c:pt idx="2116">
                  <c:v>2116</c:v>
                </c:pt>
                <c:pt idx="2117">
                  <c:v>2117</c:v>
                </c:pt>
                <c:pt idx="2118">
                  <c:v>2118</c:v>
                </c:pt>
                <c:pt idx="2119">
                  <c:v>2119</c:v>
                </c:pt>
                <c:pt idx="2120">
                  <c:v>2120</c:v>
                </c:pt>
                <c:pt idx="2121">
                  <c:v>2121</c:v>
                </c:pt>
                <c:pt idx="2122">
                  <c:v>2122</c:v>
                </c:pt>
                <c:pt idx="2123">
                  <c:v>2123</c:v>
                </c:pt>
                <c:pt idx="2124">
                  <c:v>2124</c:v>
                </c:pt>
                <c:pt idx="2125">
                  <c:v>2125</c:v>
                </c:pt>
                <c:pt idx="2126">
                  <c:v>2126</c:v>
                </c:pt>
                <c:pt idx="2127">
                  <c:v>2127</c:v>
                </c:pt>
                <c:pt idx="2128">
                  <c:v>2128</c:v>
                </c:pt>
                <c:pt idx="2129">
                  <c:v>2129</c:v>
                </c:pt>
                <c:pt idx="2130">
                  <c:v>2130</c:v>
                </c:pt>
                <c:pt idx="2131">
                  <c:v>2131</c:v>
                </c:pt>
                <c:pt idx="2132">
                  <c:v>2132</c:v>
                </c:pt>
                <c:pt idx="2133">
                  <c:v>2133</c:v>
                </c:pt>
                <c:pt idx="2134">
                  <c:v>2134</c:v>
                </c:pt>
                <c:pt idx="2135">
                  <c:v>2135</c:v>
                </c:pt>
                <c:pt idx="2136">
                  <c:v>2136</c:v>
                </c:pt>
                <c:pt idx="2137">
                  <c:v>2137</c:v>
                </c:pt>
                <c:pt idx="2138">
                  <c:v>2138</c:v>
                </c:pt>
                <c:pt idx="2139">
                  <c:v>2139</c:v>
                </c:pt>
                <c:pt idx="2140">
                  <c:v>2140</c:v>
                </c:pt>
                <c:pt idx="2141">
                  <c:v>2141</c:v>
                </c:pt>
                <c:pt idx="2142">
                  <c:v>2142</c:v>
                </c:pt>
                <c:pt idx="2143">
                  <c:v>2143</c:v>
                </c:pt>
                <c:pt idx="2144">
                  <c:v>2144</c:v>
                </c:pt>
                <c:pt idx="2145">
                  <c:v>2145</c:v>
                </c:pt>
                <c:pt idx="2146">
                  <c:v>2146</c:v>
                </c:pt>
                <c:pt idx="2147">
                  <c:v>2147</c:v>
                </c:pt>
                <c:pt idx="2148">
                  <c:v>2148</c:v>
                </c:pt>
                <c:pt idx="2149">
                  <c:v>2149</c:v>
                </c:pt>
                <c:pt idx="2150">
                  <c:v>2150</c:v>
                </c:pt>
                <c:pt idx="2151">
                  <c:v>2151</c:v>
                </c:pt>
                <c:pt idx="2152">
                  <c:v>2152</c:v>
                </c:pt>
                <c:pt idx="2153">
                  <c:v>2153</c:v>
                </c:pt>
                <c:pt idx="2154">
                  <c:v>2154</c:v>
                </c:pt>
                <c:pt idx="2155">
                  <c:v>2155</c:v>
                </c:pt>
                <c:pt idx="2156">
                  <c:v>2156</c:v>
                </c:pt>
                <c:pt idx="2157">
                  <c:v>2157</c:v>
                </c:pt>
                <c:pt idx="2158">
                  <c:v>2158</c:v>
                </c:pt>
                <c:pt idx="2159">
                  <c:v>2159</c:v>
                </c:pt>
                <c:pt idx="2160">
                  <c:v>2160</c:v>
                </c:pt>
                <c:pt idx="2161">
                  <c:v>2161</c:v>
                </c:pt>
                <c:pt idx="2162">
                  <c:v>2162</c:v>
                </c:pt>
                <c:pt idx="2163">
                  <c:v>2163</c:v>
                </c:pt>
                <c:pt idx="2164">
                  <c:v>2164</c:v>
                </c:pt>
                <c:pt idx="2165">
                  <c:v>2165</c:v>
                </c:pt>
                <c:pt idx="2166">
                  <c:v>2166</c:v>
                </c:pt>
                <c:pt idx="2167">
                  <c:v>2167</c:v>
                </c:pt>
                <c:pt idx="2168">
                  <c:v>2168</c:v>
                </c:pt>
                <c:pt idx="2169">
                  <c:v>2169</c:v>
                </c:pt>
                <c:pt idx="2170">
                  <c:v>2170</c:v>
                </c:pt>
                <c:pt idx="2171">
                  <c:v>2171</c:v>
                </c:pt>
                <c:pt idx="2172">
                  <c:v>2172</c:v>
                </c:pt>
                <c:pt idx="2173">
                  <c:v>2173</c:v>
                </c:pt>
                <c:pt idx="2174">
                  <c:v>2174</c:v>
                </c:pt>
                <c:pt idx="2175">
                  <c:v>2175</c:v>
                </c:pt>
                <c:pt idx="2176">
                  <c:v>2176</c:v>
                </c:pt>
                <c:pt idx="2177">
                  <c:v>2177</c:v>
                </c:pt>
                <c:pt idx="2178">
                  <c:v>2178</c:v>
                </c:pt>
                <c:pt idx="2179">
                  <c:v>2179</c:v>
                </c:pt>
                <c:pt idx="2180">
                  <c:v>2180</c:v>
                </c:pt>
                <c:pt idx="2181">
                  <c:v>2181</c:v>
                </c:pt>
                <c:pt idx="2182">
                  <c:v>2182</c:v>
                </c:pt>
                <c:pt idx="2183">
                  <c:v>2183</c:v>
                </c:pt>
                <c:pt idx="2184">
                  <c:v>2184</c:v>
                </c:pt>
                <c:pt idx="2185">
                  <c:v>2185</c:v>
                </c:pt>
                <c:pt idx="2186">
                  <c:v>2186</c:v>
                </c:pt>
                <c:pt idx="2187">
                  <c:v>2187</c:v>
                </c:pt>
                <c:pt idx="2188">
                  <c:v>2188</c:v>
                </c:pt>
                <c:pt idx="2189">
                  <c:v>2189</c:v>
                </c:pt>
                <c:pt idx="2190">
                  <c:v>2190</c:v>
                </c:pt>
                <c:pt idx="2191">
                  <c:v>2191</c:v>
                </c:pt>
                <c:pt idx="2192">
                  <c:v>2192</c:v>
                </c:pt>
                <c:pt idx="2193">
                  <c:v>2193</c:v>
                </c:pt>
                <c:pt idx="2194">
                  <c:v>2194</c:v>
                </c:pt>
                <c:pt idx="2195">
                  <c:v>2195</c:v>
                </c:pt>
                <c:pt idx="2196">
                  <c:v>2196</c:v>
                </c:pt>
                <c:pt idx="2197">
                  <c:v>2197</c:v>
                </c:pt>
                <c:pt idx="2198">
                  <c:v>2198</c:v>
                </c:pt>
                <c:pt idx="2199">
                  <c:v>2199</c:v>
                </c:pt>
                <c:pt idx="2200">
                  <c:v>2200</c:v>
                </c:pt>
                <c:pt idx="2201">
                  <c:v>2201</c:v>
                </c:pt>
                <c:pt idx="2202">
                  <c:v>2202</c:v>
                </c:pt>
                <c:pt idx="2203">
                  <c:v>2203</c:v>
                </c:pt>
                <c:pt idx="2204">
                  <c:v>2204</c:v>
                </c:pt>
                <c:pt idx="2205">
                  <c:v>2205</c:v>
                </c:pt>
                <c:pt idx="2206">
                  <c:v>2206</c:v>
                </c:pt>
                <c:pt idx="2207">
                  <c:v>2207</c:v>
                </c:pt>
                <c:pt idx="2208">
                  <c:v>2208</c:v>
                </c:pt>
                <c:pt idx="2209">
                  <c:v>2209</c:v>
                </c:pt>
                <c:pt idx="2210">
                  <c:v>2210</c:v>
                </c:pt>
                <c:pt idx="2211">
                  <c:v>2211</c:v>
                </c:pt>
                <c:pt idx="2212">
                  <c:v>2212</c:v>
                </c:pt>
                <c:pt idx="2213">
                  <c:v>2213</c:v>
                </c:pt>
                <c:pt idx="2214">
                  <c:v>2214</c:v>
                </c:pt>
                <c:pt idx="2215">
                  <c:v>2215</c:v>
                </c:pt>
                <c:pt idx="2216">
                  <c:v>2216</c:v>
                </c:pt>
                <c:pt idx="2217">
                  <c:v>2217</c:v>
                </c:pt>
                <c:pt idx="2218">
                  <c:v>2218</c:v>
                </c:pt>
                <c:pt idx="2219">
                  <c:v>2219</c:v>
                </c:pt>
                <c:pt idx="2220">
                  <c:v>2220</c:v>
                </c:pt>
                <c:pt idx="2221">
                  <c:v>2221</c:v>
                </c:pt>
                <c:pt idx="2222">
                  <c:v>2222</c:v>
                </c:pt>
                <c:pt idx="2223">
                  <c:v>2223</c:v>
                </c:pt>
                <c:pt idx="2224">
                  <c:v>2224</c:v>
                </c:pt>
                <c:pt idx="2225">
                  <c:v>2225</c:v>
                </c:pt>
                <c:pt idx="2226">
                  <c:v>2226</c:v>
                </c:pt>
                <c:pt idx="2227">
                  <c:v>2227</c:v>
                </c:pt>
                <c:pt idx="2228">
                  <c:v>2228</c:v>
                </c:pt>
                <c:pt idx="2229">
                  <c:v>2229</c:v>
                </c:pt>
                <c:pt idx="2230">
                  <c:v>2230</c:v>
                </c:pt>
                <c:pt idx="2231">
                  <c:v>2231</c:v>
                </c:pt>
                <c:pt idx="2232">
                  <c:v>2232</c:v>
                </c:pt>
                <c:pt idx="2233">
                  <c:v>2233</c:v>
                </c:pt>
                <c:pt idx="2234">
                  <c:v>2234</c:v>
                </c:pt>
                <c:pt idx="2235">
                  <c:v>2235</c:v>
                </c:pt>
                <c:pt idx="2236">
                  <c:v>2236</c:v>
                </c:pt>
                <c:pt idx="2237">
                  <c:v>2237</c:v>
                </c:pt>
                <c:pt idx="2238">
                  <c:v>2238</c:v>
                </c:pt>
                <c:pt idx="2239">
                  <c:v>2239</c:v>
                </c:pt>
                <c:pt idx="2240">
                  <c:v>2240</c:v>
                </c:pt>
                <c:pt idx="2241">
                  <c:v>2241</c:v>
                </c:pt>
                <c:pt idx="2242">
                  <c:v>2242</c:v>
                </c:pt>
                <c:pt idx="2243">
                  <c:v>2243</c:v>
                </c:pt>
                <c:pt idx="2244">
                  <c:v>2244</c:v>
                </c:pt>
                <c:pt idx="2245">
                  <c:v>2245</c:v>
                </c:pt>
                <c:pt idx="2246">
                  <c:v>2246</c:v>
                </c:pt>
                <c:pt idx="2247">
                  <c:v>2247</c:v>
                </c:pt>
                <c:pt idx="2248">
                  <c:v>2248</c:v>
                </c:pt>
                <c:pt idx="2249">
                  <c:v>2249</c:v>
                </c:pt>
                <c:pt idx="2250">
                  <c:v>2250</c:v>
                </c:pt>
                <c:pt idx="2251">
                  <c:v>2251</c:v>
                </c:pt>
                <c:pt idx="2252">
                  <c:v>2252</c:v>
                </c:pt>
                <c:pt idx="2253">
                  <c:v>2253</c:v>
                </c:pt>
                <c:pt idx="2254">
                  <c:v>2254</c:v>
                </c:pt>
                <c:pt idx="2255">
                  <c:v>2255</c:v>
                </c:pt>
                <c:pt idx="2256">
                  <c:v>2256</c:v>
                </c:pt>
                <c:pt idx="2257">
                  <c:v>2257</c:v>
                </c:pt>
                <c:pt idx="2258">
                  <c:v>2258</c:v>
                </c:pt>
                <c:pt idx="2259">
                  <c:v>2259</c:v>
                </c:pt>
                <c:pt idx="2260">
                  <c:v>2260</c:v>
                </c:pt>
                <c:pt idx="2261">
                  <c:v>2261</c:v>
                </c:pt>
                <c:pt idx="2262">
                  <c:v>2262</c:v>
                </c:pt>
                <c:pt idx="2263">
                  <c:v>2263</c:v>
                </c:pt>
                <c:pt idx="2264">
                  <c:v>2264</c:v>
                </c:pt>
                <c:pt idx="2265">
                  <c:v>2265</c:v>
                </c:pt>
                <c:pt idx="2266">
                  <c:v>2266</c:v>
                </c:pt>
                <c:pt idx="2267">
                  <c:v>2267</c:v>
                </c:pt>
                <c:pt idx="2268">
                  <c:v>2268</c:v>
                </c:pt>
                <c:pt idx="2269">
                  <c:v>2269</c:v>
                </c:pt>
                <c:pt idx="2270">
                  <c:v>2270</c:v>
                </c:pt>
                <c:pt idx="2271">
                  <c:v>2271</c:v>
                </c:pt>
                <c:pt idx="2272">
                  <c:v>2272</c:v>
                </c:pt>
                <c:pt idx="2273">
                  <c:v>2273</c:v>
                </c:pt>
                <c:pt idx="2274">
                  <c:v>2274</c:v>
                </c:pt>
                <c:pt idx="2275">
                  <c:v>2275</c:v>
                </c:pt>
                <c:pt idx="2276">
                  <c:v>2276</c:v>
                </c:pt>
                <c:pt idx="2277">
                  <c:v>2277</c:v>
                </c:pt>
                <c:pt idx="2278">
                  <c:v>2278</c:v>
                </c:pt>
                <c:pt idx="2279">
                  <c:v>2279</c:v>
                </c:pt>
                <c:pt idx="2280">
                  <c:v>2280</c:v>
                </c:pt>
                <c:pt idx="2281">
                  <c:v>2281</c:v>
                </c:pt>
                <c:pt idx="2282">
                  <c:v>2282</c:v>
                </c:pt>
                <c:pt idx="2283">
                  <c:v>2283</c:v>
                </c:pt>
                <c:pt idx="2284">
                  <c:v>2284</c:v>
                </c:pt>
                <c:pt idx="2285">
                  <c:v>2285</c:v>
                </c:pt>
                <c:pt idx="2286">
                  <c:v>2286</c:v>
                </c:pt>
                <c:pt idx="2287">
                  <c:v>2287</c:v>
                </c:pt>
                <c:pt idx="2288">
                  <c:v>2288</c:v>
                </c:pt>
                <c:pt idx="2289">
                  <c:v>2289</c:v>
                </c:pt>
                <c:pt idx="2290">
                  <c:v>2290</c:v>
                </c:pt>
                <c:pt idx="2291">
                  <c:v>2291</c:v>
                </c:pt>
                <c:pt idx="2292">
                  <c:v>2292</c:v>
                </c:pt>
                <c:pt idx="2293">
                  <c:v>2293</c:v>
                </c:pt>
                <c:pt idx="2294">
                  <c:v>2294</c:v>
                </c:pt>
                <c:pt idx="2295">
                  <c:v>2295</c:v>
                </c:pt>
                <c:pt idx="2296">
                  <c:v>2296</c:v>
                </c:pt>
                <c:pt idx="2297">
                  <c:v>2297</c:v>
                </c:pt>
                <c:pt idx="2298">
                  <c:v>2298</c:v>
                </c:pt>
                <c:pt idx="2299">
                  <c:v>2299</c:v>
                </c:pt>
                <c:pt idx="2300">
                  <c:v>2300</c:v>
                </c:pt>
                <c:pt idx="2301">
                  <c:v>2301</c:v>
                </c:pt>
                <c:pt idx="2302">
                  <c:v>2302</c:v>
                </c:pt>
                <c:pt idx="2303">
                  <c:v>2303</c:v>
                </c:pt>
                <c:pt idx="2304">
                  <c:v>2304</c:v>
                </c:pt>
                <c:pt idx="2305">
                  <c:v>2305</c:v>
                </c:pt>
                <c:pt idx="2306">
                  <c:v>2306</c:v>
                </c:pt>
                <c:pt idx="2307">
                  <c:v>2307</c:v>
                </c:pt>
                <c:pt idx="2308">
                  <c:v>2308</c:v>
                </c:pt>
                <c:pt idx="2309">
                  <c:v>2309</c:v>
                </c:pt>
                <c:pt idx="2310">
                  <c:v>2310</c:v>
                </c:pt>
                <c:pt idx="2311">
                  <c:v>2311</c:v>
                </c:pt>
                <c:pt idx="2312">
                  <c:v>2312</c:v>
                </c:pt>
                <c:pt idx="2313">
                  <c:v>2313</c:v>
                </c:pt>
                <c:pt idx="2314">
                  <c:v>2314</c:v>
                </c:pt>
                <c:pt idx="2315">
                  <c:v>2315</c:v>
                </c:pt>
                <c:pt idx="2316">
                  <c:v>2316</c:v>
                </c:pt>
                <c:pt idx="2317">
                  <c:v>2317</c:v>
                </c:pt>
                <c:pt idx="2318">
                  <c:v>2318</c:v>
                </c:pt>
                <c:pt idx="2319">
                  <c:v>2319</c:v>
                </c:pt>
                <c:pt idx="2320">
                  <c:v>2320</c:v>
                </c:pt>
                <c:pt idx="2321">
                  <c:v>2321</c:v>
                </c:pt>
                <c:pt idx="2322">
                  <c:v>2322</c:v>
                </c:pt>
                <c:pt idx="2323">
                  <c:v>2323</c:v>
                </c:pt>
                <c:pt idx="2324">
                  <c:v>2324</c:v>
                </c:pt>
                <c:pt idx="2325">
                  <c:v>2325</c:v>
                </c:pt>
                <c:pt idx="2326">
                  <c:v>2326</c:v>
                </c:pt>
                <c:pt idx="2327">
                  <c:v>2327</c:v>
                </c:pt>
                <c:pt idx="2328">
                  <c:v>2328</c:v>
                </c:pt>
                <c:pt idx="2329">
                  <c:v>2329</c:v>
                </c:pt>
                <c:pt idx="2330">
                  <c:v>2330</c:v>
                </c:pt>
                <c:pt idx="2331">
                  <c:v>2331</c:v>
                </c:pt>
                <c:pt idx="2332">
                  <c:v>2332</c:v>
                </c:pt>
                <c:pt idx="2333">
                  <c:v>2333</c:v>
                </c:pt>
                <c:pt idx="2334">
                  <c:v>2334</c:v>
                </c:pt>
                <c:pt idx="2335">
                  <c:v>2335</c:v>
                </c:pt>
                <c:pt idx="2336">
                  <c:v>2336</c:v>
                </c:pt>
                <c:pt idx="2337">
                  <c:v>2337</c:v>
                </c:pt>
                <c:pt idx="2338">
                  <c:v>2338</c:v>
                </c:pt>
                <c:pt idx="2339">
                  <c:v>2339</c:v>
                </c:pt>
                <c:pt idx="2340">
                  <c:v>2340</c:v>
                </c:pt>
                <c:pt idx="2341">
                  <c:v>2341</c:v>
                </c:pt>
                <c:pt idx="2342">
                  <c:v>2342</c:v>
                </c:pt>
                <c:pt idx="2343">
                  <c:v>2343</c:v>
                </c:pt>
                <c:pt idx="2344">
                  <c:v>2344</c:v>
                </c:pt>
                <c:pt idx="2345">
                  <c:v>2345</c:v>
                </c:pt>
                <c:pt idx="2346">
                  <c:v>2346</c:v>
                </c:pt>
                <c:pt idx="2347">
                  <c:v>2347</c:v>
                </c:pt>
                <c:pt idx="2348">
                  <c:v>2348</c:v>
                </c:pt>
                <c:pt idx="2349">
                  <c:v>2349</c:v>
                </c:pt>
                <c:pt idx="2350">
                  <c:v>2350</c:v>
                </c:pt>
                <c:pt idx="2351">
                  <c:v>2351</c:v>
                </c:pt>
                <c:pt idx="2352">
                  <c:v>2352</c:v>
                </c:pt>
                <c:pt idx="2353">
                  <c:v>2353</c:v>
                </c:pt>
                <c:pt idx="2354">
                  <c:v>2354</c:v>
                </c:pt>
                <c:pt idx="2355">
                  <c:v>2355</c:v>
                </c:pt>
                <c:pt idx="2356">
                  <c:v>2356</c:v>
                </c:pt>
                <c:pt idx="2357">
                  <c:v>2357</c:v>
                </c:pt>
                <c:pt idx="2358">
                  <c:v>2358</c:v>
                </c:pt>
                <c:pt idx="2359">
                  <c:v>2359</c:v>
                </c:pt>
                <c:pt idx="2360">
                  <c:v>2360</c:v>
                </c:pt>
                <c:pt idx="2361">
                  <c:v>2361</c:v>
                </c:pt>
                <c:pt idx="2362">
                  <c:v>2362</c:v>
                </c:pt>
                <c:pt idx="2363">
                  <c:v>2363</c:v>
                </c:pt>
                <c:pt idx="2364">
                  <c:v>2364</c:v>
                </c:pt>
                <c:pt idx="2365">
                  <c:v>2365</c:v>
                </c:pt>
                <c:pt idx="2366">
                  <c:v>2366</c:v>
                </c:pt>
                <c:pt idx="2367">
                  <c:v>2367</c:v>
                </c:pt>
                <c:pt idx="2368">
                  <c:v>2368</c:v>
                </c:pt>
                <c:pt idx="2369">
                  <c:v>2369</c:v>
                </c:pt>
                <c:pt idx="2370">
                  <c:v>2370</c:v>
                </c:pt>
                <c:pt idx="2371">
                  <c:v>2371</c:v>
                </c:pt>
                <c:pt idx="2372">
                  <c:v>2372</c:v>
                </c:pt>
                <c:pt idx="2373">
                  <c:v>2373</c:v>
                </c:pt>
                <c:pt idx="2374">
                  <c:v>2374</c:v>
                </c:pt>
                <c:pt idx="2375">
                  <c:v>2375</c:v>
                </c:pt>
                <c:pt idx="2376">
                  <c:v>2376</c:v>
                </c:pt>
                <c:pt idx="2377">
                  <c:v>2377</c:v>
                </c:pt>
                <c:pt idx="2378">
                  <c:v>2378</c:v>
                </c:pt>
                <c:pt idx="2379">
                  <c:v>2379</c:v>
                </c:pt>
                <c:pt idx="2380">
                  <c:v>2380</c:v>
                </c:pt>
                <c:pt idx="2381">
                  <c:v>2381</c:v>
                </c:pt>
                <c:pt idx="2382">
                  <c:v>2382</c:v>
                </c:pt>
                <c:pt idx="2383">
                  <c:v>2383</c:v>
                </c:pt>
                <c:pt idx="2384">
                  <c:v>2384</c:v>
                </c:pt>
                <c:pt idx="2385">
                  <c:v>2385</c:v>
                </c:pt>
                <c:pt idx="2386">
                  <c:v>2386</c:v>
                </c:pt>
                <c:pt idx="2387">
                  <c:v>2387</c:v>
                </c:pt>
                <c:pt idx="2388">
                  <c:v>2388</c:v>
                </c:pt>
                <c:pt idx="2389">
                  <c:v>2389</c:v>
                </c:pt>
                <c:pt idx="2390">
                  <c:v>2390</c:v>
                </c:pt>
                <c:pt idx="2391">
                  <c:v>2391</c:v>
                </c:pt>
                <c:pt idx="2392">
                  <c:v>2392</c:v>
                </c:pt>
                <c:pt idx="2393">
                  <c:v>2393</c:v>
                </c:pt>
                <c:pt idx="2394">
                  <c:v>2394</c:v>
                </c:pt>
                <c:pt idx="2395">
                  <c:v>2395</c:v>
                </c:pt>
                <c:pt idx="2396">
                  <c:v>2396</c:v>
                </c:pt>
                <c:pt idx="2397">
                  <c:v>2397</c:v>
                </c:pt>
                <c:pt idx="2398">
                  <c:v>2398</c:v>
                </c:pt>
                <c:pt idx="2399">
                  <c:v>2399</c:v>
                </c:pt>
                <c:pt idx="2400">
                  <c:v>2400</c:v>
                </c:pt>
                <c:pt idx="2401">
                  <c:v>2401</c:v>
                </c:pt>
                <c:pt idx="2402">
                  <c:v>2402</c:v>
                </c:pt>
                <c:pt idx="2403">
                  <c:v>2403</c:v>
                </c:pt>
                <c:pt idx="2404">
                  <c:v>2404</c:v>
                </c:pt>
                <c:pt idx="2405">
                  <c:v>2405</c:v>
                </c:pt>
                <c:pt idx="2406">
                  <c:v>2406</c:v>
                </c:pt>
                <c:pt idx="2407">
                  <c:v>2407</c:v>
                </c:pt>
                <c:pt idx="2408">
                  <c:v>2408</c:v>
                </c:pt>
                <c:pt idx="2409">
                  <c:v>2409</c:v>
                </c:pt>
                <c:pt idx="2410">
                  <c:v>2410</c:v>
                </c:pt>
                <c:pt idx="2411">
                  <c:v>2411</c:v>
                </c:pt>
                <c:pt idx="2412">
                  <c:v>2412</c:v>
                </c:pt>
                <c:pt idx="2413">
                  <c:v>2413</c:v>
                </c:pt>
                <c:pt idx="2414">
                  <c:v>2414</c:v>
                </c:pt>
                <c:pt idx="2415">
                  <c:v>2415</c:v>
                </c:pt>
                <c:pt idx="2416">
                  <c:v>2416</c:v>
                </c:pt>
                <c:pt idx="2417">
                  <c:v>2417</c:v>
                </c:pt>
                <c:pt idx="2418">
                  <c:v>2418</c:v>
                </c:pt>
                <c:pt idx="2419">
                  <c:v>2419</c:v>
                </c:pt>
                <c:pt idx="2420">
                  <c:v>2420</c:v>
                </c:pt>
                <c:pt idx="2421">
                  <c:v>2421</c:v>
                </c:pt>
                <c:pt idx="2422">
                  <c:v>2422</c:v>
                </c:pt>
                <c:pt idx="2423">
                  <c:v>2423</c:v>
                </c:pt>
                <c:pt idx="2424">
                  <c:v>2424</c:v>
                </c:pt>
                <c:pt idx="2425">
                  <c:v>2425</c:v>
                </c:pt>
                <c:pt idx="2426">
                  <c:v>2426</c:v>
                </c:pt>
                <c:pt idx="2427">
                  <c:v>2427</c:v>
                </c:pt>
                <c:pt idx="2428">
                  <c:v>2428</c:v>
                </c:pt>
                <c:pt idx="2429">
                  <c:v>2429</c:v>
                </c:pt>
                <c:pt idx="2430">
                  <c:v>2430</c:v>
                </c:pt>
                <c:pt idx="2431">
                  <c:v>2431</c:v>
                </c:pt>
                <c:pt idx="2432">
                  <c:v>2432</c:v>
                </c:pt>
                <c:pt idx="2433">
                  <c:v>2433</c:v>
                </c:pt>
                <c:pt idx="2434">
                  <c:v>2434</c:v>
                </c:pt>
                <c:pt idx="2435">
                  <c:v>2435</c:v>
                </c:pt>
                <c:pt idx="2436">
                  <c:v>2436</c:v>
                </c:pt>
                <c:pt idx="2437">
                  <c:v>2437</c:v>
                </c:pt>
                <c:pt idx="2438">
                  <c:v>2438</c:v>
                </c:pt>
                <c:pt idx="2439">
                  <c:v>2439</c:v>
                </c:pt>
                <c:pt idx="2440">
                  <c:v>2440</c:v>
                </c:pt>
                <c:pt idx="2441">
                  <c:v>2441</c:v>
                </c:pt>
                <c:pt idx="2442">
                  <c:v>2442</c:v>
                </c:pt>
                <c:pt idx="2443">
                  <c:v>2443</c:v>
                </c:pt>
                <c:pt idx="2444">
                  <c:v>2444</c:v>
                </c:pt>
                <c:pt idx="2445">
                  <c:v>2445</c:v>
                </c:pt>
                <c:pt idx="2446">
                  <c:v>2446</c:v>
                </c:pt>
                <c:pt idx="2447">
                  <c:v>2447</c:v>
                </c:pt>
                <c:pt idx="2448">
                  <c:v>2448</c:v>
                </c:pt>
                <c:pt idx="2449">
                  <c:v>2449</c:v>
                </c:pt>
                <c:pt idx="2450">
                  <c:v>2450</c:v>
                </c:pt>
                <c:pt idx="2451">
                  <c:v>2451</c:v>
                </c:pt>
                <c:pt idx="2452">
                  <c:v>2452</c:v>
                </c:pt>
                <c:pt idx="2453">
                  <c:v>2453</c:v>
                </c:pt>
                <c:pt idx="2454">
                  <c:v>2454</c:v>
                </c:pt>
                <c:pt idx="2455">
                  <c:v>2455</c:v>
                </c:pt>
                <c:pt idx="2456">
                  <c:v>2456</c:v>
                </c:pt>
                <c:pt idx="2457">
                  <c:v>2457</c:v>
                </c:pt>
                <c:pt idx="2458">
                  <c:v>2458</c:v>
                </c:pt>
                <c:pt idx="2459">
                  <c:v>2459</c:v>
                </c:pt>
                <c:pt idx="2460">
                  <c:v>2460</c:v>
                </c:pt>
                <c:pt idx="2461">
                  <c:v>2461</c:v>
                </c:pt>
                <c:pt idx="2462">
                  <c:v>2462</c:v>
                </c:pt>
                <c:pt idx="2463">
                  <c:v>2463</c:v>
                </c:pt>
                <c:pt idx="2464">
                  <c:v>2464</c:v>
                </c:pt>
                <c:pt idx="2465">
                  <c:v>2465</c:v>
                </c:pt>
                <c:pt idx="2466">
                  <c:v>2466</c:v>
                </c:pt>
                <c:pt idx="2467">
                  <c:v>2467</c:v>
                </c:pt>
                <c:pt idx="2468">
                  <c:v>2468</c:v>
                </c:pt>
                <c:pt idx="2469">
                  <c:v>2469</c:v>
                </c:pt>
                <c:pt idx="2470">
                  <c:v>2470</c:v>
                </c:pt>
                <c:pt idx="2471">
                  <c:v>2471</c:v>
                </c:pt>
                <c:pt idx="2472">
                  <c:v>2472</c:v>
                </c:pt>
                <c:pt idx="2473">
                  <c:v>2473</c:v>
                </c:pt>
                <c:pt idx="2474">
                  <c:v>2474</c:v>
                </c:pt>
                <c:pt idx="2475">
                  <c:v>2475</c:v>
                </c:pt>
                <c:pt idx="2476">
                  <c:v>2476</c:v>
                </c:pt>
                <c:pt idx="2477">
                  <c:v>2477</c:v>
                </c:pt>
                <c:pt idx="2478">
                  <c:v>2478</c:v>
                </c:pt>
                <c:pt idx="2479">
                  <c:v>2479</c:v>
                </c:pt>
                <c:pt idx="2480">
                  <c:v>2480</c:v>
                </c:pt>
                <c:pt idx="2481">
                  <c:v>2481</c:v>
                </c:pt>
                <c:pt idx="2482">
                  <c:v>2482</c:v>
                </c:pt>
                <c:pt idx="2483">
                  <c:v>2483</c:v>
                </c:pt>
                <c:pt idx="2484">
                  <c:v>2484</c:v>
                </c:pt>
                <c:pt idx="2485">
                  <c:v>2485</c:v>
                </c:pt>
                <c:pt idx="2486">
                  <c:v>2486</c:v>
                </c:pt>
                <c:pt idx="2487">
                  <c:v>2487</c:v>
                </c:pt>
                <c:pt idx="2488">
                  <c:v>2488</c:v>
                </c:pt>
                <c:pt idx="2489">
                  <c:v>2489</c:v>
                </c:pt>
                <c:pt idx="2490">
                  <c:v>2490</c:v>
                </c:pt>
                <c:pt idx="2491">
                  <c:v>2491</c:v>
                </c:pt>
                <c:pt idx="2492">
                  <c:v>2492</c:v>
                </c:pt>
                <c:pt idx="2493">
                  <c:v>2493</c:v>
                </c:pt>
                <c:pt idx="2494">
                  <c:v>2494</c:v>
                </c:pt>
                <c:pt idx="2495">
                  <c:v>2495</c:v>
                </c:pt>
                <c:pt idx="2496">
                  <c:v>2496</c:v>
                </c:pt>
                <c:pt idx="2497">
                  <c:v>2497</c:v>
                </c:pt>
                <c:pt idx="2498">
                  <c:v>2498</c:v>
                </c:pt>
                <c:pt idx="2499">
                  <c:v>2499</c:v>
                </c:pt>
                <c:pt idx="2500">
                  <c:v>2500</c:v>
                </c:pt>
                <c:pt idx="2501">
                  <c:v>2501</c:v>
                </c:pt>
                <c:pt idx="2502">
                  <c:v>2502</c:v>
                </c:pt>
                <c:pt idx="2503">
                  <c:v>2503</c:v>
                </c:pt>
                <c:pt idx="2504">
                  <c:v>2504</c:v>
                </c:pt>
                <c:pt idx="2505">
                  <c:v>2505</c:v>
                </c:pt>
                <c:pt idx="2506">
                  <c:v>2506</c:v>
                </c:pt>
                <c:pt idx="2507">
                  <c:v>2507</c:v>
                </c:pt>
                <c:pt idx="2508">
                  <c:v>2508</c:v>
                </c:pt>
                <c:pt idx="2509">
                  <c:v>2509</c:v>
                </c:pt>
                <c:pt idx="2510">
                  <c:v>2510</c:v>
                </c:pt>
                <c:pt idx="2511">
                  <c:v>2511</c:v>
                </c:pt>
                <c:pt idx="2512">
                  <c:v>2512</c:v>
                </c:pt>
                <c:pt idx="2513">
                  <c:v>2513</c:v>
                </c:pt>
                <c:pt idx="2514">
                  <c:v>2514</c:v>
                </c:pt>
                <c:pt idx="2515">
                  <c:v>2515</c:v>
                </c:pt>
                <c:pt idx="2516">
                  <c:v>2516</c:v>
                </c:pt>
                <c:pt idx="2517">
                  <c:v>2517</c:v>
                </c:pt>
                <c:pt idx="2518">
                  <c:v>2518</c:v>
                </c:pt>
                <c:pt idx="2519">
                  <c:v>2519</c:v>
                </c:pt>
                <c:pt idx="2520">
                  <c:v>2520</c:v>
                </c:pt>
                <c:pt idx="2521">
                  <c:v>2521</c:v>
                </c:pt>
                <c:pt idx="2522">
                  <c:v>2522</c:v>
                </c:pt>
                <c:pt idx="2523">
                  <c:v>2523</c:v>
                </c:pt>
                <c:pt idx="2524">
                  <c:v>2524</c:v>
                </c:pt>
                <c:pt idx="2525">
                  <c:v>2525</c:v>
                </c:pt>
                <c:pt idx="2526">
                  <c:v>2526</c:v>
                </c:pt>
                <c:pt idx="2527">
                  <c:v>2527</c:v>
                </c:pt>
                <c:pt idx="2528">
                  <c:v>2528</c:v>
                </c:pt>
                <c:pt idx="2529">
                  <c:v>2529</c:v>
                </c:pt>
                <c:pt idx="2530">
                  <c:v>2530</c:v>
                </c:pt>
                <c:pt idx="2531">
                  <c:v>2531</c:v>
                </c:pt>
                <c:pt idx="2532">
                  <c:v>2532</c:v>
                </c:pt>
                <c:pt idx="2533">
                  <c:v>2533</c:v>
                </c:pt>
                <c:pt idx="2534">
                  <c:v>2534</c:v>
                </c:pt>
                <c:pt idx="2535">
                  <c:v>2535</c:v>
                </c:pt>
                <c:pt idx="2536">
                  <c:v>2536</c:v>
                </c:pt>
                <c:pt idx="2537">
                  <c:v>2537</c:v>
                </c:pt>
                <c:pt idx="2538">
                  <c:v>2538</c:v>
                </c:pt>
                <c:pt idx="2539">
                  <c:v>2539</c:v>
                </c:pt>
                <c:pt idx="2540">
                  <c:v>2540</c:v>
                </c:pt>
                <c:pt idx="2541">
                  <c:v>2541</c:v>
                </c:pt>
                <c:pt idx="2542">
                  <c:v>2542</c:v>
                </c:pt>
                <c:pt idx="2543">
                  <c:v>2543</c:v>
                </c:pt>
                <c:pt idx="2544">
                  <c:v>2544</c:v>
                </c:pt>
                <c:pt idx="2545">
                  <c:v>2545</c:v>
                </c:pt>
                <c:pt idx="2546">
                  <c:v>2546</c:v>
                </c:pt>
                <c:pt idx="2547">
                  <c:v>2547</c:v>
                </c:pt>
                <c:pt idx="2548">
                  <c:v>2548</c:v>
                </c:pt>
                <c:pt idx="2549">
                  <c:v>2549</c:v>
                </c:pt>
                <c:pt idx="2550">
                  <c:v>2550</c:v>
                </c:pt>
                <c:pt idx="2551">
                  <c:v>2551</c:v>
                </c:pt>
                <c:pt idx="2552">
                  <c:v>2552</c:v>
                </c:pt>
                <c:pt idx="2553">
                  <c:v>2553</c:v>
                </c:pt>
                <c:pt idx="2554">
                  <c:v>2554</c:v>
                </c:pt>
                <c:pt idx="2555">
                  <c:v>2555</c:v>
                </c:pt>
                <c:pt idx="2556">
                  <c:v>2556</c:v>
                </c:pt>
                <c:pt idx="2557">
                  <c:v>2557</c:v>
                </c:pt>
                <c:pt idx="2558">
                  <c:v>2558</c:v>
                </c:pt>
                <c:pt idx="2559">
                  <c:v>2559</c:v>
                </c:pt>
                <c:pt idx="2560">
                  <c:v>2560</c:v>
                </c:pt>
                <c:pt idx="2561">
                  <c:v>2561</c:v>
                </c:pt>
                <c:pt idx="2562">
                  <c:v>2562</c:v>
                </c:pt>
                <c:pt idx="2563">
                  <c:v>2563</c:v>
                </c:pt>
                <c:pt idx="2564">
                  <c:v>2564</c:v>
                </c:pt>
                <c:pt idx="2565">
                  <c:v>2565</c:v>
                </c:pt>
                <c:pt idx="2566">
                  <c:v>2566</c:v>
                </c:pt>
                <c:pt idx="2567">
                  <c:v>2567</c:v>
                </c:pt>
                <c:pt idx="2568">
                  <c:v>2568</c:v>
                </c:pt>
                <c:pt idx="2569">
                  <c:v>2569</c:v>
                </c:pt>
                <c:pt idx="2570">
                  <c:v>2570</c:v>
                </c:pt>
                <c:pt idx="2571">
                  <c:v>2571</c:v>
                </c:pt>
                <c:pt idx="2572">
                  <c:v>2572</c:v>
                </c:pt>
                <c:pt idx="2573">
                  <c:v>2573</c:v>
                </c:pt>
                <c:pt idx="2574">
                  <c:v>2574</c:v>
                </c:pt>
                <c:pt idx="2575">
                  <c:v>2575</c:v>
                </c:pt>
                <c:pt idx="2576">
                  <c:v>2576</c:v>
                </c:pt>
                <c:pt idx="2577">
                  <c:v>2577</c:v>
                </c:pt>
                <c:pt idx="2578">
                  <c:v>2578</c:v>
                </c:pt>
                <c:pt idx="2579">
                  <c:v>2579</c:v>
                </c:pt>
                <c:pt idx="2580">
                  <c:v>2580</c:v>
                </c:pt>
                <c:pt idx="2581">
                  <c:v>2581</c:v>
                </c:pt>
                <c:pt idx="2582">
                  <c:v>2582</c:v>
                </c:pt>
                <c:pt idx="2583">
                  <c:v>2583</c:v>
                </c:pt>
                <c:pt idx="2584">
                  <c:v>2584</c:v>
                </c:pt>
                <c:pt idx="2585">
                  <c:v>2585</c:v>
                </c:pt>
                <c:pt idx="2586">
                  <c:v>2586</c:v>
                </c:pt>
                <c:pt idx="2587">
                  <c:v>2587</c:v>
                </c:pt>
                <c:pt idx="2588">
                  <c:v>2588</c:v>
                </c:pt>
                <c:pt idx="2589">
                  <c:v>2589</c:v>
                </c:pt>
                <c:pt idx="2590">
                  <c:v>2590</c:v>
                </c:pt>
                <c:pt idx="2591">
                  <c:v>2591</c:v>
                </c:pt>
                <c:pt idx="2592">
                  <c:v>2592</c:v>
                </c:pt>
                <c:pt idx="2593">
                  <c:v>2593</c:v>
                </c:pt>
                <c:pt idx="2594">
                  <c:v>2594</c:v>
                </c:pt>
                <c:pt idx="2595">
                  <c:v>2595</c:v>
                </c:pt>
                <c:pt idx="2596">
                  <c:v>2596</c:v>
                </c:pt>
                <c:pt idx="2597">
                  <c:v>2597</c:v>
                </c:pt>
                <c:pt idx="2598">
                  <c:v>2598</c:v>
                </c:pt>
                <c:pt idx="2599">
                  <c:v>2599</c:v>
                </c:pt>
                <c:pt idx="2600">
                  <c:v>2600</c:v>
                </c:pt>
                <c:pt idx="2601">
                  <c:v>2601</c:v>
                </c:pt>
                <c:pt idx="2602">
                  <c:v>2602</c:v>
                </c:pt>
                <c:pt idx="2603">
                  <c:v>2603</c:v>
                </c:pt>
                <c:pt idx="2604">
                  <c:v>2604</c:v>
                </c:pt>
                <c:pt idx="2605">
                  <c:v>2605</c:v>
                </c:pt>
                <c:pt idx="2606">
                  <c:v>2606</c:v>
                </c:pt>
                <c:pt idx="2607">
                  <c:v>2607</c:v>
                </c:pt>
                <c:pt idx="2608">
                  <c:v>2608</c:v>
                </c:pt>
                <c:pt idx="2609">
                  <c:v>2609</c:v>
                </c:pt>
                <c:pt idx="2610">
                  <c:v>2610</c:v>
                </c:pt>
                <c:pt idx="2611">
                  <c:v>2611</c:v>
                </c:pt>
                <c:pt idx="2612">
                  <c:v>2612</c:v>
                </c:pt>
                <c:pt idx="2613">
                  <c:v>2613</c:v>
                </c:pt>
                <c:pt idx="2614">
                  <c:v>2614</c:v>
                </c:pt>
                <c:pt idx="2615">
                  <c:v>2615</c:v>
                </c:pt>
                <c:pt idx="2616">
                  <c:v>2616</c:v>
                </c:pt>
                <c:pt idx="2617">
                  <c:v>2617</c:v>
                </c:pt>
                <c:pt idx="2618">
                  <c:v>2618</c:v>
                </c:pt>
                <c:pt idx="2619">
                  <c:v>2619</c:v>
                </c:pt>
                <c:pt idx="2620">
                  <c:v>2620</c:v>
                </c:pt>
                <c:pt idx="2621">
                  <c:v>2621</c:v>
                </c:pt>
                <c:pt idx="2622">
                  <c:v>2622</c:v>
                </c:pt>
                <c:pt idx="2623">
                  <c:v>2623</c:v>
                </c:pt>
                <c:pt idx="2624">
                  <c:v>2624</c:v>
                </c:pt>
                <c:pt idx="2625">
                  <c:v>2625</c:v>
                </c:pt>
                <c:pt idx="2626">
                  <c:v>2626</c:v>
                </c:pt>
                <c:pt idx="2627">
                  <c:v>2627</c:v>
                </c:pt>
                <c:pt idx="2628">
                  <c:v>2628</c:v>
                </c:pt>
                <c:pt idx="2629">
                  <c:v>2629</c:v>
                </c:pt>
                <c:pt idx="2630">
                  <c:v>2630</c:v>
                </c:pt>
                <c:pt idx="2631">
                  <c:v>2631</c:v>
                </c:pt>
                <c:pt idx="2632">
                  <c:v>2632</c:v>
                </c:pt>
                <c:pt idx="2633">
                  <c:v>2633</c:v>
                </c:pt>
                <c:pt idx="2634">
                  <c:v>2634</c:v>
                </c:pt>
                <c:pt idx="2635">
                  <c:v>2635</c:v>
                </c:pt>
                <c:pt idx="2636">
                  <c:v>2636</c:v>
                </c:pt>
                <c:pt idx="2637">
                  <c:v>2637</c:v>
                </c:pt>
                <c:pt idx="2638">
                  <c:v>2638</c:v>
                </c:pt>
                <c:pt idx="2639">
                  <c:v>2639</c:v>
                </c:pt>
                <c:pt idx="2640">
                  <c:v>2640</c:v>
                </c:pt>
                <c:pt idx="2641">
                  <c:v>2641</c:v>
                </c:pt>
                <c:pt idx="2642">
                  <c:v>2642</c:v>
                </c:pt>
                <c:pt idx="2643">
                  <c:v>2643</c:v>
                </c:pt>
                <c:pt idx="2644">
                  <c:v>2644</c:v>
                </c:pt>
                <c:pt idx="2645">
                  <c:v>2645</c:v>
                </c:pt>
                <c:pt idx="2646">
                  <c:v>2646</c:v>
                </c:pt>
                <c:pt idx="2647">
                  <c:v>2647</c:v>
                </c:pt>
                <c:pt idx="2648">
                  <c:v>2648</c:v>
                </c:pt>
                <c:pt idx="2649">
                  <c:v>2649</c:v>
                </c:pt>
                <c:pt idx="2650">
                  <c:v>2650</c:v>
                </c:pt>
                <c:pt idx="2651">
                  <c:v>2651</c:v>
                </c:pt>
                <c:pt idx="2652">
                  <c:v>2652</c:v>
                </c:pt>
                <c:pt idx="2653">
                  <c:v>2653</c:v>
                </c:pt>
                <c:pt idx="2654">
                  <c:v>2654</c:v>
                </c:pt>
                <c:pt idx="2655">
                  <c:v>2655</c:v>
                </c:pt>
                <c:pt idx="2656">
                  <c:v>2656</c:v>
                </c:pt>
                <c:pt idx="2657">
                  <c:v>2657</c:v>
                </c:pt>
                <c:pt idx="2658">
                  <c:v>2658</c:v>
                </c:pt>
                <c:pt idx="2659">
                  <c:v>2659</c:v>
                </c:pt>
                <c:pt idx="2660">
                  <c:v>2660</c:v>
                </c:pt>
                <c:pt idx="2661">
                  <c:v>2661</c:v>
                </c:pt>
                <c:pt idx="2662">
                  <c:v>2662</c:v>
                </c:pt>
                <c:pt idx="2663">
                  <c:v>2663</c:v>
                </c:pt>
                <c:pt idx="2664">
                  <c:v>2664</c:v>
                </c:pt>
                <c:pt idx="2665">
                  <c:v>2665</c:v>
                </c:pt>
                <c:pt idx="2666">
                  <c:v>2666</c:v>
                </c:pt>
                <c:pt idx="2667">
                  <c:v>2667</c:v>
                </c:pt>
                <c:pt idx="2668">
                  <c:v>2668</c:v>
                </c:pt>
                <c:pt idx="2669">
                  <c:v>2669</c:v>
                </c:pt>
                <c:pt idx="2670">
                  <c:v>2670</c:v>
                </c:pt>
                <c:pt idx="2671">
                  <c:v>2671</c:v>
                </c:pt>
                <c:pt idx="2672">
                  <c:v>2672</c:v>
                </c:pt>
                <c:pt idx="2673">
                  <c:v>2673</c:v>
                </c:pt>
                <c:pt idx="2674">
                  <c:v>2674</c:v>
                </c:pt>
                <c:pt idx="2675">
                  <c:v>2675</c:v>
                </c:pt>
                <c:pt idx="2676">
                  <c:v>2676</c:v>
                </c:pt>
                <c:pt idx="2677">
                  <c:v>2677</c:v>
                </c:pt>
                <c:pt idx="2678">
                  <c:v>2678</c:v>
                </c:pt>
                <c:pt idx="2679">
                  <c:v>2679</c:v>
                </c:pt>
                <c:pt idx="2680">
                  <c:v>2680</c:v>
                </c:pt>
                <c:pt idx="2681">
                  <c:v>2681</c:v>
                </c:pt>
                <c:pt idx="2682">
                  <c:v>2682</c:v>
                </c:pt>
                <c:pt idx="2683">
                  <c:v>2683</c:v>
                </c:pt>
                <c:pt idx="2684">
                  <c:v>2684</c:v>
                </c:pt>
                <c:pt idx="2685">
                  <c:v>2685</c:v>
                </c:pt>
                <c:pt idx="2686">
                  <c:v>2686</c:v>
                </c:pt>
                <c:pt idx="2687">
                  <c:v>2687</c:v>
                </c:pt>
                <c:pt idx="2688">
                  <c:v>2688</c:v>
                </c:pt>
                <c:pt idx="2689">
                  <c:v>2689</c:v>
                </c:pt>
                <c:pt idx="2690">
                  <c:v>2690</c:v>
                </c:pt>
                <c:pt idx="2691">
                  <c:v>2691</c:v>
                </c:pt>
                <c:pt idx="2692">
                  <c:v>2692</c:v>
                </c:pt>
                <c:pt idx="2693">
                  <c:v>2693</c:v>
                </c:pt>
                <c:pt idx="2694">
                  <c:v>2694</c:v>
                </c:pt>
                <c:pt idx="2695">
                  <c:v>2695</c:v>
                </c:pt>
                <c:pt idx="2696">
                  <c:v>2696</c:v>
                </c:pt>
                <c:pt idx="2697">
                  <c:v>2697</c:v>
                </c:pt>
                <c:pt idx="2698">
                  <c:v>2698</c:v>
                </c:pt>
                <c:pt idx="2699">
                  <c:v>2699</c:v>
                </c:pt>
                <c:pt idx="2700">
                  <c:v>2700</c:v>
                </c:pt>
                <c:pt idx="2701">
                  <c:v>2701</c:v>
                </c:pt>
                <c:pt idx="2702">
                  <c:v>2702</c:v>
                </c:pt>
                <c:pt idx="2703">
                  <c:v>2703</c:v>
                </c:pt>
                <c:pt idx="2704">
                  <c:v>2704</c:v>
                </c:pt>
                <c:pt idx="2705">
                  <c:v>2705</c:v>
                </c:pt>
                <c:pt idx="2706">
                  <c:v>2706</c:v>
                </c:pt>
                <c:pt idx="2707">
                  <c:v>2707</c:v>
                </c:pt>
                <c:pt idx="2708">
                  <c:v>2708</c:v>
                </c:pt>
                <c:pt idx="2709">
                  <c:v>2709</c:v>
                </c:pt>
                <c:pt idx="2710">
                  <c:v>2710</c:v>
                </c:pt>
                <c:pt idx="2711">
                  <c:v>2711</c:v>
                </c:pt>
                <c:pt idx="2712">
                  <c:v>2712</c:v>
                </c:pt>
                <c:pt idx="2713">
                  <c:v>2713</c:v>
                </c:pt>
                <c:pt idx="2714">
                  <c:v>2714</c:v>
                </c:pt>
                <c:pt idx="2715">
                  <c:v>2715</c:v>
                </c:pt>
                <c:pt idx="2716">
                  <c:v>2716</c:v>
                </c:pt>
                <c:pt idx="2717">
                  <c:v>2717</c:v>
                </c:pt>
                <c:pt idx="2718">
                  <c:v>2718</c:v>
                </c:pt>
                <c:pt idx="2719">
                  <c:v>2719</c:v>
                </c:pt>
                <c:pt idx="2720">
                  <c:v>2720</c:v>
                </c:pt>
                <c:pt idx="2721">
                  <c:v>2721</c:v>
                </c:pt>
                <c:pt idx="2722">
                  <c:v>2722</c:v>
                </c:pt>
                <c:pt idx="2723">
                  <c:v>2723</c:v>
                </c:pt>
                <c:pt idx="2724">
                  <c:v>2724</c:v>
                </c:pt>
                <c:pt idx="2725">
                  <c:v>2725</c:v>
                </c:pt>
                <c:pt idx="2726">
                  <c:v>2726</c:v>
                </c:pt>
                <c:pt idx="2727">
                  <c:v>2727</c:v>
                </c:pt>
                <c:pt idx="2728">
                  <c:v>2728</c:v>
                </c:pt>
                <c:pt idx="2729">
                  <c:v>2729</c:v>
                </c:pt>
                <c:pt idx="2730">
                  <c:v>2730</c:v>
                </c:pt>
                <c:pt idx="2731">
                  <c:v>2731</c:v>
                </c:pt>
                <c:pt idx="2732">
                  <c:v>2732</c:v>
                </c:pt>
                <c:pt idx="2733">
                  <c:v>2733</c:v>
                </c:pt>
                <c:pt idx="2734">
                  <c:v>2734</c:v>
                </c:pt>
                <c:pt idx="2735">
                  <c:v>2735</c:v>
                </c:pt>
                <c:pt idx="2736">
                  <c:v>2736</c:v>
                </c:pt>
                <c:pt idx="2737">
                  <c:v>2737</c:v>
                </c:pt>
                <c:pt idx="2738">
                  <c:v>2738</c:v>
                </c:pt>
                <c:pt idx="2739">
                  <c:v>2739</c:v>
                </c:pt>
                <c:pt idx="2740">
                  <c:v>2740</c:v>
                </c:pt>
                <c:pt idx="2741">
                  <c:v>2741</c:v>
                </c:pt>
                <c:pt idx="2742">
                  <c:v>2742</c:v>
                </c:pt>
                <c:pt idx="2743">
                  <c:v>2743</c:v>
                </c:pt>
                <c:pt idx="2744">
                  <c:v>2744</c:v>
                </c:pt>
                <c:pt idx="2745">
                  <c:v>2745</c:v>
                </c:pt>
                <c:pt idx="2746">
                  <c:v>2746</c:v>
                </c:pt>
                <c:pt idx="2747">
                  <c:v>2747</c:v>
                </c:pt>
                <c:pt idx="2748">
                  <c:v>2748</c:v>
                </c:pt>
                <c:pt idx="2749">
                  <c:v>2749</c:v>
                </c:pt>
                <c:pt idx="2750">
                  <c:v>2750</c:v>
                </c:pt>
                <c:pt idx="2751">
                  <c:v>2751</c:v>
                </c:pt>
                <c:pt idx="2752">
                  <c:v>2752</c:v>
                </c:pt>
                <c:pt idx="2753">
                  <c:v>2753</c:v>
                </c:pt>
                <c:pt idx="2754">
                  <c:v>2754</c:v>
                </c:pt>
                <c:pt idx="2755">
                  <c:v>2755</c:v>
                </c:pt>
                <c:pt idx="2756">
                  <c:v>2756</c:v>
                </c:pt>
                <c:pt idx="2757">
                  <c:v>2757</c:v>
                </c:pt>
                <c:pt idx="2758">
                  <c:v>2758</c:v>
                </c:pt>
                <c:pt idx="2759">
                  <c:v>2759</c:v>
                </c:pt>
                <c:pt idx="2760">
                  <c:v>2760</c:v>
                </c:pt>
                <c:pt idx="2761">
                  <c:v>2761</c:v>
                </c:pt>
                <c:pt idx="2762">
                  <c:v>2762</c:v>
                </c:pt>
                <c:pt idx="2763">
                  <c:v>2763</c:v>
                </c:pt>
                <c:pt idx="2764">
                  <c:v>2764</c:v>
                </c:pt>
                <c:pt idx="2765">
                  <c:v>2765</c:v>
                </c:pt>
                <c:pt idx="2766">
                  <c:v>2766</c:v>
                </c:pt>
                <c:pt idx="2767">
                  <c:v>2767</c:v>
                </c:pt>
                <c:pt idx="2768">
                  <c:v>2768</c:v>
                </c:pt>
                <c:pt idx="2769">
                  <c:v>2769</c:v>
                </c:pt>
                <c:pt idx="2770">
                  <c:v>2770</c:v>
                </c:pt>
                <c:pt idx="2771">
                  <c:v>2771</c:v>
                </c:pt>
                <c:pt idx="2772">
                  <c:v>2772</c:v>
                </c:pt>
                <c:pt idx="2773">
                  <c:v>2773</c:v>
                </c:pt>
                <c:pt idx="2774">
                  <c:v>2774</c:v>
                </c:pt>
                <c:pt idx="2775">
                  <c:v>2775</c:v>
                </c:pt>
                <c:pt idx="2776">
                  <c:v>2776</c:v>
                </c:pt>
                <c:pt idx="2777">
                  <c:v>2777</c:v>
                </c:pt>
                <c:pt idx="2778">
                  <c:v>2778</c:v>
                </c:pt>
                <c:pt idx="2779">
                  <c:v>2779</c:v>
                </c:pt>
                <c:pt idx="2780">
                  <c:v>2780</c:v>
                </c:pt>
                <c:pt idx="2781">
                  <c:v>2781</c:v>
                </c:pt>
                <c:pt idx="2782">
                  <c:v>2782</c:v>
                </c:pt>
                <c:pt idx="2783">
                  <c:v>2783</c:v>
                </c:pt>
                <c:pt idx="2784">
                  <c:v>2784</c:v>
                </c:pt>
                <c:pt idx="2785">
                  <c:v>2785</c:v>
                </c:pt>
                <c:pt idx="2786">
                  <c:v>2786</c:v>
                </c:pt>
                <c:pt idx="2787">
                  <c:v>2787</c:v>
                </c:pt>
                <c:pt idx="2788">
                  <c:v>2788</c:v>
                </c:pt>
                <c:pt idx="2789">
                  <c:v>2789</c:v>
                </c:pt>
                <c:pt idx="2790">
                  <c:v>2790</c:v>
                </c:pt>
                <c:pt idx="2791">
                  <c:v>2791</c:v>
                </c:pt>
                <c:pt idx="2792">
                  <c:v>2792</c:v>
                </c:pt>
                <c:pt idx="2793">
                  <c:v>2793</c:v>
                </c:pt>
                <c:pt idx="2794">
                  <c:v>2794</c:v>
                </c:pt>
                <c:pt idx="2795">
                  <c:v>2795</c:v>
                </c:pt>
                <c:pt idx="2796">
                  <c:v>2796</c:v>
                </c:pt>
                <c:pt idx="2797">
                  <c:v>2797</c:v>
                </c:pt>
                <c:pt idx="2798">
                  <c:v>2798</c:v>
                </c:pt>
                <c:pt idx="2799">
                  <c:v>2799</c:v>
                </c:pt>
                <c:pt idx="2800">
                  <c:v>2800</c:v>
                </c:pt>
                <c:pt idx="2801">
                  <c:v>2801</c:v>
                </c:pt>
                <c:pt idx="2802">
                  <c:v>2802</c:v>
                </c:pt>
                <c:pt idx="2803">
                  <c:v>2803</c:v>
                </c:pt>
                <c:pt idx="2804">
                  <c:v>2804</c:v>
                </c:pt>
                <c:pt idx="2805">
                  <c:v>2805</c:v>
                </c:pt>
                <c:pt idx="2806">
                  <c:v>2806</c:v>
                </c:pt>
                <c:pt idx="2807">
                  <c:v>2807</c:v>
                </c:pt>
                <c:pt idx="2808">
                  <c:v>2808</c:v>
                </c:pt>
                <c:pt idx="2809">
                  <c:v>2809</c:v>
                </c:pt>
                <c:pt idx="2810">
                  <c:v>2810</c:v>
                </c:pt>
                <c:pt idx="2811">
                  <c:v>2811</c:v>
                </c:pt>
                <c:pt idx="2812">
                  <c:v>2812</c:v>
                </c:pt>
                <c:pt idx="2813">
                  <c:v>2813</c:v>
                </c:pt>
                <c:pt idx="2814">
                  <c:v>2814</c:v>
                </c:pt>
                <c:pt idx="2815">
                  <c:v>2815</c:v>
                </c:pt>
                <c:pt idx="2816">
                  <c:v>2816</c:v>
                </c:pt>
                <c:pt idx="2817">
                  <c:v>2817</c:v>
                </c:pt>
                <c:pt idx="2818">
                  <c:v>2818</c:v>
                </c:pt>
                <c:pt idx="2819">
                  <c:v>2819</c:v>
                </c:pt>
                <c:pt idx="2820">
                  <c:v>2820</c:v>
                </c:pt>
                <c:pt idx="2821">
                  <c:v>2821</c:v>
                </c:pt>
                <c:pt idx="2822">
                  <c:v>2822</c:v>
                </c:pt>
                <c:pt idx="2823">
                  <c:v>2823</c:v>
                </c:pt>
                <c:pt idx="2824">
                  <c:v>2824</c:v>
                </c:pt>
                <c:pt idx="2825">
                  <c:v>2825</c:v>
                </c:pt>
                <c:pt idx="2826">
                  <c:v>2826</c:v>
                </c:pt>
                <c:pt idx="2827">
                  <c:v>2827</c:v>
                </c:pt>
                <c:pt idx="2828">
                  <c:v>2828</c:v>
                </c:pt>
                <c:pt idx="2829">
                  <c:v>2829</c:v>
                </c:pt>
                <c:pt idx="2830">
                  <c:v>2830</c:v>
                </c:pt>
                <c:pt idx="2831">
                  <c:v>2831</c:v>
                </c:pt>
                <c:pt idx="2832">
                  <c:v>2832</c:v>
                </c:pt>
                <c:pt idx="2833">
                  <c:v>2833</c:v>
                </c:pt>
                <c:pt idx="2834">
                  <c:v>2834</c:v>
                </c:pt>
                <c:pt idx="2835">
                  <c:v>2835</c:v>
                </c:pt>
                <c:pt idx="2836">
                  <c:v>2836</c:v>
                </c:pt>
                <c:pt idx="2837">
                  <c:v>2837</c:v>
                </c:pt>
                <c:pt idx="2838">
                  <c:v>2838</c:v>
                </c:pt>
                <c:pt idx="2839">
                  <c:v>2839</c:v>
                </c:pt>
                <c:pt idx="2840">
                  <c:v>2840</c:v>
                </c:pt>
                <c:pt idx="2841">
                  <c:v>2841</c:v>
                </c:pt>
                <c:pt idx="2842">
                  <c:v>2842</c:v>
                </c:pt>
                <c:pt idx="2843">
                  <c:v>2843</c:v>
                </c:pt>
                <c:pt idx="2844">
                  <c:v>2844</c:v>
                </c:pt>
                <c:pt idx="2845">
                  <c:v>2845</c:v>
                </c:pt>
                <c:pt idx="2846">
                  <c:v>2846</c:v>
                </c:pt>
                <c:pt idx="2847">
                  <c:v>2847</c:v>
                </c:pt>
                <c:pt idx="2848">
                  <c:v>2848</c:v>
                </c:pt>
                <c:pt idx="2849">
                  <c:v>2849</c:v>
                </c:pt>
                <c:pt idx="2850">
                  <c:v>2850</c:v>
                </c:pt>
                <c:pt idx="2851">
                  <c:v>2851</c:v>
                </c:pt>
                <c:pt idx="2852">
                  <c:v>2852</c:v>
                </c:pt>
                <c:pt idx="2853">
                  <c:v>2853</c:v>
                </c:pt>
                <c:pt idx="2854">
                  <c:v>2854</c:v>
                </c:pt>
                <c:pt idx="2855">
                  <c:v>2855</c:v>
                </c:pt>
                <c:pt idx="2856">
                  <c:v>2856</c:v>
                </c:pt>
                <c:pt idx="2857">
                  <c:v>2857</c:v>
                </c:pt>
                <c:pt idx="2858">
                  <c:v>2858</c:v>
                </c:pt>
                <c:pt idx="2859">
                  <c:v>2859</c:v>
                </c:pt>
                <c:pt idx="2860">
                  <c:v>2860</c:v>
                </c:pt>
                <c:pt idx="2861">
                  <c:v>2861</c:v>
                </c:pt>
                <c:pt idx="2862">
                  <c:v>2862</c:v>
                </c:pt>
                <c:pt idx="2863">
                  <c:v>2863</c:v>
                </c:pt>
                <c:pt idx="2864">
                  <c:v>2864</c:v>
                </c:pt>
                <c:pt idx="2865">
                  <c:v>2865</c:v>
                </c:pt>
                <c:pt idx="2866">
                  <c:v>2866</c:v>
                </c:pt>
                <c:pt idx="2867">
                  <c:v>2867</c:v>
                </c:pt>
                <c:pt idx="2868">
                  <c:v>2868</c:v>
                </c:pt>
                <c:pt idx="2869">
                  <c:v>2869</c:v>
                </c:pt>
                <c:pt idx="2870">
                  <c:v>2870</c:v>
                </c:pt>
                <c:pt idx="2871">
                  <c:v>2871</c:v>
                </c:pt>
                <c:pt idx="2872">
                  <c:v>2872</c:v>
                </c:pt>
                <c:pt idx="2873">
                  <c:v>2873</c:v>
                </c:pt>
                <c:pt idx="2874">
                  <c:v>2874</c:v>
                </c:pt>
                <c:pt idx="2875">
                  <c:v>2875</c:v>
                </c:pt>
                <c:pt idx="2876">
                  <c:v>2876</c:v>
                </c:pt>
                <c:pt idx="2877">
                  <c:v>2877</c:v>
                </c:pt>
                <c:pt idx="2878">
                  <c:v>2878</c:v>
                </c:pt>
                <c:pt idx="2879">
                  <c:v>2879</c:v>
                </c:pt>
                <c:pt idx="2880">
                  <c:v>2880</c:v>
                </c:pt>
                <c:pt idx="2881">
                  <c:v>2881</c:v>
                </c:pt>
                <c:pt idx="2882">
                  <c:v>2882</c:v>
                </c:pt>
                <c:pt idx="2883">
                  <c:v>2883</c:v>
                </c:pt>
                <c:pt idx="2884">
                  <c:v>2884</c:v>
                </c:pt>
                <c:pt idx="2885">
                  <c:v>2885</c:v>
                </c:pt>
                <c:pt idx="2886">
                  <c:v>2886</c:v>
                </c:pt>
                <c:pt idx="2887">
                  <c:v>2887</c:v>
                </c:pt>
                <c:pt idx="2888">
                  <c:v>2888</c:v>
                </c:pt>
                <c:pt idx="2889">
                  <c:v>2889</c:v>
                </c:pt>
                <c:pt idx="2890">
                  <c:v>2890</c:v>
                </c:pt>
                <c:pt idx="2891">
                  <c:v>2891</c:v>
                </c:pt>
                <c:pt idx="2892">
                  <c:v>2892</c:v>
                </c:pt>
                <c:pt idx="2893">
                  <c:v>2893</c:v>
                </c:pt>
                <c:pt idx="2894">
                  <c:v>2894</c:v>
                </c:pt>
                <c:pt idx="2895">
                  <c:v>2895</c:v>
                </c:pt>
                <c:pt idx="2896">
                  <c:v>2896</c:v>
                </c:pt>
                <c:pt idx="2897">
                  <c:v>2897</c:v>
                </c:pt>
                <c:pt idx="2898">
                  <c:v>2898</c:v>
                </c:pt>
                <c:pt idx="2899">
                  <c:v>2899</c:v>
                </c:pt>
                <c:pt idx="2900">
                  <c:v>2900</c:v>
                </c:pt>
                <c:pt idx="2901">
                  <c:v>2901</c:v>
                </c:pt>
                <c:pt idx="2902">
                  <c:v>2902</c:v>
                </c:pt>
                <c:pt idx="2903">
                  <c:v>2903</c:v>
                </c:pt>
                <c:pt idx="2904">
                  <c:v>2904</c:v>
                </c:pt>
                <c:pt idx="2905">
                  <c:v>2905</c:v>
                </c:pt>
                <c:pt idx="2906">
                  <c:v>2906</c:v>
                </c:pt>
                <c:pt idx="2907">
                  <c:v>2907</c:v>
                </c:pt>
                <c:pt idx="2908">
                  <c:v>2908</c:v>
                </c:pt>
                <c:pt idx="2909">
                  <c:v>2909</c:v>
                </c:pt>
                <c:pt idx="2910">
                  <c:v>2910</c:v>
                </c:pt>
                <c:pt idx="2911">
                  <c:v>2911</c:v>
                </c:pt>
                <c:pt idx="2912">
                  <c:v>2912</c:v>
                </c:pt>
                <c:pt idx="2913">
                  <c:v>2913</c:v>
                </c:pt>
                <c:pt idx="2914">
                  <c:v>2914</c:v>
                </c:pt>
                <c:pt idx="2915">
                  <c:v>2915</c:v>
                </c:pt>
                <c:pt idx="2916">
                  <c:v>2916</c:v>
                </c:pt>
                <c:pt idx="2917">
                  <c:v>2917</c:v>
                </c:pt>
                <c:pt idx="2918">
                  <c:v>2918</c:v>
                </c:pt>
                <c:pt idx="2919">
                  <c:v>2919</c:v>
                </c:pt>
                <c:pt idx="2920">
                  <c:v>2920</c:v>
                </c:pt>
                <c:pt idx="2921">
                  <c:v>2921</c:v>
                </c:pt>
                <c:pt idx="2922">
                  <c:v>2922</c:v>
                </c:pt>
                <c:pt idx="2923">
                  <c:v>2923</c:v>
                </c:pt>
                <c:pt idx="2924">
                  <c:v>2924</c:v>
                </c:pt>
                <c:pt idx="2925">
                  <c:v>2925</c:v>
                </c:pt>
                <c:pt idx="2926">
                  <c:v>2926</c:v>
                </c:pt>
                <c:pt idx="2927">
                  <c:v>2927</c:v>
                </c:pt>
                <c:pt idx="2928">
                  <c:v>2928</c:v>
                </c:pt>
                <c:pt idx="2929">
                  <c:v>2929</c:v>
                </c:pt>
                <c:pt idx="2930">
                  <c:v>2930</c:v>
                </c:pt>
                <c:pt idx="2931">
                  <c:v>2931</c:v>
                </c:pt>
                <c:pt idx="2932">
                  <c:v>2932</c:v>
                </c:pt>
                <c:pt idx="2933">
                  <c:v>2933</c:v>
                </c:pt>
                <c:pt idx="2934">
                  <c:v>2934</c:v>
                </c:pt>
                <c:pt idx="2935">
                  <c:v>2935</c:v>
                </c:pt>
                <c:pt idx="2936">
                  <c:v>2936</c:v>
                </c:pt>
                <c:pt idx="2937">
                  <c:v>2937</c:v>
                </c:pt>
                <c:pt idx="2938">
                  <c:v>2938</c:v>
                </c:pt>
                <c:pt idx="2939">
                  <c:v>2939</c:v>
                </c:pt>
                <c:pt idx="2940">
                  <c:v>2940</c:v>
                </c:pt>
                <c:pt idx="2941">
                  <c:v>2941</c:v>
                </c:pt>
                <c:pt idx="2942">
                  <c:v>2942</c:v>
                </c:pt>
                <c:pt idx="2943">
                  <c:v>2943</c:v>
                </c:pt>
                <c:pt idx="2944">
                  <c:v>2944</c:v>
                </c:pt>
                <c:pt idx="2945">
                  <c:v>2945</c:v>
                </c:pt>
                <c:pt idx="2946">
                  <c:v>2946</c:v>
                </c:pt>
                <c:pt idx="2947">
                  <c:v>2947</c:v>
                </c:pt>
                <c:pt idx="2948">
                  <c:v>2948</c:v>
                </c:pt>
                <c:pt idx="2949">
                  <c:v>2949</c:v>
                </c:pt>
                <c:pt idx="2950">
                  <c:v>2950</c:v>
                </c:pt>
                <c:pt idx="2951">
                  <c:v>2951</c:v>
                </c:pt>
                <c:pt idx="2952">
                  <c:v>2952</c:v>
                </c:pt>
                <c:pt idx="2953">
                  <c:v>2953</c:v>
                </c:pt>
                <c:pt idx="2954">
                  <c:v>2954</c:v>
                </c:pt>
                <c:pt idx="2955">
                  <c:v>2955</c:v>
                </c:pt>
                <c:pt idx="2956">
                  <c:v>2956</c:v>
                </c:pt>
                <c:pt idx="2957">
                  <c:v>2957</c:v>
                </c:pt>
                <c:pt idx="2958">
                  <c:v>2958</c:v>
                </c:pt>
                <c:pt idx="2959">
                  <c:v>2959</c:v>
                </c:pt>
                <c:pt idx="2960">
                  <c:v>2960</c:v>
                </c:pt>
                <c:pt idx="2961">
                  <c:v>2961</c:v>
                </c:pt>
                <c:pt idx="2962">
                  <c:v>2962</c:v>
                </c:pt>
                <c:pt idx="2963">
                  <c:v>2963</c:v>
                </c:pt>
                <c:pt idx="2964">
                  <c:v>2964</c:v>
                </c:pt>
                <c:pt idx="2965">
                  <c:v>2965</c:v>
                </c:pt>
                <c:pt idx="2966">
                  <c:v>2966</c:v>
                </c:pt>
                <c:pt idx="2967">
                  <c:v>2967</c:v>
                </c:pt>
                <c:pt idx="2968">
                  <c:v>2968</c:v>
                </c:pt>
                <c:pt idx="2969">
                  <c:v>2969</c:v>
                </c:pt>
                <c:pt idx="2970">
                  <c:v>2970</c:v>
                </c:pt>
                <c:pt idx="2971">
                  <c:v>2971</c:v>
                </c:pt>
                <c:pt idx="2972">
                  <c:v>2972</c:v>
                </c:pt>
                <c:pt idx="2973">
                  <c:v>2973</c:v>
                </c:pt>
                <c:pt idx="2974">
                  <c:v>2974</c:v>
                </c:pt>
                <c:pt idx="2975">
                  <c:v>2975</c:v>
                </c:pt>
                <c:pt idx="2976">
                  <c:v>2976</c:v>
                </c:pt>
                <c:pt idx="2977">
                  <c:v>2977</c:v>
                </c:pt>
                <c:pt idx="2978">
                  <c:v>2978</c:v>
                </c:pt>
                <c:pt idx="2979">
                  <c:v>2979</c:v>
                </c:pt>
                <c:pt idx="2980">
                  <c:v>2980</c:v>
                </c:pt>
                <c:pt idx="2981">
                  <c:v>2981</c:v>
                </c:pt>
                <c:pt idx="2982">
                  <c:v>2982</c:v>
                </c:pt>
                <c:pt idx="2983">
                  <c:v>2983</c:v>
                </c:pt>
                <c:pt idx="2984">
                  <c:v>2984</c:v>
                </c:pt>
                <c:pt idx="2985">
                  <c:v>2985</c:v>
                </c:pt>
                <c:pt idx="2986">
                  <c:v>2986</c:v>
                </c:pt>
                <c:pt idx="2987">
                  <c:v>2987</c:v>
                </c:pt>
                <c:pt idx="2988">
                  <c:v>2988</c:v>
                </c:pt>
                <c:pt idx="2989">
                  <c:v>2989</c:v>
                </c:pt>
                <c:pt idx="2990">
                  <c:v>2990</c:v>
                </c:pt>
                <c:pt idx="2991">
                  <c:v>2991</c:v>
                </c:pt>
                <c:pt idx="2992">
                  <c:v>2992</c:v>
                </c:pt>
                <c:pt idx="2993">
                  <c:v>2993</c:v>
                </c:pt>
                <c:pt idx="2994">
                  <c:v>2994</c:v>
                </c:pt>
                <c:pt idx="2995">
                  <c:v>2995</c:v>
                </c:pt>
                <c:pt idx="2996">
                  <c:v>2996</c:v>
                </c:pt>
                <c:pt idx="2997">
                  <c:v>2997</c:v>
                </c:pt>
                <c:pt idx="2998">
                  <c:v>2998</c:v>
                </c:pt>
                <c:pt idx="2999">
                  <c:v>2999</c:v>
                </c:pt>
                <c:pt idx="3000">
                  <c:v>3000</c:v>
                </c:pt>
                <c:pt idx="3001">
                  <c:v>3001</c:v>
                </c:pt>
                <c:pt idx="3002">
                  <c:v>3002</c:v>
                </c:pt>
                <c:pt idx="3003">
                  <c:v>3003</c:v>
                </c:pt>
                <c:pt idx="3004">
                  <c:v>3004</c:v>
                </c:pt>
                <c:pt idx="3005">
                  <c:v>3005</c:v>
                </c:pt>
                <c:pt idx="3006">
                  <c:v>3006</c:v>
                </c:pt>
                <c:pt idx="3007">
                  <c:v>3007</c:v>
                </c:pt>
                <c:pt idx="3008">
                  <c:v>3008</c:v>
                </c:pt>
                <c:pt idx="3009">
                  <c:v>3009</c:v>
                </c:pt>
                <c:pt idx="3010">
                  <c:v>3010</c:v>
                </c:pt>
                <c:pt idx="3011">
                  <c:v>3011</c:v>
                </c:pt>
                <c:pt idx="3012">
                  <c:v>3012</c:v>
                </c:pt>
                <c:pt idx="3013">
                  <c:v>3013</c:v>
                </c:pt>
                <c:pt idx="3014">
                  <c:v>3014</c:v>
                </c:pt>
                <c:pt idx="3015">
                  <c:v>3015</c:v>
                </c:pt>
                <c:pt idx="3016">
                  <c:v>3016</c:v>
                </c:pt>
                <c:pt idx="3017">
                  <c:v>3017</c:v>
                </c:pt>
                <c:pt idx="3018">
                  <c:v>3018</c:v>
                </c:pt>
                <c:pt idx="3019">
                  <c:v>3019</c:v>
                </c:pt>
                <c:pt idx="3020">
                  <c:v>3020</c:v>
                </c:pt>
                <c:pt idx="3021">
                  <c:v>3021</c:v>
                </c:pt>
                <c:pt idx="3022">
                  <c:v>3022</c:v>
                </c:pt>
                <c:pt idx="3023">
                  <c:v>3023</c:v>
                </c:pt>
                <c:pt idx="3024">
                  <c:v>3024</c:v>
                </c:pt>
                <c:pt idx="3025">
                  <c:v>3025</c:v>
                </c:pt>
                <c:pt idx="3026">
                  <c:v>3026</c:v>
                </c:pt>
                <c:pt idx="3027">
                  <c:v>3027</c:v>
                </c:pt>
                <c:pt idx="3028">
                  <c:v>3028</c:v>
                </c:pt>
                <c:pt idx="3029">
                  <c:v>3029</c:v>
                </c:pt>
                <c:pt idx="3030">
                  <c:v>3030</c:v>
                </c:pt>
                <c:pt idx="3031">
                  <c:v>3031</c:v>
                </c:pt>
                <c:pt idx="3032">
                  <c:v>3032</c:v>
                </c:pt>
                <c:pt idx="3033">
                  <c:v>3033</c:v>
                </c:pt>
                <c:pt idx="3034">
                  <c:v>3034</c:v>
                </c:pt>
                <c:pt idx="3035">
                  <c:v>3035</c:v>
                </c:pt>
                <c:pt idx="3036">
                  <c:v>3036</c:v>
                </c:pt>
                <c:pt idx="3037">
                  <c:v>3037</c:v>
                </c:pt>
                <c:pt idx="3038">
                  <c:v>3038</c:v>
                </c:pt>
                <c:pt idx="3039">
                  <c:v>3039</c:v>
                </c:pt>
                <c:pt idx="3040">
                  <c:v>3040</c:v>
                </c:pt>
                <c:pt idx="3041">
                  <c:v>3041</c:v>
                </c:pt>
                <c:pt idx="3042">
                  <c:v>3042</c:v>
                </c:pt>
                <c:pt idx="3043">
                  <c:v>3043</c:v>
                </c:pt>
                <c:pt idx="3044">
                  <c:v>3044</c:v>
                </c:pt>
                <c:pt idx="3045">
                  <c:v>3045</c:v>
                </c:pt>
                <c:pt idx="3046">
                  <c:v>3046</c:v>
                </c:pt>
                <c:pt idx="3047">
                  <c:v>3047</c:v>
                </c:pt>
                <c:pt idx="3048">
                  <c:v>3048</c:v>
                </c:pt>
                <c:pt idx="3049">
                  <c:v>3049</c:v>
                </c:pt>
                <c:pt idx="3050">
                  <c:v>3050</c:v>
                </c:pt>
                <c:pt idx="3051">
                  <c:v>3051</c:v>
                </c:pt>
                <c:pt idx="3052">
                  <c:v>3052</c:v>
                </c:pt>
                <c:pt idx="3053">
                  <c:v>3053</c:v>
                </c:pt>
                <c:pt idx="3054">
                  <c:v>3054</c:v>
                </c:pt>
                <c:pt idx="3055">
                  <c:v>3055</c:v>
                </c:pt>
                <c:pt idx="3056">
                  <c:v>3056</c:v>
                </c:pt>
                <c:pt idx="3057">
                  <c:v>3057</c:v>
                </c:pt>
                <c:pt idx="3058">
                  <c:v>3058</c:v>
                </c:pt>
                <c:pt idx="3059">
                  <c:v>3059</c:v>
                </c:pt>
                <c:pt idx="3060">
                  <c:v>3060</c:v>
                </c:pt>
                <c:pt idx="3061">
                  <c:v>3061</c:v>
                </c:pt>
                <c:pt idx="3062">
                  <c:v>3062</c:v>
                </c:pt>
                <c:pt idx="3063">
                  <c:v>3063</c:v>
                </c:pt>
                <c:pt idx="3064">
                  <c:v>3064</c:v>
                </c:pt>
                <c:pt idx="3065">
                  <c:v>3065</c:v>
                </c:pt>
                <c:pt idx="3066">
                  <c:v>3066</c:v>
                </c:pt>
                <c:pt idx="3067">
                  <c:v>3067</c:v>
                </c:pt>
                <c:pt idx="3068">
                  <c:v>3068</c:v>
                </c:pt>
                <c:pt idx="3069">
                  <c:v>3069</c:v>
                </c:pt>
                <c:pt idx="3070">
                  <c:v>3070</c:v>
                </c:pt>
                <c:pt idx="3071">
                  <c:v>3071</c:v>
                </c:pt>
                <c:pt idx="3072">
                  <c:v>3072</c:v>
                </c:pt>
                <c:pt idx="3073">
                  <c:v>3073</c:v>
                </c:pt>
                <c:pt idx="3074">
                  <c:v>3074</c:v>
                </c:pt>
                <c:pt idx="3075">
                  <c:v>3075</c:v>
                </c:pt>
                <c:pt idx="3076">
                  <c:v>3076</c:v>
                </c:pt>
                <c:pt idx="3077">
                  <c:v>3077</c:v>
                </c:pt>
                <c:pt idx="3078">
                  <c:v>3078</c:v>
                </c:pt>
                <c:pt idx="3079">
                  <c:v>3079</c:v>
                </c:pt>
                <c:pt idx="3080">
                  <c:v>3080</c:v>
                </c:pt>
                <c:pt idx="3081">
                  <c:v>3081</c:v>
                </c:pt>
                <c:pt idx="3082">
                  <c:v>3082</c:v>
                </c:pt>
                <c:pt idx="3083">
                  <c:v>3083</c:v>
                </c:pt>
                <c:pt idx="3084">
                  <c:v>3084</c:v>
                </c:pt>
                <c:pt idx="3085">
                  <c:v>3085</c:v>
                </c:pt>
                <c:pt idx="3086">
                  <c:v>3086</c:v>
                </c:pt>
                <c:pt idx="3087">
                  <c:v>3087</c:v>
                </c:pt>
                <c:pt idx="3088">
                  <c:v>3088</c:v>
                </c:pt>
                <c:pt idx="3089">
                  <c:v>3089</c:v>
                </c:pt>
                <c:pt idx="3090">
                  <c:v>3090</c:v>
                </c:pt>
                <c:pt idx="3091">
                  <c:v>3091</c:v>
                </c:pt>
                <c:pt idx="3092">
                  <c:v>3092</c:v>
                </c:pt>
                <c:pt idx="3093">
                  <c:v>3093</c:v>
                </c:pt>
                <c:pt idx="3094">
                  <c:v>3094</c:v>
                </c:pt>
                <c:pt idx="3095">
                  <c:v>3095</c:v>
                </c:pt>
                <c:pt idx="3096">
                  <c:v>3096</c:v>
                </c:pt>
                <c:pt idx="3097">
                  <c:v>3097</c:v>
                </c:pt>
                <c:pt idx="3098">
                  <c:v>3098</c:v>
                </c:pt>
                <c:pt idx="3099">
                  <c:v>3099</c:v>
                </c:pt>
                <c:pt idx="3100">
                  <c:v>3100</c:v>
                </c:pt>
                <c:pt idx="3101">
                  <c:v>3101</c:v>
                </c:pt>
                <c:pt idx="3102">
                  <c:v>3102</c:v>
                </c:pt>
                <c:pt idx="3103">
                  <c:v>3103</c:v>
                </c:pt>
                <c:pt idx="3104">
                  <c:v>3104</c:v>
                </c:pt>
                <c:pt idx="3105">
                  <c:v>3105</c:v>
                </c:pt>
                <c:pt idx="3106">
                  <c:v>3106</c:v>
                </c:pt>
                <c:pt idx="3107">
                  <c:v>3107</c:v>
                </c:pt>
                <c:pt idx="3108">
                  <c:v>3108</c:v>
                </c:pt>
                <c:pt idx="3109">
                  <c:v>3109</c:v>
                </c:pt>
                <c:pt idx="3110">
                  <c:v>3110</c:v>
                </c:pt>
                <c:pt idx="3111">
                  <c:v>3111</c:v>
                </c:pt>
                <c:pt idx="3112">
                  <c:v>3112</c:v>
                </c:pt>
                <c:pt idx="3113">
                  <c:v>3113</c:v>
                </c:pt>
                <c:pt idx="3114">
                  <c:v>3114</c:v>
                </c:pt>
                <c:pt idx="3115">
                  <c:v>3115</c:v>
                </c:pt>
                <c:pt idx="3116">
                  <c:v>3116</c:v>
                </c:pt>
                <c:pt idx="3117">
                  <c:v>3117</c:v>
                </c:pt>
                <c:pt idx="3118">
                  <c:v>3118</c:v>
                </c:pt>
                <c:pt idx="3119">
                  <c:v>3119</c:v>
                </c:pt>
                <c:pt idx="3120">
                  <c:v>3120</c:v>
                </c:pt>
                <c:pt idx="3121">
                  <c:v>3121</c:v>
                </c:pt>
                <c:pt idx="3122">
                  <c:v>3122</c:v>
                </c:pt>
                <c:pt idx="3123">
                  <c:v>3123</c:v>
                </c:pt>
                <c:pt idx="3124">
                  <c:v>3124</c:v>
                </c:pt>
                <c:pt idx="3125">
                  <c:v>3125</c:v>
                </c:pt>
                <c:pt idx="3126">
                  <c:v>3126</c:v>
                </c:pt>
                <c:pt idx="3127">
                  <c:v>3127</c:v>
                </c:pt>
                <c:pt idx="3128">
                  <c:v>3128</c:v>
                </c:pt>
                <c:pt idx="3129">
                  <c:v>3129</c:v>
                </c:pt>
                <c:pt idx="3130">
                  <c:v>3130</c:v>
                </c:pt>
                <c:pt idx="3131">
                  <c:v>3131</c:v>
                </c:pt>
                <c:pt idx="3132">
                  <c:v>3132</c:v>
                </c:pt>
                <c:pt idx="3133">
                  <c:v>3133</c:v>
                </c:pt>
                <c:pt idx="3134">
                  <c:v>3134</c:v>
                </c:pt>
                <c:pt idx="3135">
                  <c:v>3135</c:v>
                </c:pt>
                <c:pt idx="3136">
                  <c:v>3136</c:v>
                </c:pt>
                <c:pt idx="3137">
                  <c:v>3137</c:v>
                </c:pt>
                <c:pt idx="3138">
                  <c:v>3138</c:v>
                </c:pt>
                <c:pt idx="3139">
                  <c:v>3139</c:v>
                </c:pt>
                <c:pt idx="3140">
                  <c:v>3140</c:v>
                </c:pt>
                <c:pt idx="3141">
                  <c:v>3141</c:v>
                </c:pt>
                <c:pt idx="3142">
                  <c:v>3142</c:v>
                </c:pt>
                <c:pt idx="3143">
                  <c:v>3143</c:v>
                </c:pt>
                <c:pt idx="3144">
                  <c:v>3144</c:v>
                </c:pt>
                <c:pt idx="3145">
                  <c:v>3145</c:v>
                </c:pt>
                <c:pt idx="3146">
                  <c:v>3146</c:v>
                </c:pt>
                <c:pt idx="3147">
                  <c:v>3147</c:v>
                </c:pt>
                <c:pt idx="3148">
                  <c:v>3148</c:v>
                </c:pt>
                <c:pt idx="3149">
                  <c:v>3149</c:v>
                </c:pt>
                <c:pt idx="3150">
                  <c:v>3150</c:v>
                </c:pt>
                <c:pt idx="3151">
                  <c:v>3151</c:v>
                </c:pt>
                <c:pt idx="3152">
                  <c:v>3152</c:v>
                </c:pt>
                <c:pt idx="3153">
                  <c:v>3153</c:v>
                </c:pt>
                <c:pt idx="3154">
                  <c:v>3154</c:v>
                </c:pt>
                <c:pt idx="3155">
                  <c:v>3155</c:v>
                </c:pt>
                <c:pt idx="3156">
                  <c:v>3156</c:v>
                </c:pt>
                <c:pt idx="3157">
                  <c:v>3157</c:v>
                </c:pt>
                <c:pt idx="3158">
                  <c:v>3158</c:v>
                </c:pt>
                <c:pt idx="3159">
                  <c:v>3159</c:v>
                </c:pt>
                <c:pt idx="3160">
                  <c:v>3160</c:v>
                </c:pt>
                <c:pt idx="3161">
                  <c:v>3161</c:v>
                </c:pt>
                <c:pt idx="3162">
                  <c:v>3162</c:v>
                </c:pt>
                <c:pt idx="3163">
                  <c:v>3163</c:v>
                </c:pt>
                <c:pt idx="3164">
                  <c:v>3164</c:v>
                </c:pt>
                <c:pt idx="3165">
                  <c:v>3165</c:v>
                </c:pt>
                <c:pt idx="3166">
                  <c:v>3166</c:v>
                </c:pt>
                <c:pt idx="3167">
                  <c:v>3167</c:v>
                </c:pt>
                <c:pt idx="3168">
                  <c:v>3168</c:v>
                </c:pt>
                <c:pt idx="3169">
                  <c:v>3169</c:v>
                </c:pt>
                <c:pt idx="3170">
                  <c:v>3170</c:v>
                </c:pt>
                <c:pt idx="3171">
                  <c:v>3171</c:v>
                </c:pt>
                <c:pt idx="3172">
                  <c:v>3172</c:v>
                </c:pt>
                <c:pt idx="3173">
                  <c:v>3173</c:v>
                </c:pt>
                <c:pt idx="3174">
                  <c:v>3174</c:v>
                </c:pt>
                <c:pt idx="3175">
                  <c:v>3175</c:v>
                </c:pt>
                <c:pt idx="3176">
                  <c:v>3176</c:v>
                </c:pt>
                <c:pt idx="3177">
                  <c:v>3177</c:v>
                </c:pt>
                <c:pt idx="3178">
                  <c:v>3178</c:v>
                </c:pt>
                <c:pt idx="3179">
                  <c:v>3179</c:v>
                </c:pt>
                <c:pt idx="3180">
                  <c:v>3180</c:v>
                </c:pt>
                <c:pt idx="3181">
                  <c:v>3181</c:v>
                </c:pt>
                <c:pt idx="3182">
                  <c:v>3182</c:v>
                </c:pt>
                <c:pt idx="3183">
                  <c:v>3183</c:v>
                </c:pt>
                <c:pt idx="3184">
                  <c:v>3184</c:v>
                </c:pt>
                <c:pt idx="3185">
                  <c:v>3185</c:v>
                </c:pt>
                <c:pt idx="3186">
                  <c:v>3186</c:v>
                </c:pt>
                <c:pt idx="3187">
                  <c:v>3187</c:v>
                </c:pt>
                <c:pt idx="3188">
                  <c:v>3188</c:v>
                </c:pt>
                <c:pt idx="3189">
                  <c:v>3189</c:v>
                </c:pt>
                <c:pt idx="3190">
                  <c:v>3190</c:v>
                </c:pt>
                <c:pt idx="3191">
                  <c:v>3191</c:v>
                </c:pt>
                <c:pt idx="3192">
                  <c:v>3192</c:v>
                </c:pt>
                <c:pt idx="3193">
                  <c:v>3193</c:v>
                </c:pt>
                <c:pt idx="3194">
                  <c:v>3194</c:v>
                </c:pt>
                <c:pt idx="3195">
                  <c:v>3195</c:v>
                </c:pt>
                <c:pt idx="3196">
                  <c:v>3196</c:v>
                </c:pt>
                <c:pt idx="3197">
                  <c:v>3197</c:v>
                </c:pt>
                <c:pt idx="3198">
                  <c:v>3198</c:v>
                </c:pt>
                <c:pt idx="3199">
                  <c:v>3199</c:v>
                </c:pt>
                <c:pt idx="3200">
                  <c:v>3200</c:v>
                </c:pt>
                <c:pt idx="3201">
                  <c:v>3201</c:v>
                </c:pt>
                <c:pt idx="3202">
                  <c:v>3202</c:v>
                </c:pt>
                <c:pt idx="3203">
                  <c:v>3203</c:v>
                </c:pt>
                <c:pt idx="3204">
                  <c:v>3204</c:v>
                </c:pt>
                <c:pt idx="3205">
                  <c:v>3205</c:v>
                </c:pt>
                <c:pt idx="3206">
                  <c:v>3206</c:v>
                </c:pt>
                <c:pt idx="3207">
                  <c:v>3207</c:v>
                </c:pt>
                <c:pt idx="3208">
                  <c:v>3208</c:v>
                </c:pt>
                <c:pt idx="3209">
                  <c:v>3209</c:v>
                </c:pt>
                <c:pt idx="3210">
                  <c:v>3210</c:v>
                </c:pt>
                <c:pt idx="3211">
                  <c:v>3211</c:v>
                </c:pt>
                <c:pt idx="3212">
                  <c:v>3212</c:v>
                </c:pt>
                <c:pt idx="3213">
                  <c:v>3213</c:v>
                </c:pt>
                <c:pt idx="3214">
                  <c:v>3214</c:v>
                </c:pt>
                <c:pt idx="3215">
                  <c:v>3215</c:v>
                </c:pt>
                <c:pt idx="3216">
                  <c:v>3216</c:v>
                </c:pt>
                <c:pt idx="3217">
                  <c:v>3217</c:v>
                </c:pt>
                <c:pt idx="3218">
                  <c:v>3218</c:v>
                </c:pt>
                <c:pt idx="3219">
                  <c:v>3219</c:v>
                </c:pt>
                <c:pt idx="3220">
                  <c:v>3220</c:v>
                </c:pt>
                <c:pt idx="3221">
                  <c:v>3221</c:v>
                </c:pt>
                <c:pt idx="3222">
                  <c:v>3222</c:v>
                </c:pt>
                <c:pt idx="3223">
                  <c:v>3223</c:v>
                </c:pt>
                <c:pt idx="3224">
                  <c:v>3224</c:v>
                </c:pt>
                <c:pt idx="3225">
                  <c:v>3225</c:v>
                </c:pt>
                <c:pt idx="3226">
                  <c:v>3226</c:v>
                </c:pt>
                <c:pt idx="3227">
                  <c:v>3227</c:v>
                </c:pt>
                <c:pt idx="3228">
                  <c:v>3228</c:v>
                </c:pt>
                <c:pt idx="3229">
                  <c:v>3229</c:v>
                </c:pt>
                <c:pt idx="3230">
                  <c:v>3230</c:v>
                </c:pt>
                <c:pt idx="3231">
                  <c:v>3231</c:v>
                </c:pt>
                <c:pt idx="3232">
                  <c:v>3232</c:v>
                </c:pt>
                <c:pt idx="3233">
                  <c:v>3233</c:v>
                </c:pt>
                <c:pt idx="3234">
                  <c:v>3234</c:v>
                </c:pt>
                <c:pt idx="3235">
                  <c:v>3235</c:v>
                </c:pt>
                <c:pt idx="3236">
                  <c:v>3236</c:v>
                </c:pt>
                <c:pt idx="3237">
                  <c:v>3237</c:v>
                </c:pt>
                <c:pt idx="3238">
                  <c:v>3238</c:v>
                </c:pt>
                <c:pt idx="3239">
                  <c:v>3239</c:v>
                </c:pt>
                <c:pt idx="3240">
                  <c:v>3240</c:v>
                </c:pt>
                <c:pt idx="3241">
                  <c:v>3241</c:v>
                </c:pt>
                <c:pt idx="3242">
                  <c:v>3242</c:v>
                </c:pt>
                <c:pt idx="3243">
                  <c:v>3243</c:v>
                </c:pt>
                <c:pt idx="3244">
                  <c:v>3244</c:v>
                </c:pt>
                <c:pt idx="3245">
                  <c:v>3245</c:v>
                </c:pt>
                <c:pt idx="3246">
                  <c:v>3246</c:v>
                </c:pt>
                <c:pt idx="3247">
                  <c:v>3247</c:v>
                </c:pt>
                <c:pt idx="3248">
                  <c:v>3248</c:v>
                </c:pt>
                <c:pt idx="3249">
                  <c:v>3249</c:v>
                </c:pt>
                <c:pt idx="3250">
                  <c:v>3250</c:v>
                </c:pt>
                <c:pt idx="3251">
                  <c:v>3251</c:v>
                </c:pt>
                <c:pt idx="3252">
                  <c:v>3252</c:v>
                </c:pt>
                <c:pt idx="3253">
                  <c:v>3253</c:v>
                </c:pt>
                <c:pt idx="3254">
                  <c:v>3254</c:v>
                </c:pt>
                <c:pt idx="3255">
                  <c:v>3255</c:v>
                </c:pt>
                <c:pt idx="3256">
                  <c:v>3256</c:v>
                </c:pt>
                <c:pt idx="3257">
                  <c:v>3257</c:v>
                </c:pt>
                <c:pt idx="3258">
                  <c:v>3258</c:v>
                </c:pt>
                <c:pt idx="3259">
                  <c:v>3259</c:v>
                </c:pt>
                <c:pt idx="3260">
                  <c:v>3260</c:v>
                </c:pt>
                <c:pt idx="3261">
                  <c:v>3261</c:v>
                </c:pt>
                <c:pt idx="3262">
                  <c:v>3262</c:v>
                </c:pt>
                <c:pt idx="3263">
                  <c:v>3263</c:v>
                </c:pt>
                <c:pt idx="3264">
                  <c:v>3264</c:v>
                </c:pt>
                <c:pt idx="3265">
                  <c:v>3265</c:v>
                </c:pt>
                <c:pt idx="3266">
                  <c:v>3266</c:v>
                </c:pt>
                <c:pt idx="3267">
                  <c:v>3267</c:v>
                </c:pt>
                <c:pt idx="3268">
                  <c:v>3268</c:v>
                </c:pt>
                <c:pt idx="3269">
                  <c:v>3269</c:v>
                </c:pt>
                <c:pt idx="3270">
                  <c:v>3270</c:v>
                </c:pt>
                <c:pt idx="3271">
                  <c:v>3271</c:v>
                </c:pt>
                <c:pt idx="3272">
                  <c:v>3272</c:v>
                </c:pt>
                <c:pt idx="3273">
                  <c:v>3273</c:v>
                </c:pt>
                <c:pt idx="3274">
                  <c:v>3274</c:v>
                </c:pt>
                <c:pt idx="3275">
                  <c:v>3275</c:v>
                </c:pt>
                <c:pt idx="3276">
                  <c:v>3276</c:v>
                </c:pt>
                <c:pt idx="3277">
                  <c:v>3277</c:v>
                </c:pt>
                <c:pt idx="3278">
                  <c:v>3278</c:v>
                </c:pt>
                <c:pt idx="3279">
                  <c:v>3279</c:v>
                </c:pt>
                <c:pt idx="3280">
                  <c:v>3280</c:v>
                </c:pt>
                <c:pt idx="3281">
                  <c:v>3281</c:v>
                </c:pt>
                <c:pt idx="3282">
                  <c:v>3282</c:v>
                </c:pt>
                <c:pt idx="3283">
                  <c:v>3283</c:v>
                </c:pt>
                <c:pt idx="3284">
                  <c:v>3284</c:v>
                </c:pt>
                <c:pt idx="3285">
                  <c:v>3285</c:v>
                </c:pt>
                <c:pt idx="3286">
                  <c:v>3286</c:v>
                </c:pt>
                <c:pt idx="3287">
                  <c:v>3287</c:v>
                </c:pt>
                <c:pt idx="3288">
                  <c:v>3288</c:v>
                </c:pt>
                <c:pt idx="3289">
                  <c:v>3289</c:v>
                </c:pt>
                <c:pt idx="3290">
                  <c:v>3290</c:v>
                </c:pt>
                <c:pt idx="3291">
                  <c:v>3291</c:v>
                </c:pt>
                <c:pt idx="3292">
                  <c:v>3292</c:v>
                </c:pt>
                <c:pt idx="3293">
                  <c:v>3293</c:v>
                </c:pt>
                <c:pt idx="3294">
                  <c:v>3294</c:v>
                </c:pt>
                <c:pt idx="3295">
                  <c:v>3295</c:v>
                </c:pt>
                <c:pt idx="3296">
                  <c:v>3296</c:v>
                </c:pt>
                <c:pt idx="3297">
                  <c:v>3297</c:v>
                </c:pt>
                <c:pt idx="3298">
                  <c:v>3298</c:v>
                </c:pt>
                <c:pt idx="3299">
                  <c:v>3299</c:v>
                </c:pt>
                <c:pt idx="3300">
                  <c:v>3300</c:v>
                </c:pt>
                <c:pt idx="3301">
                  <c:v>3301</c:v>
                </c:pt>
                <c:pt idx="3302">
                  <c:v>3302</c:v>
                </c:pt>
                <c:pt idx="3303">
                  <c:v>3303</c:v>
                </c:pt>
                <c:pt idx="3304">
                  <c:v>3304</c:v>
                </c:pt>
                <c:pt idx="3305">
                  <c:v>3305</c:v>
                </c:pt>
                <c:pt idx="3306">
                  <c:v>3306</c:v>
                </c:pt>
                <c:pt idx="3307">
                  <c:v>3307</c:v>
                </c:pt>
                <c:pt idx="3308">
                  <c:v>3308</c:v>
                </c:pt>
                <c:pt idx="3309">
                  <c:v>3309</c:v>
                </c:pt>
                <c:pt idx="3310">
                  <c:v>3310</c:v>
                </c:pt>
                <c:pt idx="3311">
                  <c:v>3311</c:v>
                </c:pt>
                <c:pt idx="3312">
                  <c:v>3312</c:v>
                </c:pt>
                <c:pt idx="3313">
                  <c:v>3313</c:v>
                </c:pt>
                <c:pt idx="3314">
                  <c:v>3314</c:v>
                </c:pt>
                <c:pt idx="3315">
                  <c:v>3315</c:v>
                </c:pt>
                <c:pt idx="3316">
                  <c:v>3316</c:v>
                </c:pt>
                <c:pt idx="3317">
                  <c:v>3317</c:v>
                </c:pt>
                <c:pt idx="3318">
                  <c:v>3318</c:v>
                </c:pt>
                <c:pt idx="3319">
                  <c:v>3319</c:v>
                </c:pt>
                <c:pt idx="3320">
                  <c:v>3320</c:v>
                </c:pt>
                <c:pt idx="3321">
                  <c:v>3321</c:v>
                </c:pt>
                <c:pt idx="3322">
                  <c:v>3322</c:v>
                </c:pt>
                <c:pt idx="3323">
                  <c:v>3323</c:v>
                </c:pt>
                <c:pt idx="3324">
                  <c:v>3324</c:v>
                </c:pt>
                <c:pt idx="3325">
                  <c:v>3325</c:v>
                </c:pt>
                <c:pt idx="3326">
                  <c:v>3326</c:v>
                </c:pt>
                <c:pt idx="3327">
                  <c:v>3327</c:v>
                </c:pt>
                <c:pt idx="3328">
                  <c:v>3328</c:v>
                </c:pt>
                <c:pt idx="3329">
                  <c:v>3329</c:v>
                </c:pt>
                <c:pt idx="3330">
                  <c:v>3330</c:v>
                </c:pt>
                <c:pt idx="3331">
                  <c:v>3331</c:v>
                </c:pt>
                <c:pt idx="3332">
                  <c:v>3332</c:v>
                </c:pt>
                <c:pt idx="3333">
                  <c:v>3333</c:v>
                </c:pt>
                <c:pt idx="3334">
                  <c:v>3334</c:v>
                </c:pt>
                <c:pt idx="3335">
                  <c:v>3335</c:v>
                </c:pt>
                <c:pt idx="3336">
                  <c:v>3336</c:v>
                </c:pt>
                <c:pt idx="3337">
                  <c:v>3337</c:v>
                </c:pt>
                <c:pt idx="3338">
                  <c:v>3338</c:v>
                </c:pt>
                <c:pt idx="3339">
                  <c:v>3339</c:v>
                </c:pt>
                <c:pt idx="3340">
                  <c:v>3340</c:v>
                </c:pt>
                <c:pt idx="3341">
                  <c:v>3341</c:v>
                </c:pt>
                <c:pt idx="3342">
                  <c:v>3342</c:v>
                </c:pt>
                <c:pt idx="3343">
                  <c:v>3343</c:v>
                </c:pt>
                <c:pt idx="3344">
                  <c:v>3344</c:v>
                </c:pt>
                <c:pt idx="3345">
                  <c:v>3345</c:v>
                </c:pt>
                <c:pt idx="3346">
                  <c:v>3346</c:v>
                </c:pt>
                <c:pt idx="3347">
                  <c:v>3347</c:v>
                </c:pt>
                <c:pt idx="3348">
                  <c:v>3348</c:v>
                </c:pt>
                <c:pt idx="3349">
                  <c:v>3349</c:v>
                </c:pt>
                <c:pt idx="3350">
                  <c:v>3350</c:v>
                </c:pt>
                <c:pt idx="3351">
                  <c:v>3351</c:v>
                </c:pt>
                <c:pt idx="3352">
                  <c:v>3352</c:v>
                </c:pt>
                <c:pt idx="3353">
                  <c:v>3353</c:v>
                </c:pt>
                <c:pt idx="3354">
                  <c:v>3354</c:v>
                </c:pt>
                <c:pt idx="3355">
                  <c:v>3355</c:v>
                </c:pt>
                <c:pt idx="3356">
                  <c:v>3356</c:v>
                </c:pt>
                <c:pt idx="3357">
                  <c:v>3357</c:v>
                </c:pt>
                <c:pt idx="3358">
                  <c:v>3358</c:v>
                </c:pt>
                <c:pt idx="3359">
                  <c:v>3359</c:v>
                </c:pt>
                <c:pt idx="3360">
                  <c:v>3360</c:v>
                </c:pt>
                <c:pt idx="3361">
                  <c:v>3361</c:v>
                </c:pt>
                <c:pt idx="3362">
                  <c:v>3362</c:v>
                </c:pt>
                <c:pt idx="3363">
                  <c:v>3363</c:v>
                </c:pt>
                <c:pt idx="3364">
                  <c:v>3364</c:v>
                </c:pt>
                <c:pt idx="3365">
                  <c:v>3365</c:v>
                </c:pt>
                <c:pt idx="3366">
                  <c:v>3366</c:v>
                </c:pt>
                <c:pt idx="3367">
                  <c:v>3367</c:v>
                </c:pt>
                <c:pt idx="3368">
                  <c:v>3368</c:v>
                </c:pt>
                <c:pt idx="3369">
                  <c:v>3369</c:v>
                </c:pt>
                <c:pt idx="3370">
                  <c:v>3370</c:v>
                </c:pt>
                <c:pt idx="3371">
                  <c:v>3371</c:v>
                </c:pt>
                <c:pt idx="3372">
                  <c:v>3372</c:v>
                </c:pt>
                <c:pt idx="3373">
                  <c:v>3373</c:v>
                </c:pt>
                <c:pt idx="3374">
                  <c:v>3374</c:v>
                </c:pt>
                <c:pt idx="3375">
                  <c:v>3375</c:v>
                </c:pt>
                <c:pt idx="3376">
                  <c:v>3376</c:v>
                </c:pt>
                <c:pt idx="3377">
                  <c:v>3377</c:v>
                </c:pt>
                <c:pt idx="3378">
                  <c:v>3378</c:v>
                </c:pt>
                <c:pt idx="3379">
                  <c:v>3379</c:v>
                </c:pt>
                <c:pt idx="3380">
                  <c:v>3380</c:v>
                </c:pt>
                <c:pt idx="3381">
                  <c:v>3381</c:v>
                </c:pt>
                <c:pt idx="3382">
                  <c:v>3382</c:v>
                </c:pt>
                <c:pt idx="3383">
                  <c:v>3383</c:v>
                </c:pt>
                <c:pt idx="3384">
                  <c:v>3384</c:v>
                </c:pt>
                <c:pt idx="3385">
                  <c:v>3385</c:v>
                </c:pt>
                <c:pt idx="3386">
                  <c:v>3386</c:v>
                </c:pt>
                <c:pt idx="3387">
                  <c:v>3387</c:v>
                </c:pt>
                <c:pt idx="3388">
                  <c:v>3388</c:v>
                </c:pt>
                <c:pt idx="3389">
                  <c:v>3389</c:v>
                </c:pt>
                <c:pt idx="3390">
                  <c:v>3390</c:v>
                </c:pt>
                <c:pt idx="3391">
                  <c:v>3391</c:v>
                </c:pt>
                <c:pt idx="3392">
                  <c:v>3392</c:v>
                </c:pt>
                <c:pt idx="3393">
                  <c:v>3393</c:v>
                </c:pt>
                <c:pt idx="3394">
                  <c:v>3394</c:v>
                </c:pt>
                <c:pt idx="3395">
                  <c:v>3395</c:v>
                </c:pt>
                <c:pt idx="3396">
                  <c:v>3396</c:v>
                </c:pt>
                <c:pt idx="3397">
                  <c:v>3397</c:v>
                </c:pt>
                <c:pt idx="3398">
                  <c:v>3398</c:v>
                </c:pt>
                <c:pt idx="3399">
                  <c:v>3399</c:v>
                </c:pt>
                <c:pt idx="3400">
                  <c:v>3400</c:v>
                </c:pt>
                <c:pt idx="3401">
                  <c:v>3401</c:v>
                </c:pt>
                <c:pt idx="3402">
                  <c:v>3402</c:v>
                </c:pt>
                <c:pt idx="3403">
                  <c:v>3403</c:v>
                </c:pt>
                <c:pt idx="3404">
                  <c:v>3404</c:v>
                </c:pt>
                <c:pt idx="3405">
                  <c:v>3405</c:v>
                </c:pt>
                <c:pt idx="3406">
                  <c:v>3406</c:v>
                </c:pt>
                <c:pt idx="3407">
                  <c:v>3407</c:v>
                </c:pt>
                <c:pt idx="3408">
                  <c:v>3408</c:v>
                </c:pt>
                <c:pt idx="3409">
                  <c:v>3409</c:v>
                </c:pt>
                <c:pt idx="3410">
                  <c:v>3410</c:v>
                </c:pt>
                <c:pt idx="3411">
                  <c:v>3411</c:v>
                </c:pt>
                <c:pt idx="3412">
                  <c:v>3412</c:v>
                </c:pt>
                <c:pt idx="3413">
                  <c:v>3413</c:v>
                </c:pt>
                <c:pt idx="3414">
                  <c:v>3414</c:v>
                </c:pt>
                <c:pt idx="3415">
                  <c:v>3415</c:v>
                </c:pt>
                <c:pt idx="3416">
                  <c:v>3416</c:v>
                </c:pt>
                <c:pt idx="3417">
                  <c:v>3417</c:v>
                </c:pt>
                <c:pt idx="3418">
                  <c:v>3418</c:v>
                </c:pt>
                <c:pt idx="3419">
                  <c:v>3419</c:v>
                </c:pt>
                <c:pt idx="3420">
                  <c:v>3420</c:v>
                </c:pt>
                <c:pt idx="3421">
                  <c:v>3421</c:v>
                </c:pt>
                <c:pt idx="3422">
                  <c:v>3422</c:v>
                </c:pt>
                <c:pt idx="3423">
                  <c:v>3423</c:v>
                </c:pt>
                <c:pt idx="3424">
                  <c:v>3424</c:v>
                </c:pt>
                <c:pt idx="3425">
                  <c:v>3425</c:v>
                </c:pt>
                <c:pt idx="3426">
                  <c:v>3426</c:v>
                </c:pt>
                <c:pt idx="3427">
                  <c:v>3427</c:v>
                </c:pt>
                <c:pt idx="3428">
                  <c:v>3428</c:v>
                </c:pt>
                <c:pt idx="3429">
                  <c:v>3429</c:v>
                </c:pt>
                <c:pt idx="3430">
                  <c:v>3430</c:v>
                </c:pt>
                <c:pt idx="3431">
                  <c:v>3431</c:v>
                </c:pt>
                <c:pt idx="3432">
                  <c:v>3432</c:v>
                </c:pt>
                <c:pt idx="3433">
                  <c:v>3433</c:v>
                </c:pt>
                <c:pt idx="3434">
                  <c:v>3434</c:v>
                </c:pt>
                <c:pt idx="3435">
                  <c:v>3435</c:v>
                </c:pt>
                <c:pt idx="3436">
                  <c:v>3436</c:v>
                </c:pt>
                <c:pt idx="3437">
                  <c:v>3437</c:v>
                </c:pt>
                <c:pt idx="3438">
                  <c:v>3438</c:v>
                </c:pt>
                <c:pt idx="3439">
                  <c:v>3439</c:v>
                </c:pt>
                <c:pt idx="3440">
                  <c:v>3440</c:v>
                </c:pt>
                <c:pt idx="3441">
                  <c:v>3441</c:v>
                </c:pt>
                <c:pt idx="3442">
                  <c:v>3442</c:v>
                </c:pt>
                <c:pt idx="3443">
                  <c:v>3443</c:v>
                </c:pt>
                <c:pt idx="3444">
                  <c:v>3444</c:v>
                </c:pt>
                <c:pt idx="3445">
                  <c:v>3445</c:v>
                </c:pt>
                <c:pt idx="3446">
                  <c:v>3446</c:v>
                </c:pt>
                <c:pt idx="3447">
                  <c:v>3447</c:v>
                </c:pt>
                <c:pt idx="3448">
                  <c:v>3448</c:v>
                </c:pt>
                <c:pt idx="3449">
                  <c:v>3449</c:v>
                </c:pt>
                <c:pt idx="3450">
                  <c:v>3450</c:v>
                </c:pt>
                <c:pt idx="3451">
                  <c:v>3451</c:v>
                </c:pt>
                <c:pt idx="3452">
                  <c:v>3452</c:v>
                </c:pt>
                <c:pt idx="3453">
                  <c:v>3453</c:v>
                </c:pt>
                <c:pt idx="3454">
                  <c:v>3454</c:v>
                </c:pt>
                <c:pt idx="3455">
                  <c:v>3455</c:v>
                </c:pt>
                <c:pt idx="3456">
                  <c:v>3456</c:v>
                </c:pt>
                <c:pt idx="3457">
                  <c:v>3457</c:v>
                </c:pt>
                <c:pt idx="3458">
                  <c:v>3458</c:v>
                </c:pt>
                <c:pt idx="3459">
                  <c:v>3459</c:v>
                </c:pt>
                <c:pt idx="3460">
                  <c:v>3460</c:v>
                </c:pt>
                <c:pt idx="3461">
                  <c:v>3461</c:v>
                </c:pt>
                <c:pt idx="3462">
                  <c:v>3462</c:v>
                </c:pt>
                <c:pt idx="3463">
                  <c:v>3463</c:v>
                </c:pt>
                <c:pt idx="3464">
                  <c:v>3464</c:v>
                </c:pt>
                <c:pt idx="3465">
                  <c:v>3465</c:v>
                </c:pt>
                <c:pt idx="3466">
                  <c:v>3466</c:v>
                </c:pt>
                <c:pt idx="3467">
                  <c:v>3467</c:v>
                </c:pt>
                <c:pt idx="3468">
                  <c:v>3468</c:v>
                </c:pt>
                <c:pt idx="3469">
                  <c:v>3469</c:v>
                </c:pt>
                <c:pt idx="3470">
                  <c:v>3470</c:v>
                </c:pt>
                <c:pt idx="3471">
                  <c:v>3471</c:v>
                </c:pt>
                <c:pt idx="3472">
                  <c:v>3472</c:v>
                </c:pt>
                <c:pt idx="3473">
                  <c:v>3473</c:v>
                </c:pt>
                <c:pt idx="3474">
                  <c:v>3474</c:v>
                </c:pt>
                <c:pt idx="3475">
                  <c:v>3475</c:v>
                </c:pt>
                <c:pt idx="3476">
                  <c:v>3476</c:v>
                </c:pt>
                <c:pt idx="3477">
                  <c:v>3477</c:v>
                </c:pt>
                <c:pt idx="3478">
                  <c:v>3478</c:v>
                </c:pt>
                <c:pt idx="3479">
                  <c:v>3479</c:v>
                </c:pt>
                <c:pt idx="3480">
                  <c:v>3480</c:v>
                </c:pt>
                <c:pt idx="3481">
                  <c:v>3481</c:v>
                </c:pt>
                <c:pt idx="3482">
                  <c:v>3482</c:v>
                </c:pt>
                <c:pt idx="3483">
                  <c:v>3483</c:v>
                </c:pt>
                <c:pt idx="3484">
                  <c:v>3484</c:v>
                </c:pt>
                <c:pt idx="3485">
                  <c:v>3485</c:v>
                </c:pt>
                <c:pt idx="3486">
                  <c:v>3486</c:v>
                </c:pt>
                <c:pt idx="3487">
                  <c:v>3487</c:v>
                </c:pt>
                <c:pt idx="3488">
                  <c:v>3488</c:v>
                </c:pt>
                <c:pt idx="3489">
                  <c:v>3489</c:v>
                </c:pt>
                <c:pt idx="3490">
                  <c:v>3490</c:v>
                </c:pt>
                <c:pt idx="3491">
                  <c:v>3491</c:v>
                </c:pt>
                <c:pt idx="3492">
                  <c:v>3492</c:v>
                </c:pt>
                <c:pt idx="3493">
                  <c:v>3493</c:v>
                </c:pt>
                <c:pt idx="3494">
                  <c:v>3494</c:v>
                </c:pt>
                <c:pt idx="3495">
                  <c:v>3495</c:v>
                </c:pt>
                <c:pt idx="3496">
                  <c:v>3496</c:v>
                </c:pt>
                <c:pt idx="3497">
                  <c:v>3497</c:v>
                </c:pt>
                <c:pt idx="3498">
                  <c:v>3498</c:v>
                </c:pt>
                <c:pt idx="3499">
                  <c:v>3499</c:v>
                </c:pt>
                <c:pt idx="3500">
                  <c:v>3500</c:v>
                </c:pt>
                <c:pt idx="3501">
                  <c:v>3501</c:v>
                </c:pt>
                <c:pt idx="3502">
                  <c:v>3502</c:v>
                </c:pt>
                <c:pt idx="3503">
                  <c:v>3503</c:v>
                </c:pt>
                <c:pt idx="3504">
                  <c:v>3504</c:v>
                </c:pt>
                <c:pt idx="3505">
                  <c:v>3505</c:v>
                </c:pt>
                <c:pt idx="3506">
                  <c:v>3506</c:v>
                </c:pt>
                <c:pt idx="3507">
                  <c:v>3507</c:v>
                </c:pt>
                <c:pt idx="3508">
                  <c:v>3508</c:v>
                </c:pt>
                <c:pt idx="3509">
                  <c:v>3509</c:v>
                </c:pt>
                <c:pt idx="3510">
                  <c:v>3510</c:v>
                </c:pt>
                <c:pt idx="3511">
                  <c:v>3511</c:v>
                </c:pt>
                <c:pt idx="3512">
                  <c:v>3512</c:v>
                </c:pt>
                <c:pt idx="3513">
                  <c:v>3513</c:v>
                </c:pt>
                <c:pt idx="3514">
                  <c:v>3514</c:v>
                </c:pt>
                <c:pt idx="3515">
                  <c:v>3515</c:v>
                </c:pt>
                <c:pt idx="3516">
                  <c:v>3516</c:v>
                </c:pt>
                <c:pt idx="3517">
                  <c:v>3517</c:v>
                </c:pt>
                <c:pt idx="3518">
                  <c:v>3518</c:v>
                </c:pt>
                <c:pt idx="3519">
                  <c:v>3519</c:v>
                </c:pt>
                <c:pt idx="3520">
                  <c:v>3520</c:v>
                </c:pt>
                <c:pt idx="3521">
                  <c:v>3521</c:v>
                </c:pt>
                <c:pt idx="3522">
                  <c:v>3522</c:v>
                </c:pt>
                <c:pt idx="3523">
                  <c:v>3523</c:v>
                </c:pt>
                <c:pt idx="3524">
                  <c:v>3524</c:v>
                </c:pt>
                <c:pt idx="3525">
                  <c:v>3525</c:v>
                </c:pt>
                <c:pt idx="3526">
                  <c:v>3526</c:v>
                </c:pt>
                <c:pt idx="3527">
                  <c:v>3527</c:v>
                </c:pt>
                <c:pt idx="3528">
                  <c:v>3528</c:v>
                </c:pt>
                <c:pt idx="3529">
                  <c:v>3529</c:v>
                </c:pt>
                <c:pt idx="3530">
                  <c:v>3530</c:v>
                </c:pt>
                <c:pt idx="3531">
                  <c:v>3531</c:v>
                </c:pt>
                <c:pt idx="3532">
                  <c:v>3532</c:v>
                </c:pt>
                <c:pt idx="3533">
                  <c:v>3533</c:v>
                </c:pt>
                <c:pt idx="3534">
                  <c:v>3534</c:v>
                </c:pt>
                <c:pt idx="3535">
                  <c:v>3535</c:v>
                </c:pt>
                <c:pt idx="3536">
                  <c:v>3536</c:v>
                </c:pt>
                <c:pt idx="3537">
                  <c:v>3537</c:v>
                </c:pt>
                <c:pt idx="3538">
                  <c:v>3538</c:v>
                </c:pt>
                <c:pt idx="3539">
                  <c:v>3539</c:v>
                </c:pt>
                <c:pt idx="3540">
                  <c:v>3540</c:v>
                </c:pt>
                <c:pt idx="3541">
                  <c:v>3541</c:v>
                </c:pt>
                <c:pt idx="3542">
                  <c:v>3542</c:v>
                </c:pt>
                <c:pt idx="3543">
                  <c:v>3543</c:v>
                </c:pt>
                <c:pt idx="3544">
                  <c:v>3544</c:v>
                </c:pt>
                <c:pt idx="3545">
                  <c:v>3545</c:v>
                </c:pt>
                <c:pt idx="3546">
                  <c:v>3546</c:v>
                </c:pt>
                <c:pt idx="3547">
                  <c:v>3547</c:v>
                </c:pt>
                <c:pt idx="3548">
                  <c:v>3548</c:v>
                </c:pt>
                <c:pt idx="3549">
                  <c:v>3549</c:v>
                </c:pt>
                <c:pt idx="3550">
                  <c:v>3550</c:v>
                </c:pt>
                <c:pt idx="3551">
                  <c:v>3551</c:v>
                </c:pt>
                <c:pt idx="3552">
                  <c:v>3552</c:v>
                </c:pt>
                <c:pt idx="3553">
                  <c:v>3553</c:v>
                </c:pt>
                <c:pt idx="3554">
                  <c:v>3554</c:v>
                </c:pt>
                <c:pt idx="3555">
                  <c:v>3555</c:v>
                </c:pt>
                <c:pt idx="3556">
                  <c:v>3556</c:v>
                </c:pt>
                <c:pt idx="3557">
                  <c:v>3557</c:v>
                </c:pt>
                <c:pt idx="3558">
                  <c:v>3558</c:v>
                </c:pt>
                <c:pt idx="3559">
                  <c:v>3559</c:v>
                </c:pt>
                <c:pt idx="3560">
                  <c:v>3560</c:v>
                </c:pt>
                <c:pt idx="3561">
                  <c:v>3561</c:v>
                </c:pt>
                <c:pt idx="3562">
                  <c:v>3562</c:v>
                </c:pt>
                <c:pt idx="3563">
                  <c:v>3563</c:v>
                </c:pt>
                <c:pt idx="3564">
                  <c:v>3564</c:v>
                </c:pt>
                <c:pt idx="3565">
                  <c:v>3565</c:v>
                </c:pt>
                <c:pt idx="3566">
                  <c:v>3566</c:v>
                </c:pt>
                <c:pt idx="3567">
                  <c:v>3567</c:v>
                </c:pt>
                <c:pt idx="3568">
                  <c:v>3568</c:v>
                </c:pt>
                <c:pt idx="3569">
                  <c:v>3569</c:v>
                </c:pt>
                <c:pt idx="3570">
                  <c:v>3570</c:v>
                </c:pt>
                <c:pt idx="3571">
                  <c:v>3571</c:v>
                </c:pt>
                <c:pt idx="3572">
                  <c:v>3572</c:v>
                </c:pt>
                <c:pt idx="3573">
                  <c:v>3573</c:v>
                </c:pt>
                <c:pt idx="3574">
                  <c:v>3574</c:v>
                </c:pt>
                <c:pt idx="3575">
                  <c:v>3575</c:v>
                </c:pt>
                <c:pt idx="3576">
                  <c:v>3576</c:v>
                </c:pt>
                <c:pt idx="3577">
                  <c:v>3577</c:v>
                </c:pt>
                <c:pt idx="3578">
                  <c:v>3578</c:v>
                </c:pt>
                <c:pt idx="3579">
                  <c:v>3579</c:v>
                </c:pt>
                <c:pt idx="3580">
                  <c:v>3580</c:v>
                </c:pt>
                <c:pt idx="3581">
                  <c:v>3581</c:v>
                </c:pt>
                <c:pt idx="3582">
                  <c:v>3582</c:v>
                </c:pt>
                <c:pt idx="3583">
                  <c:v>3583</c:v>
                </c:pt>
                <c:pt idx="3584">
                  <c:v>3584</c:v>
                </c:pt>
                <c:pt idx="3585">
                  <c:v>3585</c:v>
                </c:pt>
                <c:pt idx="3586">
                  <c:v>3586</c:v>
                </c:pt>
                <c:pt idx="3587">
                  <c:v>3587</c:v>
                </c:pt>
                <c:pt idx="3588">
                  <c:v>3588</c:v>
                </c:pt>
                <c:pt idx="3589">
                  <c:v>3589</c:v>
                </c:pt>
                <c:pt idx="3590">
                  <c:v>3590</c:v>
                </c:pt>
                <c:pt idx="3591">
                  <c:v>3591</c:v>
                </c:pt>
                <c:pt idx="3592">
                  <c:v>3592</c:v>
                </c:pt>
                <c:pt idx="3593">
                  <c:v>3593</c:v>
                </c:pt>
                <c:pt idx="3594">
                  <c:v>3594</c:v>
                </c:pt>
                <c:pt idx="3595">
                  <c:v>3595</c:v>
                </c:pt>
                <c:pt idx="3596">
                  <c:v>3596</c:v>
                </c:pt>
                <c:pt idx="3597">
                  <c:v>3597</c:v>
                </c:pt>
                <c:pt idx="3598">
                  <c:v>3598</c:v>
                </c:pt>
                <c:pt idx="3599">
                  <c:v>3599</c:v>
                </c:pt>
                <c:pt idx="3600">
                  <c:v>3600</c:v>
                </c:pt>
                <c:pt idx="3601">
                  <c:v>3601</c:v>
                </c:pt>
                <c:pt idx="3602">
                  <c:v>3602</c:v>
                </c:pt>
                <c:pt idx="3603">
                  <c:v>3603</c:v>
                </c:pt>
                <c:pt idx="3604">
                  <c:v>3604</c:v>
                </c:pt>
                <c:pt idx="3605">
                  <c:v>3605</c:v>
                </c:pt>
                <c:pt idx="3606">
                  <c:v>3606</c:v>
                </c:pt>
                <c:pt idx="3607">
                  <c:v>3607</c:v>
                </c:pt>
                <c:pt idx="3608">
                  <c:v>3608</c:v>
                </c:pt>
                <c:pt idx="3609">
                  <c:v>3609</c:v>
                </c:pt>
                <c:pt idx="3610">
                  <c:v>3610</c:v>
                </c:pt>
                <c:pt idx="3611">
                  <c:v>3611</c:v>
                </c:pt>
                <c:pt idx="3612">
                  <c:v>3612</c:v>
                </c:pt>
                <c:pt idx="3613">
                  <c:v>3613</c:v>
                </c:pt>
                <c:pt idx="3614">
                  <c:v>3614</c:v>
                </c:pt>
                <c:pt idx="3615">
                  <c:v>3615</c:v>
                </c:pt>
                <c:pt idx="3616">
                  <c:v>3616</c:v>
                </c:pt>
                <c:pt idx="3617">
                  <c:v>3617</c:v>
                </c:pt>
                <c:pt idx="3618">
                  <c:v>3618</c:v>
                </c:pt>
                <c:pt idx="3619">
                  <c:v>3619</c:v>
                </c:pt>
                <c:pt idx="3620">
                  <c:v>3620</c:v>
                </c:pt>
                <c:pt idx="3621">
                  <c:v>3621</c:v>
                </c:pt>
                <c:pt idx="3622">
                  <c:v>3622</c:v>
                </c:pt>
                <c:pt idx="3623">
                  <c:v>3623</c:v>
                </c:pt>
                <c:pt idx="3624">
                  <c:v>3624</c:v>
                </c:pt>
                <c:pt idx="3625">
                  <c:v>3625</c:v>
                </c:pt>
                <c:pt idx="3626">
                  <c:v>3626</c:v>
                </c:pt>
                <c:pt idx="3627">
                  <c:v>3627</c:v>
                </c:pt>
                <c:pt idx="3628">
                  <c:v>3628</c:v>
                </c:pt>
                <c:pt idx="3629">
                  <c:v>3629</c:v>
                </c:pt>
                <c:pt idx="3630">
                  <c:v>3630</c:v>
                </c:pt>
                <c:pt idx="3631">
                  <c:v>3631</c:v>
                </c:pt>
                <c:pt idx="3632">
                  <c:v>3632</c:v>
                </c:pt>
                <c:pt idx="3633">
                  <c:v>3633</c:v>
                </c:pt>
                <c:pt idx="3634">
                  <c:v>3634</c:v>
                </c:pt>
                <c:pt idx="3635">
                  <c:v>3635</c:v>
                </c:pt>
                <c:pt idx="3636">
                  <c:v>3636</c:v>
                </c:pt>
                <c:pt idx="3637">
                  <c:v>3637</c:v>
                </c:pt>
                <c:pt idx="3638">
                  <c:v>3638</c:v>
                </c:pt>
                <c:pt idx="3639">
                  <c:v>3639</c:v>
                </c:pt>
                <c:pt idx="3640">
                  <c:v>3640</c:v>
                </c:pt>
                <c:pt idx="3641">
                  <c:v>3641</c:v>
                </c:pt>
                <c:pt idx="3642">
                  <c:v>3642</c:v>
                </c:pt>
                <c:pt idx="3643">
                  <c:v>3643</c:v>
                </c:pt>
                <c:pt idx="3644">
                  <c:v>3644</c:v>
                </c:pt>
                <c:pt idx="3645">
                  <c:v>3645</c:v>
                </c:pt>
                <c:pt idx="3646">
                  <c:v>3646</c:v>
                </c:pt>
                <c:pt idx="3647">
                  <c:v>3647</c:v>
                </c:pt>
                <c:pt idx="3648">
                  <c:v>3648</c:v>
                </c:pt>
                <c:pt idx="3649">
                  <c:v>3649</c:v>
                </c:pt>
                <c:pt idx="3650">
                  <c:v>3650</c:v>
                </c:pt>
                <c:pt idx="3651">
                  <c:v>3651</c:v>
                </c:pt>
                <c:pt idx="3652">
                  <c:v>3652</c:v>
                </c:pt>
                <c:pt idx="3653">
                  <c:v>3653</c:v>
                </c:pt>
                <c:pt idx="3654">
                  <c:v>3654</c:v>
                </c:pt>
                <c:pt idx="3655">
                  <c:v>3655</c:v>
                </c:pt>
                <c:pt idx="3656">
                  <c:v>3656</c:v>
                </c:pt>
                <c:pt idx="3657">
                  <c:v>3657</c:v>
                </c:pt>
                <c:pt idx="3658">
                  <c:v>3658</c:v>
                </c:pt>
                <c:pt idx="3659">
                  <c:v>3659</c:v>
                </c:pt>
                <c:pt idx="3660">
                  <c:v>3660</c:v>
                </c:pt>
                <c:pt idx="3661">
                  <c:v>3661</c:v>
                </c:pt>
                <c:pt idx="3662">
                  <c:v>3662</c:v>
                </c:pt>
                <c:pt idx="3663">
                  <c:v>3663</c:v>
                </c:pt>
                <c:pt idx="3664">
                  <c:v>3664</c:v>
                </c:pt>
                <c:pt idx="3665">
                  <c:v>3665</c:v>
                </c:pt>
                <c:pt idx="3666">
                  <c:v>3666</c:v>
                </c:pt>
                <c:pt idx="3667">
                  <c:v>3667</c:v>
                </c:pt>
                <c:pt idx="3668">
                  <c:v>3668</c:v>
                </c:pt>
                <c:pt idx="3669">
                  <c:v>3669</c:v>
                </c:pt>
                <c:pt idx="3670">
                  <c:v>3670</c:v>
                </c:pt>
                <c:pt idx="3671">
                  <c:v>3671</c:v>
                </c:pt>
                <c:pt idx="3672">
                  <c:v>3672</c:v>
                </c:pt>
                <c:pt idx="3673">
                  <c:v>3673</c:v>
                </c:pt>
                <c:pt idx="3674">
                  <c:v>3674</c:v>
                </c:pt>
                <c:pt idx="3675">
                  <c:v>3675</c:v>
                </c:pt>
                <c:pt idx="3676">
                  <c:v>3676</c:v>
                </c:pt>
                <c:pt idx="3677">
                  <c:v>3677</c:v>
                </c:pt>
                <c:pt idx="3678">
                  <c:v>3678</c:v>
                </c:pt>
                <c:pt idx="3679">
                  <c:v>3679</c:v>
                </c:pt>
                <c:pt idx="3680">
                  <c:v>3680</c:v>
                </c:pt>
                <c:pt idx="3681">
                  <c:v>3681</c:v>
                </c:pt>
                <c:pt idx="3682">
                  <c:v>3682</c:v>
                </c:pt>
                <c:pt idx="3683">
                  <c:v>3683</c:v>
                </c:pt>
                <c:pt idx="3684">
                  <c:v>3684</c:v>
                </c:pt>
                <c:pt idx="3685">
                  <c:v>3685</c:v>
                </c:pt>
                <c:pt idx="3686">
                  <c:v>3686</c:v>
                </c:pt>
                <c:pt idx="3687">
                  <c:v>3687</c:v>
                </c:pt>
                <c:pt idx="3688">
                  <c:v>3688</c:v>
                </c:pt>
                <c:pt idx="3689">
                  <c:v>3689</c:v>
                </c:pt>
                <c:pt idx="3690">
                  <c:v>3690</c:v>
                </c:pt>
                <c:pt idx="3691">
                  <c:v>3691</c:v>
                </c:pt>
                <c:pt idx="3692">
                  <c:v>3692</c:v>
                </c:pt>
                <c:pt idx="3693">
                  <c:v>3693</c:v>
                </c:pt>
                <c:pt idx="3694">
                  <c:v>3694</c:v>
                </c:pt>
                <c:pt idx="3695">
                  <c:v>3695</c:v>
                </c:pt>
                <c:pt idx="3696">
                  <c:v>3696</c:v>
                </c:pt>
                <c:pt idx="3697">
                  <c:v>3697</c:v>
                </c:pt>
                <c:pt idx="3698">
                  <c:v>3698</c:v>
                </c:pt>
                <c:pt idx="3699">
                  <c:v>3699</c:v>
                </c:pt>
                <c:pt idx="3700">
                  <c:v>3700</c:v>
                </c:pt>
                <c:pt idx="3701">
                  <c:v>3701</c:v>
                </c:pt>
                <c:pt idx="3702">
                  <c:v>3702</c:v>
                </c:pt>
                <c:pt idx="3703">
                  <c:v>3703</c:v>
                </c:pt>
                <c:pt idx="3704">
                  <c:v>3704</c:v>
                </c:pt>
                <c:pt idx="3705">
                  <c:v>3705</c:v>
                </c:pt>
                <c:pt idx="3706">
                  <c:v>3706</c:v>
                </c:pt>
                <c:pt idx="3707">
                  <c:v>3707</c:v>
                </c:pt>
                <c:pt idx="3708">
                  <c:v>3708</c:v>
                </c:pt>
                <c:pt idx="3709">
                  <c:v>3709</c:v>
                </c:pt>
                <c:pt idx="3710">
                  <c:v>3710</c:v>
                </c:pt>
                <c:pt idx="3711">
                  <c:v>3711</c:v>
                </c:pt>
                <c:pt idx="3712">
                  <c:v>3712</c:v>
                </c:pt>
                <c:pt idx="3713">
                  <c:v>3713</c:v>
                </c:pt>
                <c:pt idx="3714">
                  <c:v>3714</c:v>
                </c:pt>
                <c:pt idx="3715">
                  <c:v>3715</c:v>
                </c:pt>
                <c:pt idx="3716">
                  <c:v>3716</c:v>
                </c:pt>
                <c:pt idx="3717">
                  <c:v>3717</c:v>
                </c:pt>
                <c:pt idx="3718">
                  <c:v>3718</c:v>
                </c:pt>
                <c:pt idx="3719">
                  <c:v>3719</c:v>
                </c:pt>
                <c:pt idx="3720">
                  <c:v>3720</c:v>
                </c:pt>
                <c:pt idx="3721">
                  <c:v>3721</c:v>
                </c:pt>
                <c:pt idx="3722">
                  <c:v>3722</c:v>
                </c:pt>
                <c:pt idx="3723">
                  <c:v>3723</c:v>
                </c:pt>
                <c:pt idx="3724">
                  <c:v>3724</c:v>
                </c:pt>
                <c:pt idx="3725">
                  <c:v>3725</c:v>
                </c:pt>
                <c:pt idx="3726">
                  <c:v>3726</c:v>
                </c:pt>
                <c:pt idx="3727">
                  <c:v>3727</c:v>
                </c:pt>
                <c:pt idx="3728">
                  <c:v>3728</c:v>
                </c:pt>
                <c:pt idx="3729">
                  <c:v>3729</c:v>
                </c:pt>
                <c:pt idx="3730">
                  <c:v>3730</c:v>
                </c:pt>
                <c:pt idx="3731">
                  <c:v>3731</c:v>
                </c:pt>
                <c:pt idx="3732">
                  <c:v>3732</c:v>
                </c:pt>
                <c:pt idx="3733">
                  <c:v>3733</c:v>
                </c:pt>
                <c:pt idx="3734">
                  <c:v>3734</c:v>
                </c:pt>
                <c:pt idx="3735">
                  <c:v>3735</c:v>
                </c:pt>
                <c:pt idx="3736">
                  <c:v>3736</c:v>
                </c:pt>
                <c:pt idx="3737">
                  <c:v>3737</c:v>
                </c:pt>
                <c:pt idx="3738">
                  <c:v>3738</c:v>
                </c:pt>
                <c:pt idx="3739">
                  <c:v>3739</c:v>
                </c:pt>
                <c:pt idx="3740">
                  <c:v>3740</c:v>
                </c:pt>
                <c:pt idx="3741">
                  <c:v>3741</c:v>
                </c:pt>
                <c:pt idx="3742">
                  <c:v>3742</c:v>
                </c:pt>
                <c:pt idx="3743">
                  <c:v>3743</c:v>
                </c:pt>
                <c:pt idx="3744">
                  <c:v>3744</c:v>
                </c:pt>
                <c:pt idx="3745">
                  <c:v>3745</c:v>
                </c:pt>
                <c:pt idx="3746">
                  <c:v>3746</c:v>
                </c:pt>
                <c:pt idx="3747">
                  <c:v>3747</c:v>
                </c:pt>
                <c:pt idx="3748">
                  <c:v>3748</c:v>
                </c:pt>
                <c:pt idx="3749">
                  <c:v>3749</c:v>
                </c:pt>
                <c:pt idx="3750">
                  <c:v>3750</c:v>
                </c:pt>
                <c:pt idx="3751">
                  <c:v>3751</c:v>
                </c:pt>
                <c:pt idx="3752">
                  <c:v>3752</c:v>
                </c:pt>
                <c:pt idx="3753">
                  <c:v>3753</c:v>
                </c:pt>
                <c:pt idx="3754">
                  <c:v>3754</c:v>
                </c:pt>
                <c:pt idx="3755">
                  <c:v>3755</c:v>
                </c:pt>
                <c:pt idx="3756">
                  <c:v>3756</c:v>
                </c:pt>
                <c:pt idx="3757">
                  <c:v>3757</c:v>
                </c:pt>
                <c:pt idx="3758">
                  <c:v>3758</c:v>
                </c:pt>
                <c:pt idx="3759">
                  <c:v>3759</c:v>
                </c:pt>
                <c:pt idx="3760">
                  <c:v>3760</c:v>
                </c:pt>
                <c:pt idx="3761">
                  <c:v>3761</c:v>
                </c:pt>
                <c:pt idx="3762">
                  <c:v>3762</c:v>
                </c:pt>
                <c:pt idx="3763">
                  <c:v>3763</c:v>
                </c:pt>
                <c:pt idx="3764">
                  <c:v>3764</c:v>
                </c:pt>
                <c:pt idx="3765">
                  <c:v>3765</c:v>
                </c:pt>
                <c:pt idx="3766">
                  <c:v>3766</c:v>
                </c:pt>
                <c:pt idx="3767">
                  <c:v>3767</c:v>
                </c:pt>
                <c:pt idx="3768">
                  <c:v>3768</c:v>
                </c:pt>
                <c:pt idx="3769">
                  <c:v>3769</c:v>
                </c:pt>
                <c:pt idx="3770">
                  <c:v>3770</c:v>
                </c:pt>
                <c:pt idx="3771">
                  <c:v>3771</c:v>
                </c:pt>
                <c:pt idx="3772">
                  <c:v>3772</c:v>
                </c:pt>
                <c:pt idx="3773">
                  <c:v>3773</c:v>
                </c:pt>
                <c:pt idx="3774">
                  <c:v>3774</c:v>
                </c:pt>
                <c:pt idx="3775">
                  <c:v>3775</c:v>
                </c:pt>
                <c:pt idx="3776">
                  <c:v>3776</c:v>
                </c:pt>
                <c:pt idx="3777">
                  <c:v>3777</c:v>
                </c:pt>
                <c:pt idx="3778">
                  <c:v>3778</c:v>
                </c:pt>
                <c:pt idx="3779">
                  <c:v>3779</c:v>
                </c:pt>
                <c:pt idx="3780">
                  <c:v>3780</c:v>
                </c:pt>
                <c:pt idx="3781">
                  <c:v>3781</c:v>
                </c:pt>
                <c:pt idx="3782">
                  <c:v>3782</c:v>
                </c:pt>
                <c:pt idx="3783">
                  <c:v>3783</c:v>
                </c:pt>
                <c:pt idx="3784">
                  <c:v>3784</c:v>
                </c:pt>
                <c:pt idx="3785">
                  <c:v>3785</c:v>
                </c:pt>
                <c:pt idx="3786">
                  <c:v>3786</c:v>
                </c:pt>
                <c:pt idx="3787">
                  <c:v>3787</c:v>
                </c:pt>
                <c:pt idx="3788">
                  <c:v>3788</c:v>
                </c:pt>
                <c:pt idx="3789">
                  <c:v>3789</c:v>
                </c:pt>
                <c:pt idx="3790">
                  <c:v>3790</c:v>
                </c:pt>
                <c:pt idx="3791">
                  <c:v>3791</c:v>
                </c:pt>
                <c:pt idx="3792">
                  <c:v>3792</c:v>
                </c:pt>
                <c:pt idx="3793">
                  <c:v>3793</c:v>
                </c:pt>
                <c:pt idx="3794">
                  <c:v>3794</c:v>
                </c:pt>
                <c:pt idx="3795">
                  <c:v>3795</c:v>
                </c:pt>
                <c:pt idx="3796">
                  <c:v>3796</c:v>
                </c:pt>
                <c:pt idx="3797">
                  <c:v>3797</c:v>
                </c:pt>
                <c:pt idx="3798">
                  <c:v>3798</c:v>
                </c:pt>
                <c:pt idx="3799">
                  <c:v>3799</c:v>
                </c:pt>
                <c:pt idx="3800">
                  <c:v>3800</c:v>
                </c:pt>
                <c:pt idx="3801">
                  <c:v>3801</c:v>
                </c:pt>
                <c:pt idx="3802">
                  <c:v>3802</c:v>
                </c:pt>
                <c:pt idx="3803">
                  <c:v>3803</c:v>
                </c:pt>
                <c:pt idx="3804">
                  <c:v>3804</c:v>
                </c:pt>
                <c:pt idx="3805">
                  <c:v>3805</c:v>
                </c:pt>
                <c:pt idx="3806">
                  <c:v>3806</c:v>
                </c:pt>
                <c:pt idx="3807">
                  <c:v>3807</c:v>
                </c:pt>
                <c:pt idx="3808">
                  <c:v>3808</c:v>
                </c:pt>
                <c:pt idx="3809">
                  <c:v>3809</c:v>
                </c:pt>
                <c:pt idx="3810">
                  <c:v>3810</c:v>
                </c:pt>
                <c:pt idx="3811">
                  <c:v>3811</c:v>
                </c:pt>
                <c:pt idx="3812">
                  <c:v>3812</c:v>
                </c:pt>
                <c:pt idx="3813">
                  <c:v>3813</c:v>
                </c:pt>
                <c:pt idx="3814">
                  <c:v>3814</c:v>
                </c:pt>
                <c:pt idx="3815">
                  <c:v>3815</c:v>
                </c:pt>
                <c:pt idx="3816">
                  <c:v>3816</c:v>
                </c:pt>
                <c:pt idx="3817">
                  <c:v>3817</c:v>
                </c:pt>
                <c:pt idx="3818">
                  <c:v>3818</c:v>
                </c:pt>
                <c:pt idx="3819">
                  <c:v>3819</c:v>
                </c:pt>
                <c:pt idx="3820">
                  <c:v>3820</c:v>
                </c:pt>
                <c:pt idx="3821">
                  <c:v>3821</c:v>
                </c:pt>
                <c:pt idx="3822">
                  <c:v>3822</c:v>
                </c:pt>
                <c:pt idx="3823">
                  <c:v>3823</c:v>
                </c:pt>
                <c:pt idx="3824">
                  <c:v>3824</c:v>
                </c:pt>
                <c:pt idx="3825">
                  <c:v>3825</c:v>
                </c:pt>
                <c:pt idx="3826">
                  <c:v>3826</c:v>
                </c:pt>
                <c:pt idx="3827">
                  <c:v>3827</c:v>
                </c:pt>
                <c:pt idx="3828">
                  <c:v>3828</c:v>
                </c:pt>
                <c:pt idx="3829">
                  <c:v>3829</c:v>
                </c:pt>
                <c:pt idx="3830">
                  <c:v>3830</c:v>
                </c:pt>
                <c:pt idx="3831">
                  <c:v>3831</c:v>
                </c:pt>
                <c:pt idx="3832">
                  <c:v>3832</c:v>
                </c:pt>
                <c:pt idx="3833">
                  <c:v>3833</c:v>
                </c:pt>
                <c:pt idx="3834">
                  <c:v>3834</c:v>
                </c:pt>
                <c:pt idx="3835">
                  <c:v>3835</c:v>
                </c:pt>
                <c:pt idx="3836">
                  <c:v>3836</c:v>
                </c:pt>
                <c:pt idx="3837">
                  <c:v>3837</c:v>
                </c:pt>
                <c:pt idx="3838">
                  <c:v>3838</c:v>
                </c:pt>
                <c:pt idx="3839">
                  <c:v>3839</c:v>
                </c:pt>
                <c:pt idx="3840">
                  <c:v>3840</c:v>
                </c:pt>
                <c:pt idx="3841">
                  <c:v>3841</c:v>
                </c:pt>
                <c:pt idx="3842">
                  <c:v>3842</c:v>
                </c:pt>
                <c:pt idx="3843">
                  <c:v>3843</c:v>
                </c:pt>
                <c:pt idx="3844">
                  <c:v>3844</c:v>
                </c:pt>
                <c:pt idx="3845">
                  <c:v>3845</c:v>
                </c:pt>
                <c:pt idx="3846">
                  <c:v>3846</c:v>
                </c:pt>
                <c:pt idx="3847">
                  <c:v>3847</c:v>
                </c:pt>
                <c:pt idx="3848">
                  <c:v>3848</c:v>
                </c:pt>
                <c:pt idx="3849">
                  <c:v>3849</c:v>
                </c:pt>
                <c:pt idx="3850">
                  <c:v>3850</c:v>
                </c:pt>
                <c:pt idx="3851">
                  <c:v>3851</c:v>
                </c:pt>
                <c:pt idx="3852">
                  <c:v>3852</c:v>
                </c:pt>
                <c:pt idx="3853">
                  <c:v>3853</c:v>
                </c:pt>
                <c:pt idx="3854">
                  <c:v>3854</c:v>
                </c:pt>
                <c:pt idx="3855">
                  <c:v>3855</c:v>
                </c:pt>
                <c:pt idx="3856">
                  <c:v>3856</c:v>
                </c:pt>
                <c:pt idx="3857">
                  <c:v>3857</c:v>
                </c:pt>
                <c:pt idx="3858">
                  <c:v>3858</c:v>
                </c:pt>
                <c:pt idx="3859">
                  <c:v>3859</c:v>
                </c:pt>
                <c:pt idx="3860">
                  <c:v>3860</c:v>
                </c:pt>
                <c:pt idx="3861">
                  <c:v>3861</c:v>
                </c:pt>
                <c:pt idx="3862">
                  <c:v>3862</c:v>
                </c:pt>
                <c:pt idx="3863">
                  <c:v>3863</c:v>
                </c:pt>
                <c:pt idx="3864">
                  <c:v>3864</c:v>
                </c:pt>
                <c:pt idx="3865">
                  <c:v>3865</c:v>
                </c:pt>
                <c:pt idx="3866">
                  <c:v>3866</c:v>
                </c:pt>
                <c:pt idx="3867">
                  <c:v>3867</c:v>
                </c:pt>
                <c:pt idx="3868">
                  <c:v>3868</c:v>
                </c:pt>
                <c:pt idx="3869">
                  <c:v>3869</c:v>
                </c:pt>
                <c:pt idx="3870">
                  <c:v>3870</c:v>
                </c:pt>
                <c:pt idx="3871">
                  <c:v>3871</c:v>
                </c:pt>
                <c:pt idx="3872">
                  <c:v>3872</c:v>
                </c:pt>
                <c:pt idx="3873">
                  <c:v>3873</c:v>
                </c:pt>
                <c:pt idx="3874">
                  <c:v>3874</c:v>
                </c:pt>
                <c:pt idx="3875">
                  <c:v>3875</c:v>
                </c:pt>
                <c:pt idx="3876">
                  <c:v>3876</c:v>
                </c:pt>
                <c:pt idx="3877">
                  <c:v>3877</c:v>
                </c:pt>
                <c:pt idx="3878">
                  <c:v>3878</c:v>
                </c:pt>
                <c:pt idx="3879">
                  <c:v>3879</c:v>
                </c:pt>
                <c:pt idx="3880">
                  <c:v>3880</c:v>
                </c:pt>
                <c:pt idx="3881">
                  <c:v>3881</c:v>
                </c:pt>
                <c:pt idx="3882">
                  <c:v>3882</c:v>
                </c:pt>
                <c:pt idx="3883">
                  <c:v>3883</c:v>
                </c:pt>
                <c:pt idx="3884">
                  <c:v>3884</c:v>
                </c:pt>
                <c:pt idx="3885">
                  <c:v>3885</c:v>
                </c:pt>
                <c:pt idx="3886">
                  <c:v>3886</c:v>
                </c:pt>
                <c:pt idx="3887">
                  <c:v>3887</c:v>
                </c:pt>
                <c:pt idx="3888">
                  <c:v>3888</c:v>
                </c:pt>
                <c:pt idx="3889">
                  <c:v>3889</c:v>
                </c:pt>
                <c:pt idx="3890">
                  <c:v>3890</c:v>
                </c:pt>
                <c:pt idx="3891">
                  <c:v>3891</c:v>
                </c:pt>
                <c:pt idx="3892">
                  <c:v>3892</c:v>
                </c:pt>
                <c:pt idx="3893">
                  <c:v>3893</c:v>
                </c:pt>
                <c:pt idx="3894">
                  <c:v>3894</c:v>
                </c:pt>
                <c:pt idx="3895">
                  <c:v>3895</c:v>
                </c:pt>
                <c:pt idx="3896">
                  <c:v>3896</c:v>
                </c:pt>
                <c:pt idx="3897">
                  <c:v>3897</c:v>
                </c:pt>
                <c:pt idx="3898">
                  <c:v>3898</c:v>
                </c:pt>
                <c:pt idx="3899">
                  <c:v>3899</c:v>
                </c:pt>
                <c:pt idx="3900">
                  <c:v>3900</c:v>
                </c:pt>
                <c:pt idx="3901">
                  <c:v>3901</c:v>
                </c:pt>
                <c:pt idx="3902">
                  <c:v>3902</c:v>
                </c:pt>
                <c:pt idx="3903">
                  <c:v>3903</c:v>
                </c:pt>
                <c:pt idx="3904">
                  <c:v>3904</c:v>
                </c:pt>
                <c:pt idx="3905">
                  <c:v>3905</c:v>
                </c:pt>
                <c:pt idx="3906">
                  <c:v>3906</c:v>
                </c:pt>
                <c:pt idx="3907">
                  <c:v>3907</c:v>
                </c:pt>
                <c:pt idx="3908">
                  <c:v>3908</c:v>
                </c:pt>
                <c:pt idx="3909">
                  <c:v>3909</c:v>
                </c:pt>
                <c:pt idx="3910">
                  <c:v>3910</c:v>
                </c:pt>
                <c:pt idx="3911">
                  <c:v>3911</c:v>
                </c:pt>
                <c:pt idx="3912">
                  <c:v>3912</c:v>
                </c:pt>
                <c:pt idx="3913">
                  <c:v>3913</c:v>
                </c:pt>
                <c:pt idx="3914">
                  <c:v>3914</c:v>
                </c:pt>
                <c:pt idx="3915">
                  <c:v>3915</c:v>
                </c:pt>
                <c:pt idx="3916">
                  <c:v>3916</c:v>
                </c:pt>
                <c:pt idx="3917">
                  <c:v>3917</c:v>
                </c:pt>
                <c:pt idx="3918">
                  <c:v>3918</c:v>
                </c:pt>
                <c:pt idx="3919">
                  <c:v>3919</c:v>
                </c:pt>
                <c:pt idx="3920">
                  <c:v>3920</c:v>
                </c:pt>
                <c:pt idx="3921">
                  <c:v>3921</c:v>
                </c:pt>
                <c:pt idx="3922">
                  <c:v>3922</c:v>
                </c:pt>
                <c:pt idx="3923">
                  <c:v>3923</c:v>
                </c:pt>
                <c:pt idx="3924">
                  <c:v>3924</c:v>
                </c:pt>
                <c:pt idx="3925">
                  <c:v>3925</c:v>
                </c:pt>
                <c:pt idx="3926">
                  <c:v>3926</c:v>
                </c:pt>
                <c:pt idx="3927">
                  <c:v>3927</c:v>
                </c:pt>
                <c:pt idx="3928">
                  <c:v>3928</c:v>
                </c:pt>
                <c:pt idx="3929">
                  <c:v>3929</c:v>
                </c:pt>
                <c:pt idx="3930">
                  <c:v>3930</c:v>
                </c:pt>
                <c:pt idx="3931">
                  <c:v>3931</c:v>
                </c:pt>
                <c:pt idx="3932">
                  <c:v>3932</c:v>
                </c:pt>
                <c:pt idx="3933">
                  <c:v>3933</c:v>
                </c:pt>
                <c:pt idx="3934">
                  <c:v>3934</c:v>
                </c:pt>
                <c:pt idx="3935">
                  <c:v>3935</c:v>
                </c:pt>
                <c:pt idx="3936">
                  <c:v>3936</c:v>
                </c:pt>
                <c:pt idx="3937">
                  <c:v>3937</c:v>
                </c:pt>
                <c:pt idx="3938">
                  <c:v>3938</c:v>
                </c:pt>
                <c:pt idx="3939">
                  <c:v>3939</c:v>
                </c:pt>
                <c:pt idx="3940">
                  <c:v>3940</c:v>
                </c:pt>
                <c:pt idx="3941">
                  <c:v>3941</c:v>
                </c:pt>
                <c:pt idx="3942">
                  <c:v>3942</c:v>
                </c:pt>
                <c:pt idx="3943">
                  <c:v>3943</c:v>
                </c:pt>
                <c:pt idx="3944">
                  <c:v>3944</c:v>
                </c:pt>
                <c:pt idx="3945">
                  <c:v>3945</c:v>
                </c:pt>
                <c:pt idx="3946">
                  <c:v>3946</c:v>
                </c:pt>
                <c:pt idx="3947">
                  <c:v>3947</c:v>
                </c:pt>
                <c:pt idx="3948">
                  <c:v>3948</c:v>
                </c:pt>
                <c:pt idx="3949">
                  <c:v>3949</c:v>
                </c:pt>
                <c:pt idx="3950">
                  <c:v>3950</c:v>
                </c:pt>
                <c:pt idx="3951">
                  <c:v>3951</c:v>
                </c:pt>
                <c:pt idx="3952">
                  <c:v>3952</c:v>
                </c:pt>
                <c:pt idx="3953">
                  <c:v>3953</c:v>
                </c:pt>
                <c:pt idx="3954">
                  <c:v>3954</c:v>
                </c:pt>
                <c:pt idx="3955">
                  <c:v>3955</c:v>
                </c:pt>
                <c:pt idx="3956">
                  <c:v>3956</c:v>
                </c:pt>
                <c:pt idx="3957">
                  <c:v>3957</c:v>
                </c:pt>
                <c:pt idx="3958">
                  <c:v>3958</c:v>
                </c:pt>
                <c:pt idx="3959">
                  <c:v>3959</c:v>
                </c:pt>
                <c:pt idx="3960">
                  <c:v>3960</c:v>
                </c:pt>
                <c:pt idx="3961">
                  <c:v>3961</c:v>
                </c:pt>
                <c:pt idx="3962">
                  <c:v>3962</c:v>
                </c:pt>
                <c:pt idx="3963">
                  <c:v>3963</c:v>
                </c:pt>
                <c:pt idx="3964">
                  <c:v>3964</c:v>
                </c:pt>
                <c:pt idx="3965">
                  <c:v>3965</c:v>
                </c:pt>
                <c:pt idx="3966">
                  <c:v>3966</c:v>
                </c:pt>
                <c:pt idx="3967">
                  <c:v>3967</c:v>
                </c:pt>
                <c:pt idx="3968">
                  <c:v>3968</c:v>
                </c:pt>
                <c:pt idx="3969">
                  <c:v>3969</c:v>
                </c:pt>
                <c:pt idx="3970">
                  <c:v>3970</c:v>
                </c:pt>
                <c:pt idx="3971">
                  <c:v>3971</c:v>
                </c:pt>
                <c:pt idx="3972">
                  <c:v>3972</c:v>
                </c:pt>
                <c:pt idx="3973">
                  <c:v>3973</c:v>
                </c:pt>
                <c:pt idx="3974">
                  <c:v>3974</c:v>
                </c:pt>
                <c:pt idx="3975">
                  <c:v>3975</c:v>
                </c:pt>
                <c:pt idx="3976">
                  <c:v>3976</c:v>
                </c:pt>
                <c:pt idx="3977">
                  <c:v>3977</c:v>
                </c:pt>
                <c:pt idx="3978">
                  <c:v>3978</c:v>
                </c:pt>
                <c:pt idx="3979">
                  <c:v>3979</c:v>
                </c:pt>
                <c:pt idx="3980">
                  <c:v>3980</c:v>
                </c:pt>
                <c:pt idx="3981">
                  <c:v>3981</c:v>
                </c:pt>
                <c:pt idx="3982">
                  <c:v>3982</c:v>
                </c:pt>
                <c:pt idx="3983">
                  <c:v>3983</c:v>
                </c:pt>
                <c:pt idx="3984">
                  <c:v>3984</c:v>
                </c:pt>
                <c:pt idx="3985">
                  <c:v>3985</c:v>
                </c:pt>
                <c:pt idx="3986">
                  <c:v>3986</c:v>
                </c:pt>
                <c:pt idx="3987">
                  <c:v>3987</c:v>
                </c:pt>
                <c:pt idx="3988">
                  <c:v>3988</c:v>
                </c:pt>
                <c:pt idx="3989">
                  <c:v>3989</c:v>
                </c:pt>
                <c:pt idx="3990">
                  <c:v>3990</c:v>
                </c:pt>
                <c:pt idx="3991">
                  <c:v>3991</c:v>
                </c:pt>
                <c:pt idx="3992">
                  <c:v>3992</c:v>
                </c:pt>
                <c:pt idx="3993">
                  <c:v>3993</c:v>
                </c:pt>
                <c:pt idx="3994">
                  <c:v>3994</c:v>
                </c:pt>
                <c:pt idx="3995">
                  <c:v>3995</c:v>
                </c:pt>
                <c:pt idx="3996">
                  <c:v>3996</c:v>
                </c:pt>
                <c:pt idx="3997">
                  <c:v>3997</c:v>
                </c:pt>
                <c:pt idx="3998">
                  <c:v>3998</c:v>
                </c:pt>
                <c:pt idx="3999">
                  <c:v>3999</c:v>
                </c:pt>
                <c:pt idx="4000">
                  <c:v>4000</c:v>
                </c:pt>
                <c:pt idx="4001">
                  <c:v>4001</c:v>
                </c:pt>
                <c:pt idx="4002">
                  <c:v>4002</c:v>
                </c:pt>
                <c:pt idx="4003">
                  <c:v>4003</c:v>
                </c:pt>
                <c:pt idx="4004">
                  <c:v>4004</c:v>
                </c:pt>
                <c:pt idx="4005">
                  <c:v>4005</c:v>
                </c:pt>
                <c:pt idx="4006">
                  <c:v>4006</c:v>
                </c:pt>
                <c:pt idx="4007">
                  <c:v>4007</c:v>
                </c:pt>
                <c:pt idx="4008">
                  <c:v>4008</c:v>
                </c:pt>
                <c:pt idx="4009">
                  <c:v>4009</c:v>
                </c:pt>
                <c:pt idx="4010">
                  <c:v>4010</c:v>
                </c:pt>
                <c:pt idx="4011">
                  <c:v>4011</c:v>
                </c:pt>
                <c:pt idx="4012">
                  <c:v>4012</c:v>
                </c:pt>
                <c:pt idx="4013">
                  <c:v>4013</c:v>
                </c:pt>
                <c:pt idx="4014">
                  <c:v>4014</c:v>
                </c:pt>
                <c:pt idx="4015">
                  <c:v>4015</c:v>
                </c:pt>
                <c:pt idx="4016">
                  <c:v>4016</c:v>
                </c:pt>
                <c:pt idx="4017">
                  <c:v>4017</c:v>
                </c:pt>
                <c:pt idx="4018">
                  <c:v>4018</c:v>
                </c:pt>
                <c:pt idx="4019">
                  <c:v>4019</c:v>
                </c:pt>
                <c:pt idx="4020">
                  <c:v>4020</c:v>
                </c:pt>
                <c:pt idx="4021">
                  <c:v>4021</c:v>
                </c:pt>
                <c:pt idx="4022">
                  <c:v>4022</c:v>
                </c:pt>
                <c:pt idx="4023">
                  <c:v>4023</c:v>
                </c:pt>
                <c:pt idx="4024">
                  <c:v>4024</c:v>
                </c:pt>
                <c:pt idx="4025">
                  <c:v>4025</c:v>
                </c:pt>
                <c:pt idx="4026">
                  <c:v>4026</c:v>
                </c:pt>
                <c:pt idx="4027">
                  <c:v>4027</c:v>
                </c:pt>
                <c:pt idx="4028">
                  <c:v>4028</c:v>
                </c:pt>
                <c:pt idx="4029">
                  <c:v>4029</c:v>
                </c:pt>
                <c:pt idx="4030">
                  <c:v>4030</c:v>
                </c:pt>
                <c:pt idx="4031">
                  <c:v>4031</c:v>
                </c:pt>
                <c:pt idx="4032">
                  <c:v>4032</c:v>
                </c:pt>
                <c:pt idx="4033">
                  <c:v>4033</c:v>
                </c:pt>
                <c:pt idx="4034">
                  <c:v>4034</c:v>
                </c:pt>
                <c:pt idx="4035">
                  <c:v>4035</c:v>
                </c:pt>
                <c:pt idx="4036">
                  <c:v>4036</c:v>
                </c:pt>
                <c:pt idx="4037">
                  <c:v>4037</c:v>
                </c:pt>
                <c:pt idx="4038">
                  <c:v>4038</c:v>
                </c:pt>
                <c:pt idx="4039">
                  <c:v>4039</c:v>
                </c:pt>
                <c:pt idx="4040">
                  <c:v>4040</c:v>
                </c:pt>
                <c:pt idx="4041">
                  <c:v>4041</c:v>
                </c:pt>
                <c:pt idx="4042">
                  <c:v>4042</c:v>
                </c:pt>
                <c:pt idx="4043">
                  <c:v>4043</c:v>
                </c:pt>
                <c:pt idx="4044">
                  <c:v>4044</c:v>
                </c:pt>
                <c:pt idx="4045">
                  <c:v>4045</c:v>
                </c:pt>
                <c:pt idx="4046">
                  <c:v>4046</c:v>
                </c:pt>
                <c:pt idx="4047">
                  <c:v>4047</c:v>
                </c:pt>
                <c:pt idx="4048">
                  <c:v>4048</c:v>
                </c:pt>
                <c:pt idx="4049">
                  <c:v>4049</c:v>
                </c:pt>
                <c:pt idx="4050">
                  <c:v>4050</c:v>
                </c:pt>
                <c:pt idx="4051">
                  <c:v>4051</c:v>
                </c:pt>
                <c:pt idx="4052">
                  <c:v>4052</c:v>
                </c:pt>
                <c:pt idx="4053">
                  <c:v>4053</c:v>
                </c:pt>
                <c:pt idx="4054">
                  <c:v>4054</c:v>
                </c:pt>
                <c:pt idx="4055">
                  <c:v>4055</c:v>
                </c:pt>
                <c:pt idx="4056">
                  <c:v>4056</c:v>
                </c:pt>
                <c:pt idx="4057">
                  <c:v>4057</c:v>
                </c:pt>
                <c:pt idx="4058">
                  <c:v>4058</c:v>
                </c:pt>
                <c:pt idx="4059">
                  <c:v>4059</c:v>
                </c:pt>
                <c:pt idx="4060">
                  <c:v>4060</c:v>
                </c:pt>
                <c:pt idx="4061">
                  <c:v>4061</c:v>
                </c:pt>
                <c:pt idx="4062">
                  <c:v>4062</c:v>
                </c:pt>
                <c:pt idx="4063">
                  <c:v>4063</c:v>
                </c:pt>
                <c:pt idx="4064">
                  <c:v>4064</c:v>
                </c:pt>
                <c:pt idx="4065">
                  <c:v>4065</c:v>
                </c:pt>
                <c:pt idx="4066">
                  <c:v>4066</c:v>
                </c:pt>
                <c:pt idx="4067">
                  <c:v>4067</c:v>
                </c:pt>
                <c:pt idx="4068">
                  <c:v>4068</c:v>
                </c:pt>
                <c:pt idx="4069">
                  <c:v>4069</c:v>
                </c:pt>
                <c:pt idx="4070">
                  <c:v>4070</c:v>
                </c:pt>
                <c:pt idx="4071">
                  <c:v>4071</c:v>
                </c:pt>
                <c:pt idx="4072">
                  <c:v>4072</c:v>
                </c:pt>
                <c:pt idx="4073">
                  <c:v>4073</c:v>
                </c:pt>
                <c:pt idx="4074">
                  <c:v>4074</c:v>
                </c:pt>
                <c:pt idx="4075">
                  <c:v>4075</c:v>
                </c:pt>
                <c:pt idx="4076">
                  <c:v>4076</c:v>
                </c:pt>
                <c:pt idx="4077">
                  <c:v>4077</c:v>
                </c:pt>
                <c:pt idx="4078">
                  <c:v>4078</c:v>
                </c:pt>
                <c:pt idx="4079">
                  <c:v>4079</c:v>
                </c:pt>
                <c:pt idx="4080">
                  <c:v>4080</c:v>
                </c:pt>
                <c:pt idx="4081">
                  <c:v>4081</c:v>
                </c:pt>
                <c:pt idx="4082">
                  <c:v>4082</c:v>
                </c:pt>
                <c:pt idx="4083">
                  <c:v>4083</c:v>
                </c:pt>
                <c:pt idx="4084">
                  <c:v>4084</c:v>
                </c:pt>
                <c:pt idx="4085">
                  <c:v>4085</c:v>
                </c:pt>
                <c:pt idx="4086">
                  <c:v>4086</c:v>
                </c:pt>
                <c:pt idx="4087">
                  <c:v>4087</c:v>
                </c:pt>
                <c:pt idx="4088">
                  <c:v>4088</c:v>
                </c:pt>
                <c:pt idx="4089">
                  <c:v>4089</c:v>
                </c:pt>
                <c:pt idx="4090">
                  <c:v>4090</c:v>
                </c:pt>
                <c:pt idx="4091">
                  <c:v>4091</c:v>
                </c:pt>
                <c:pt idx="4092">
                  <c:v>4092</c:v>
                </c:pt>
                <c:pt idx="4093">
                  <c:v>4093</c:v>
                </c:pt>
                <c:pt idx="4094">
                  <c:v>4094</c:v>
                </c:pt>
                <c:pt idx="4095">
                  <c:v>4095</c:v>
                </c:pt>
                <c:pt idx="4096">
                  <c:v>4096</c:v>
                </c:pt>
                <c:pt idx="4097">
                  <c:v>4097</c:v>
                </c:pt>
                <c:pt idx="4098">
                  <c:v>4098</c:v>
                </c:pt>
                <c:pt idx="4099">
                  <c:v>4099</c:v>
                </c:pt>
                <c:pt idx="4100">
                  <c:v>4100</c:v>
                </c:pt>
                <c:pt idx="4101">
                  <c:v>4101</c:v>
                </c:pt>
                <c:pt idx="4102">
                  <c:v>4102</c:v>
                </c:pt>
                <c:pt idx="4103">
                  <c:v>4103</c:v>
                </c:pt>
                <c:pt idx="4104">
                  <c:v>4104</c:v>
                </c:pt>
                <c:pt idx="4105">
                  <c:v>4105</c:v>
                </c:pt>
                <c:pt idx="4106">
                  <c:v>4106</c:v>
                </c:pt>
                <c:pt idx="4107">
                  <c:v>4107</c:v>
                </c:pt>
                <c:pt idx="4108">
                  <c:v>4108</c:v>
                </c:pt>
                <c:pt idx="4109">
                  <c:v>4109</c:v>
                </c:pt>
                <c:pt idx="4110">
                  <c:v>4110</c:v>
                </c:pt>
                <c:pt idx="4111">
                  <c:v>4111</c:v>
                </c:pt>
                <c:pt idx="4112">
                  <c:v>4112</c:v>
                </c:pt>
                <c:pt idx="4113">
                  <c:v>4113</c:v>
                </c:pt>
                <c:pt idx="4114">
                  <c:v>4114</c:v>
                </c:pt>
                <c:pt idx="4115">
                  <c:v>4115</c:v>
                </c:pt>
                <c:pt idx="4116">
                  <c:v>4116</c:v>
                </c:pt>
                <c:pt idx="4117">
                  <c:v>4117</c:v>
                </c:pt>
                <c:pt idx="4118">
                  <c:v>4118</c:v>
                </c:pt>
                <c:pt idx="4119">
                  <c:v>4119</c:v>
                </c:pt>
                <c:pt idx="4120">
                  <c:v>4120</c:v>
                </c:pt>
                <c:pt idx="4121">
                  <c:v>4121</c:v>
                </c:pt>
                <c:pt idx="4122">
                  <c:v>4122</c:v>
                </c:pt>
                <c:pt idx="4123">
                  <c:v>4123</c:v>
                </c:pt>
                <c:pt idx="4124">
                  <c:v>4124</c:v>
                </c:pt>
                <c:pt idx="4125">
                  <c:v>4125</c:v>
                </c:pt>
                <c:pt idx="4126">
                  <c:v>4126</c:v>
                </c:pt>
                <c:pt idx="4127">
                  <c:v>4127</c:v>
                </c:pt>
                <c:pt idx="4128">
                  <c:v>4128</c:v>
                </c:pt>
                <c:pt idx="4129">
                  <c:v>4129</c:v>
                </c:pt>
                <c:pt idx="4130">
                  <c:v>4130</c:v>
                </c:pt>
                <c:pt idx="4131">
                  <c:v>4131</c:v>
                </c:pt>
                <c:pt idx="4132">
                  <c:v>4132</c:v>
                </c:pt>
                <c:pt idx="4133">
                  <c:v>4133</c:v>
                </c:pt>
                <c:pt idx="4134">
                  <c:v>4134</c:v>
                </c:pt>
                <c:pt idx="4135">
                  <c:v>4135</c:v>
                </c:pt>
                <c:pt idx="4136">
                  <c:v>4136</c:v>
                </c:pt>
                <c:pt idx="4137">
                  <c:v>4137</c:v>
                </c:pt>
                <c:pt idx="4138">
                  <c:v>4138</c:v>
                </c:pt>
                <c:pt idx="4139">
                  <c:v>4139</c:v>
                </c:pt>
                <c:pt idx="4140">
                  <c:v>4140</c:v>
                </c:pt>
                <c:pt idx="4141">
                  <c:v>4141</c:v>
                </c:pt>
                <c:pt idx="4142">
                  <c:v>4142</c:v>
                </c:pt>
                <c:pt idx="4143">
                  <c:v>4143</c:v>
                </c:pt>
                <c:pt idx="4144">
                  <c:v>4144</c:v>
                </c:pt>
                <c:pt idx="4145">
                  <c:v>4145</c:v>
                </c:pt>
                <c:pt idx="4146">
                  <c:v>4146</c:v>
                </c:pt>
                <c:pt idx="4147">
                  <c:v>4147</c:v>
                </c:pt>
                <c:pt idx="4148">
                  <c:v>4148</c:v>
                </c:pt>
                <c:pt idx="4149">
                  <c:v>4149</c:v>
                </c:pt>
                <c:pt idx="4150">
                  <c:v>4150</c:v>
                </c:pt>
                <c:pt idx="4151">
                  <c:v>4151</c:v>
                </c:pt>
                <c:pt idx="4152">
                  <c:v>4152</c:v>
                </c:pt>
                <c:pt idx="4153">
                  <c:v>4153</c:v>
                </c:pt>
                <c:pt idx="4154">
                  <c:v>4154</c:v>
                </c:pt>
                <c:pt idx="4155">
                  <c:v>4155</c:v>
                </c:pt>
                <c:pt idx="4156">
                  <c:v>4156</c:v>
                </c:pt>
                <c:pt idx="4157">
                  <c:v>4157</c:v>
                </c:pt>
                <c:pt idx="4158">
                  <c:v>4158</c:v>
                </c:pt>
                <c:pt idx="4159">
                  <c:v>4159</c:v>
                </c:pt>
                <c:pt idx="4160">
                  <c:v>4160</c:v>
                </c:pt>
                <c:pt idx="4161">
                  <c:v>4161</c:v>
                </c:pt>
                <c:pt idx="4162">
                  <c:v>4162</c:v>
                </c:pt>
                <c:pt idx="4163">
                  <c:v>4163</c:v>
                </c:pt>
                <c:pt idx="4164">
                  <c:v>4164</c:v>
                </c:pt>
                <c:pt idx="4165">
                  <c:v>4165</c:v>
                </c:pt>
                <c:pt idx="4166">
                  <c:v>4166</c:v>
                </c:pt>
                <c:pt idx="4167">
                  <c:v>4167</c:v>
                </c:pt>
                <c:pt idx="4168">
                  <c:v>4168</c:v>
                </c:pt>
                <c:pt idx="4169">
                  <c:v>4169</c:v>
                </c:pt>
                <c:pt idx="4170">
                  <c:v>4170</c:v>
                </c:pt>
                <c:pt idx="4171">
                  <c:v>4171</c:v>
                </c:pt>
                <c:pt idx="4172">
                  <c:v>4172</c:v>
                </c:pt>
                <c:pt idx="4173">
                  <c:v>4173</c:v>
                </c:pt>
                <c:pt idx="4174">
                  <c:v>4174</c:v>
                </c:pt>
                <c:pt idx="4175">
                  <c:v>4175</c:v>
                </c:pt>
                <c:pt idx="4176">
                  <c:v>4176</c:v>
                </c:pt>
                <c:pt idx="4177">
                  <c:v>4177</c:v>
                </c:pt>
                <c:pt idx="4178">
                  <c:v>4178</c:v>
                </c:pt>
                <c:pt idx="4179">
                  <c:v>4179</c:v>
                </c:pt>
                <c:pt idx="4180">
                  <c:v>4180</c:v>
                </c:pt>
              </c:numCache>
            </c:numRef>
          </c:xVal>
          <c:yVal>
            <c:numRef>
              <c:f>Sheet1!$C$2:$C$4182</c:f>
              <c:numCache>
                <c:formatCode>General</c:formatCode>
                <c:ptCount val="4181"/>
                <c:pt idx="0">
                  <c:v>52.417578342245989</c:v>
                </c:pt>
                <c:pt idx="1">
                  <c:v>52.41715989304813</c:v>
                </c:pt>
                <c:pt idx="2">
                  <c:v>52.416741443850263</c:v>
                </c:pt>
                <c:pt idx="3">
                  <c:v>52.416322994652397</c:v>
                </c:pt>
                <c:pt idx="4">
                  <c:v>52.415904545454538</c:v>
                </c:pt>
                <c:pt idx="5">
                  <c:v>52.415486096256693</c:v>
                </c:pt>
                <c:pt idx="6">
                  <c:v>52.415067647058819</c:v>
                </c:pt>
                <c:pt idx="7">
                  <c:v>52.41464919786096</c:v>
                </c:pt>
                <c:pt idx="8">
                  <c:v>52.414230748663101</c:v>
                </c:pt>
                <c:pt idx="9">
                  <c:v>52.413812299465228</c:v>
                </c:pt>
                <c:pt idx="10">
                  <c:v>52.413393850267383</c:v>
                </c:pt>
                <c:pt idx="11">
                  <c:v>52.412975401069517</c:v>
                </c:pt>
                <c:pt idx="12">
                  <c:v>52.412556951871657</c:v>
                </c:pt>
                <c:pt idx="13">
                  <c:v>52.412138502673791</c:v>
                </c:pt>
                <c:pt idx="14">
                  <c:v>52.411720053475932</c:v>
                </c:pt>
                <c:pt idx="15">
                  <c:v>52.411301604278073</c:v>
                </c:pt>
                <c:pt idx="16">
                  <c:v>52.410883155080207</c:v>
                </c:pt>
                <c:pt idx="17">
                  <c:v>52.410464705882347</c:v>
                </c:pt>
                <c:pt idx="18">
                  <c:v>52.410046256684488</c:v>
                </c:pt>
                <c:pt idx="19">
                  <c:v>52.409627807486629</c:v>
                </c:pt>
                <c:pt idx="20">
                  <c:v>52.40920935828877</c:v>
                </c:pt>
                <c:pt idx="21">
                  <c:v>52.408790909090897</c:v>
                </c:pt>
                <c:pt idx="22">
                  <c:v>52.408372459893037</c:v>
                </c:pt>
                <c:pt idx="23">
                  <c:v>52.407954010695192</c:v>
                </c:pt>
                <c:pt idx="24">
                  <c:v>52.407535561497333</c:v>
                </c:pt>
                <c:pt idx="25">
                  <c:v>52.40711711229946</c:v>
                </c:pt>
                <c:pt idx="26">
                  <c:v>52.406698663101601</c:v>
                </c:pt>
                <c:pt idx="27">
                  <c:v>52.406280213903742</c:v>
                </c:pt>
                <c:pt idx="28">
                  <c:v>52.405861764705882</c:v>
                </c:pt>
                <c:pt idx="29">
                  <c:v>52.405443315508023</c:v>
                </c:pt>
                <c:pt idx="30">
                  <c:v>52.405024866310157</c:v>
                </c:pt>
                <c:pt idx="31">
                  <c:v>52.404606417112298</c:v>
                </c:pt>
                <c:pt idx="32">
                  <c:v>52.404187967914439</c:v>
                </c:pt>
                <c:pt idx="33">
                  <c:v>52.403769518716572</c:v>
                </c:pt>
                <c:pt idx="34">
                  <c:v>52.403351069518713</c:v>
                </c:pt>
                <c:pt idx="35">
                  <c:v>52.402932620320847</c:v>
                </c:pt>
                <c:pt idx="36">
                  <c:v>52.402514171122988</c:v>
                </c:pt>
                <c:pt idx="37">
                  <c:v>52.402095721925129</c:v>
                </c:pt>
                <c:pt idx="38">
                  <c:v>52.401677272727269</c:v>
                </c:pt>
                <c:pt idx="39">
                  <c:v>52.40125882352941</c:v>
                </c:pt>
                <c:pt idx="40">
                  <c:v>52.400840374331551</c:v>
                </c:pt>
                <c:pt idx="41">
                  <c:v>52.400421925133678</c:v>
                </c:pt>
                <c:pt idx="42">
                  <c:v>52.400003475935833</c:v>
                </c:pt>
                <c:pt idx="43">
                  <c:v>52.399585026737967</c:v>
                </c:pt>
                <c:pt idx="44">
                  <c:v>52.399166577540107</c:v>
                </c:pt>
                <c:pt idx="45">
                  <c:v>52.398748128342241</c:v>
                </c:pt>
                <c:pt idx="46">
                  <c:v>52.398329679144382</c:v>
                </c:pt>
                <c:pt idx="47">
                  <c:v>52.397911229946523</c:v>
                </c:pt>
                <c:pt idx="48">
                  <c:v>52.397492780748657</c:v>
                </c:pt>
                <c:pt idx="49">
                  <c:v>52.397074331550797</c:v>
                </c:pt>
                <c:pt idx="50">
                  <c:v>52.396655882352938</c:v>
                </c:pt>
                <c:pt idx="51">
                  <c:v>52.396237433155079</c:v>
                </c:pt>
                <c:pt idx="52">
                  <c:v>52.39581898395722</c:v>
                </c:pt>
                <c:pt idx="53">
                  <c:v>52.395400534759347</c:v>
                </c:pt>
                <c:pt idx="54">
                  <c:v>52.394982085561487</c:v>
                </c:pt>
                <c:pt idx="55">
                  <c:v>52.394563636363642</c:v>
                </c:pt>
                <c:pt idx="56">
                  <c:v>52.394145187165783</c:v>
                </c:pt>
                <c:pt idx="57">
                  <c:v>52.39372673796791</c:v>
                </c:pt>
                <c:pt idx="58">
                  <c:v>52.393308288770051</c:v>
                </c:pt>
                <c:pt idx="59">
                  <c:v>52.392889839572192</c:v>
                </c:pt>
                <c:pt idx="60">
                  <c:v>52.392471390374332</c:v>
                </c:pt>
                <c:pt idx="61">
                  <c:v>52.392052941176473</c:v>
                </c:pt>
                <c:pt idx="62">
                  <c:v>52.391634491978607</c:v>
                </c:pt>
                <c:pt idx="63">
                  <c:v>52.391216042780748</c:v>
                </c:pt>
                <c:pt idx="64">
                  <c:v>52.390797593582889</c:v>
                </c:pt>
                <c:pt idx="65">
                  <c:v>52.390379144385022</c:v>
                </c:pt>
                <c:pt idx="66">
                  <c:v>52.389960695187163</c:v>
                </c:pt>
                <c:pt idx="67">
                  <c:v>52.389542245989297</c:v>
                </c:pt>
                <c:pt idx="68">
                  <c:v>52.389123796791438</c:v>
                </c:pt>
                <c:pt idx="69">
                  <c:v>52.388705347593579</c:v>
                </c:pt>
                <c:pt idx="70">
                  <c:v>52.38828689839572</c:v>
                </c:pt>
                <c:pt idx="71">
                  <c:v>52.38786844919786</c:v>
                </c:pt>
                <c:pt idx="72">
                  <c:v>52.387450000000001</c:v>
                </c:pt>
                <c:pt idx="73">
                  <c:v>52.387031550802128</c:v>
                </c:pt>
                <c:pt idx="74">
                  <c:v>52.386613101604283</c:v>
                </c:pt>
                <c:pt idx="75">
                  <c:v>52.386194652406417</c:v>
                </c:pt>
                <c:pt idx="76">
                  <c:v>52.38577620320855</c:v>
                </c:pt>
                <c:pt idx="77">
                  <c:v>52.385357754010691</c:v>
                </c:pt>
                <c:pt idx="78">
                  <c:v>52.384939304812832</c:v>
                </c:pt>
                <c:pt idx="79">
                  <c:v>52.384520855614973</c:v>
                </c:pt>
                <c:pt idx="80">
                  <c:v>52.384102406417107</c:v>
                </c:pt>
                <c:pt idx="81">
                  <c:v>52.383683957219247</c:v>
                </c:pt>
                <c:pt idx="82">
                  <c:v>52.383265508021388</c:v>
                </c:pt>
                <c:pt idx="83">
                  <c:v>52.382847058823529</c:v>
                </c:pt>
                <c:pt idx="84">
                  <c:v>52.382428609625663</c:v>
                </c:pt>
                <c:pt idx="85">
                  <c:v>52.382010160427797</c:v>
                </c:pt>
                <c:pt idx="86">
                  <c:v>52.381591711229937</c:v>
                </c:pt>
                <c:pt idx="87">
                  <c:v>52.381173262032092</c:v>
                </c:pt>
                <c:pt idx="88">
                  <c:v>52.380754812834219</c:v>
                </c:pt>
                <c:pt idx="89">
                  <c:v>52.38033636363636</c:v>
                </c:pt>
                <c:pt idx="90">
                  <c:v>52.379917914438501</c:v>
                </c:pt>
                <c:pt idx="91">
                  <c:v>52.379499465240642</c:v>
                </c:pt>
                <c:pt idx="92">
                  <c:v>52.379081016042782</c:v>
                </c:pt>
                <c:pt idx="93">
                  <c:v>52.378662566844923</c:v>
                </c:pt>
                <c:pt idx="94">
                  <c:v>52.378244117647057</c:v>
                </c:pt>
                <c:pt idx="95">
                  <c:v>52.377825668449198</c:v>
                </c:pt>
                <c:pt idx="96">
                  <c:v>52.377407219251332</c:v>
                </c:pt>
                <c:pt idx="97">
                  <c:v>52.376988770053472</c:v>
                </c:pt>
                <c:pt idx="98">
                  <c:v>52.376570320855613</c:v>
                </c:pt>
                <c:pt idx="99">
                  <c:v>52.376151871657747</c:v>
                </c:pt>
                <c:pt idx="100">
                  <c:v>52.375733422459888</c:v>
                </c:pt>
                <c:pt idx="101">
                  <c:v>52.375314973262029</c:v>
                </c:pt>
                <c:pt idx="102">
                  <c:v>52.37489652406417</c:v>
                </c:pt>
                <c:pt idx="103">
                  <c:v>52.37447807486631</c:v>
                </c:pt>
                <c:pt idx="104">
                  <c:v>52.374059625668437</c:v>
                </c:pt>
                <c:pt idx="105">
                  <c:v>52.373641176470578</c:v>
                </c:pt>
                <c:pt idx="106">
                  <c:v>52.373222727272733</c:v>
                </c:pt>
                <c:pt idx="107">
                  <c:v>52.372804278074867</c:v>
                </c:pt>
                <c:pt idx="108">
                  <c:v>52.372385828877</c:v>
                </c:pt>
                <c:pt idx="109">
                  <c:v>52.371967379679141</c:v>
                </c:pt>
                <c:pt idx="110">
                  <c:v>52.371548930481282</c:v>
                </c:pt>
                <c:pt idx="111">
                  <c:v>52.371130481283423</c:v>
                </c:pt>
                <c:pt idx="112">
                  <c:v>52.370712032085557</c:v>
                </c:pt>
                <c:pt idx="113">
                  <c:v>52.370293582887697</c:v>
                </c:pt>
                <c:pt idx="114">
                  <c:v>52.369875133689838</c:v>
                </c:pt>
                <c:pt idx="115">
                  <c:v>52.369456684491979</c:v>
                </c:pt>
                <c:pt idx="116">
                  <c:v>52.369038235294113</c:v>
                </c:pt>
                <c:pt idx="117">
                  <c:v>52.368619786096247</c:v>
                </c:pt>
                <c:pt idx="118">
                  <c:v>52.368201336898387</c:v>
                </c:pt>
                <c:pt idx="119">
                  <c:v>52.367782887700542</c:v>
                </c:pt>
                <c:pt idx="120">
                  <c:v>52.367364438502669</c:v>
                </c:pt>
                <c:pt idx="121">
                  <c:v>52.36694598930481</c:v>
                </c:pt>
                <c:pt idx="122">
                  <c:v>52.366527540106951</c:v>
                </c:pt>
                <c:pt idx="123">
                  <c:v>52.366109090909092</c:v>
                </c:pt>
                <c:pt idx="124">
                  <c:v>52.365690641711232</c:v>
                </c:pt>
                <c:pt idx="125">
                  <c:v>52.365272192513373</c:v>
                </c:pt>
                <c:pt idx="126">
                  <c:v>52.364853743315507</c:v>
                </c:pt>
                <c:pt idx="127">
                  <c:v>52.364435294117648</c:v>
                </c:pt>
                <c:pt idx="128">
                  <c:v>52.364016844919782</c:v>
                </c:pt>
                <c:pt idx="129">
                  <c:v>52.363598395721922</c:v>
                </c:pt>
                <c:pt idx="130">
                  <c:v>52.363179946524063</c:v>
                </c:pt>
                <c:pt idx="131">
                  <c:v>52.362761497326197</c:v>
                </c:pt>
                <c:pt idx="132">
                  <c:v>52.362343048128338</c:v>
                </c:pt>
                <c:pt idx="133">
                  <c:v>52.361924598930479</c:v>
                </c:pt>
                <c:pt idx="134">
                  <c:v>52.36150614973262</c:v>
                </c:pt>
                <c:pt idx="135">
                  <c:v>52.361087700534753</c:v>
                </c:pt>
                <c:pt idx="136">
                  <c:v>52.360669251336887</c:v>
                </c:pt>
                <c:pt idx="137">
                  <c:v>52.360250802139028</c:v>
                </c:pt>
                <c:pt idx="138">
                  <c:v>52.359832352941183</c:v>
                </c:pt>
                <c:pt idx="139">
                  <c:v>52.35941390374331</c:v>
                </c:pt>
                <c:pt idx="140">
                  <c:v>52.35899545454545</c:v>
                </c:pt>
                <c:pt idx="141">
                  <c:v>52.358577005347591</c:v>
                </c:pt>
                <c:pt idx="142">
                  <c:v>52.358158556149732</c:v>
                </c:pt>
                <c:pt idx="143">
                  <c:v>52.357740106951873</c:v>
                </c:pt>
                <c:pt idx="144">
                  <c:v>52.357321657754007</c:v>
                </c:pt>
                <c:pt idx="145">
                  <c:v>52.356903208556147</c:v>
                </c:pt>
                <c:pt idx="146">
                  <c:v>52.356484759358288</c:v>
                </c:pt>
                <c:pt idx="147">
                  <c:v>52.356066310160422</c:v>
                </c:pt>
                <c:pt idx="148">
                  <c:v>52.355647860962563</c:v>
                </c:pt>
                <c:pt idx="149">
                  <c:v>52.355229411764697</c:v>
                </c:pt>
                <c:pt idx="150">
                  <c:v>52.354810962566837</c:v>
                </c:pt>
                <c:pt idx="151">
                  <c:v>52.354392513368978</c:v>
                </c:pt>
                <c:pt idx="152">
                  <c:v>52.353974064171119</c:v>
                </c:pt>
                <c:pt idx="153">
                  <c:v>52.35355561497326</c:v>
                </c:pt>
                <c:pt idx="154">
                  <c:v>52.353137165775401</c:v>
                </c:pt>
                <c:pt idx="155">
                  <c:v>52.352718716577527</c:v>
                </c:pt>
                <c:pt idx="156">
                  <c:v>52.352300267379682</c:v>
                </c:pt>
                <c:pt idx="157">
                  <c:v>52.351881818181823</c:v>
                </c:pt>
                <c:pt idx="158">
                  <c:v>52.351463368983957</c:v>
                </c:pt>
                <c:pt idx="159">
                  <c:v>52.351044919786091</c:v>
                </c:pt>
                <c:pt idx="160">
                  <c:v>52.350626470588232</c:v>
                </c:pt>
                <c:pt idx="161">
                  <c:v>52.350208021390372</c:v>
                </c:pt>
                <c:pt idx="162">
                  <c:v>52.349789572192513</c:v>
                </c:pt>
                <c:pt idx="163">
                  <c:v>52.349371122994647</c:v>
                </c:pt>
                <c:pt idx="164">
                  <c:v>52.348952673796788</c:v>
                </c:pt>
                <c:pt idx="165">
                  <c:v>52.348534224598929</c:v>
                </c:pt>
                <c:pt idx="166">
                  <c:v>52.34811577540107</c:v>
                </c:pt>
                <c:pt idx="167">
                  <c:v>52.347697326203203</c:v>
                </c:pt>
                <c:pt idx="168">
                  <c:v>52.347278877005337</c:v>
                </c:pt>
                <c:pt idx="169">
                  <c:v>52.346860427807478</c:v>
                </c:pt>
                <c:pt idx="170">
                  <c:v>52.346441978609633</c:v>
                </c:pt>
                <c:pt idx="171">
                  <c:v>52.34602352941176</c:v>
                </c:pt>
                <c:pt idx="172">
                  <c:v>52.3456050802139</c:v>
                </c:pt>
                <c:pt idx="173">
                  <c:v>52.345186631016041</c:v>
                </c:pt>
                <c:pt idx="174">
                  <c:v>52.344768181818182</c:v>
                </c:pt>
                <c:pt idx="175">
                  <c:v>52.344349732620323</c:v>
                </c:pt>
                <c:pt idx="176">
                  <c:v>52.343931283422457</c:v>
                </c:pt>
                <c:pt idx="177">
                  <c:v>52.343512834224597</c:v>
                </c:pt>
                <c:pt idx="178">
                  <c:v>52.343094385026738</c:v>
                </c:pt>
                <c:pt idx="179">
                  <c:v>52.342675935828872</c:v>
                </c:pt>
                <c:pt idx="180">
                  <c:v>52.342257486631013</c:v>
                </c:pt>
                <c:pt idx="181">
                  <c:v>52.341839037433147</c:v>
                </c:pt>
                <c:pt idx="182">
                  <c:v>52.341420588235287</c:v>
                </c:pt>
                <c:pt idx="183">
                  <c:v>52.341002139037428</c:v>
                </c:pt>
                <c:pt idx="184">
                  <c:v>52.340583689839569</c:v>
                </c:pt>
                <c:pt idx="185">
                  <c:v>52.34016524064171</c:v>
                </c:pt>
                <c:pt idx="186">
                  <c:v>52.339746791443851</c:v>
                </c:pt>
                <c:pt idx="187">
                  <c:v>52.339328342245977</c:v>
                </c:pt>
                <c:pt idx="188">
                  <c:v>52.338909893048132</c:v>
                </c:pt>
                <c:pt idx="189">
                  <c:v>52.338491443850273</c:v>
                </c:pt>
                <c:pt idx="190">
                  <c:v>52.338072994652407</c:v>
                </c:pt>
                <c:pt idx="191">
                  <c:v>52.337654545454541</c:v>
                </c:pt>
                <c:pt idx="192">
                  <c:v>52.337236096256682</c:v>
                </c:pt>
                <c:pt idx="193">
                  <c:v>52.336817647058822</c:v>
                </c:pt>
                <c:pt idx="194">
                  <c:v>52.336399197860963</c:v>
                </c:pt>
                <c:pt idx="195">
                  <c:v>52.335980748663097</c:v>
                </c:pt>
                <c:pt idx="196">
                  <c:v>52.335562299465238</c:v>
                </c:pt>
                <c:pt idx="197">
                  <c:v>52.335143850267379</c:v>
                </c:pt>
                <c:pt idx="198">
                  <c:v>52.334725401069512</c:v>
                </c:pt>
                <c:pt idx="199">
                  <c:v>52.334306951871653</c:v>
                </c:pt>
                <c:pt idx="200">
                  <c:v>52.333888502673787</c:v>
                </c:pt>
                <c:pt idx="201">
                  <c:v>52.333470053475928</c:v>
                </c:pt>
                <c:pt idx="202">
                  <c:v>52.333051604278069</c:v>
                </c:pt>
                <c:pt idx="203">
                  <c:v>52.33263315508021</c:v>
                </c:pt>
                <c:pt idx="204">
                  <c:v>52.33221470588235</c:v>
                </c:pt>
                <c:pt idx="205">
                  <c:v>52.331796256684491</c:v>
                </c:pt>
                <c:pt idx="206">
                  <c:v>52.331377807486618</c:v>
                </c:pt>
                <c:pt idx="207">
                  <c:v>52.330959358288773</c:v>
                </c:pt>
                <c:pt idx="208">
                  <c:v>52.330540909090907</c:v>
                </c:pt>
                <c:pt idx="209">
                  <c:v>52.330122459893047</c:v>
                </c:pt>
                <c:pt idx="210">
                  <c:v>52.329704010695181</c:v>
                </c:pt>
                <c:pt idx="211">
                  <c:v>52.329285561497322</c:v>
                </c:pt>
                <c:pt idx="212">
                  <c:v>52.328867112299463</c:v>
                </c:pt>
                <c:pt idx="213">
                  <c:v>52.328448663101597</c:v>
                </c:pt>
                <c:pt idx="214">
                  <c:v>52.328030213903737</c:v>
                </c:pt>
                <c:pt idx="215">
                  <c:v>52.327611764705878</c:v>
                </c:pt>
                <c:pt idx="216">
                  <c:v>52.327193315508019</c:v>
                </c:pt>
                <c:pt idx="217">
                  <c:v>52.32677486631016</c:v>
                </c:pt>
                <c:pt idx="218">
                  <c:v>52.326356417112287</c:v>
                </c:pt>
                <c:pt idx="219">
                  <c:v>52.325937967914427</c:v>
                </c:pt>
                <c:pt idx="220">
                  <c:v>52.325519518716582</c:v>
                </c:pt>
                <c:pt idx="221">
                  <c:v>52.325101069518723</c:v>
                </c:pt>
                <c:pt idx="222">
                  <c:v>52.32468262032085</c:v>
                </c:pt>
                <c:pt idx="223">
                  <c:v>52.324264171122991</c:v>
                </c:pt>
                <c:pt idx="224">
                  <c:v>52.323845721925132</c:v>
                </c:pt>
                <c:pt idx="225">
                  <c:v>52.323427272727272</c:v>
                </c:pt>
                <c:pt idx="226">
                  <c:v>52.323008823529413</c:v>
                </c:pt>
                <c:pt idx="227">
                  <c:v>52.322590374331547</c:v>
                </c:pt>
                <c:pt idx="228">
                  <c:v>52.322171925133688</c:v>
                </c:pt>
                <c:pt idx="229">
                  <c:v>52.321753475935829</c:v>
                </c:pt>
                <c:pt idx="230">
                  <c:v>52.321335026737962</c:v>
                </c:pt>
                <c:pt idx="231">
                  <c:v>52.320916577540103</c:v>
                </c:pt>
                <c:pt idx="232">
                  <c:v>52.320498128342237</c:v>
                </c:pt>
                <c:pt idx="233">
                  <c:v>52.320079679144378</c:v>
                </c:pt>
                <c:pt idx="234">
                  <c:v>52.319661229946519</c:v>
                </c:pt>
                <c:pt idx="235">
                  <c:v>52.31924278074866</c:v>
                </c:pt>
                <c:pt idx="236">
                  <c:v>52.3188243315508</c:v>
                </c:pt>
                <c:pt idx="237">
                  <c:v>52.318405882352941</c:v>
                </c:pt>
                <c:pt idx="238">
                  <c:v>52.317987433155068</c:v>
                </c:pt>
                <c:pt idx="239">
                  <c:v>52.317568983957223</c:v>
                </c:pt>
                <c:pt idx="240">
                  <c:v>52.317150534759357</c:v>
                </c:pt>
                <c:pt idx="241">
                  <c:v>52.316732085561497</c:v>
                </c:pt>
                <c:pt idx="242">
                  <c:v>52.316313636363631</c:v>
                </c:pt>
                <c:pt idx="243">
                  <c:v>52.315895187165772</c:v>
                </c:pt>
                <c:pt idx="244">
                  <c:v>52.315476737967913</c:v>
                </c:pt>
                <c:pt idx="245">
                  <c:v>52.315058288770047</c:v>
                </c:pt>
                <c:pt idx="246">
                  <c:v>52.314639839572187</c:v>
                </c:pt>
                <c:pt idx="247">
                  <c:v>52.314221390374328</c:v>
                </c:pt>
                <c:pt idx="248">
                  <c:v>52.313802941176469</c:v>
                </c:pt>
                <c:pt idx="249">
                  <c:v>52.31338449197861</c:v>
                </c:pt>
                <c:pt idx="250">
                  <c:v>52.312966042780737</c:v>
                </c:pt>
                <c:pt idx="251">
                  <c:v>52.312547593582877</c:v>
                </c:pt>
                <c:pt idx="252">
                  <c:v>52.312129144385032</c:v>
                </c:pt>
                <c:pt idx="253">
                  <c:v>52.311710695187173</c:v>
                </c:pt>
                <c:pt idx="254">
                  <c:v>52.3112922459893</c:v>
                </c:pt>
                <c:pt idx="255">
                  <c:v>52.310873796791441</c:v>
                </c:pt>
                <c:pt idx="256">
                  <c:v>52.310455347593582</c:v>
                </c:pt>
                <c:pt idx="257">
                  <c:v>52.310036898395722</c:v>
                </c:pt>
                <c:pt idx="258">
                  <c:v>52.309618449197863</c:v>
                </c:pt>
                <c:pt idx="259">
                  <c:v>52.309199999999997</c:v>
                </c:pt>
                <c:pt idx="260">
                  <c:v>52.304200000000002</c:v>
                </c:pt>
                <c:pt idx="261">
                  <c:v>52.304200000000002</c:v>
                </c:pt>
                <c:pt idx="262">
                  <c:v>52.314100000000003</c:v>
                </c:pt>
                <c:pt idx="263">
                  <c:v>52.314100000000003</c:v>
                </c:pt>
                <c:pt idx="264">
                  <c:v>52.314100000000003</c:v>
                </c:pt>
                <c:pt idx="265">
                  <c:v>52.314100000000003</c:v>
                </c:pt>
                <c:pt idx="266">
                  <c:v>52.314100000000003</c:v>
                </c:pt>
                <c:pt idx="267">
                  <c:v>52.306699999999999</c:v>
                </c:pt>
                <c:pt idx="268">
                  <c:v>52.309199999999997</c:v>
                </c:pt>
                <c:pt idx="269">
                  <c:v>52.306699999999999</c:v>
                </c:pt>
                <c:pt idx="270">
                  <c:v>52.309199999999997</c:v>
                </c:pt>
                <c:pt idx="271">
                  <c:v>52.309199999999997</c:v>
                </c:pt>
                <c:pt idx="272">
                  <c:v>52.083100000000002</c:v>
                </c:pt>
                <c:pt idx="273">
                  <c:v>52.094144444444453</c:v>
                </c:pt>
                <c:pt idx="274">
                  <c:v>52.10518888888889</c:v>
                </c:pt>
                <c:pt idx="275">
                  <c:v>52.116233333333327</c:v>
                </c:pt>
                <c:pt idx="276">
                  <c:v>52.090966666666667</c:v>
                </c:pt>
                <c:pt idx="277">
                  <c:v>52.0657</c:v>
                </c:pt>
                <c:pt idx="278">
                  <c:v>52.249600000000001</c:v>
                </c:pt>
                <c:pt idx="279">
                  <c:v>49.114699999999999</c:v>
                </c:pt>
                <c:pt idx="280">
                  <c:v>52.197400000000002</c:v>
                </c:pt>
                <c:pt idx="281">
                  <c:v>52.217300000000002</c:v>
                </c:pt>
                <c:pt idx="282">
                  <c:v>52.224699999999999</c:v>
                </c:pt>
                <c:pt idx="283">
                  <c:v>52.229700000000001</c:v>
                </c:pt>
                <c:pt idx="284">
                  <c:v>52.2346</c:v>
                </c:pt>
                <c:pt idx="285">
                  <c:v>52.237099999999998</c:v>
                </c:pt>
                <c:pt idx="286">
                  <c:v>52.239600000000003</c:v>
                </c:pt>
                <c:pt idx="287">
                  <c:v>52.244599999999998</c:v>
                </c:pt>
                <c:pt idx="288">
                  <c:v>52.247100000000003</c:v>
                </c:pt>
                <c:pt idx="289">
                  <c:v>52.252000000000002</c:v>
                </c:pt>
                <c:pt idx="290">
                  <c:v>51.709388888888888</c:v>
                </c:pt>
                <c:pt idx="291">
                  <c:v>51.166777777777781</c:v>
                </c:pt>
                <c:pt idx="292">
                  <c:v>50.624166666666667</c:v>
                </c:pt>
                <c:pt idx="293">
                  <c:v>51.645899999999997</c:v>
                </c:pt>
                <c:pt idx="294">
                  <c:v>52.043399999999998</c:v>
                </c:pt>
                <c:pt idx="295">
                  <c:v>52.088099999999997</c:v>
                </c:pt>
                <c:pt idx="296">
                  <c:v>52.097999999999999</c:v>
                </c:pt>
                <c:pt idx="297">
                  <c:v>52.112900000000003</c:v>
                </c:pt>
                <c:pt idx="298">
                  <c:v>52.127800000000001</c:v>
                </c:pt>
                <c:pt idx="299">
                  <c:v>52.140300000000003</c:v>
                </c:pt>
                <c:pt idx="300">
                  <c:v>51.516800000000003</c:v>
                </c:pt>
                <c:pt idx="301">
                  <c:v>50.977699999999999</c:v>
                </c:pt>
                <c:pt idx="302">
                  <c:v>51.140011111111107</c:v>
                </c:pt>
                <c:pt idx="303">
                  <c:v>51.302322222222223</c:v>
                </c:pt>
                <c:pt idx="304">
                  <c:v>51.464633333333332</c:v>
                </c:pt>
                <c:pt idx="305">
                  <c:v>52.063299999999998</c:v>
                </c:pt>
                <c:pt idx="306">
                  <c:v>52.078200000000002</c:v>
                </c:pt>
                <c:pt idx="307">
                  <c:v>52.0931</c:v>
                </c:pt>
                <c:pt idx="308">
                  <c:v>52.103000000000002</c:v>
                </c:pt>
                <c:pt idx="309">
                  <c:v>52.112900000000003</c:v>
                </c:pt>
                <c:pt idx="310">
                  <c:v>52.112900000000003</c:v>
                </c:pt>
                <c:pt idx="311">
                  <c:v>52.120399999999997</c:v>
                </c:pt>
                <c:pt idx="312">
                  <c:v>52.125399999999999</c:v>
                </c:pt>
                <c:pt idx="313">
                  <c:v>52.130299999999998</c:v>
                </c:pt>
                <c:pt idx="314">
                  <c:v>52.132800000000003</c:v>
                </c:pt>
                <c:pt idx="315">
                  <c:v>51.834699999999998</c:v>
                </c:pt>
                <c:pt idx="316">
                  <c:v>51.9788</c:v>
                </c:pt>
                <c:pt idx="317">
                  <c:v>52.008600000000001</c:v>
                </c:pt>
                <c:pt idx="318">
                  <c:v>52.038400000000003</c:v>
                </c:pt>
                <c:pt idx="319">
                  <c:v>51.341650000000001</c:v>
                </c:pt>
                <c:pt idx="320">
                  <c:v>51.760199999999998</c:v>
                </c:pt>
                <c:pt idx="321">
                  <c:v>52.095599999999997</c:v>
                </c:pt>
                <c:pt idx="322">
                  <c:v>52.137799999999999</c:v>
                </c:pt>
                <c:pt idx="323">
                  <c:v>51.926600000000001</c:v>
                </c:pt>
                <c:pt idx="324">
                  <c:v>51.847099999999998</c:v>
                </c:pt>
                <c:pt idx="325">
                  <c:v>51.931600000000003</c:v>
                </c:pt>
                <c:pt idx="326">
                  <c:v>51.476999999999997</c:v>
                </c:pt>
                <c:pt idx="327">
                  <c:v>50.470999999999997</c:v>
                </c:pt>
                <c:pt idx="328">
                  <c:v>52.1999</c:v>
                </c:pt>
                <c:pt idx="329">
                  <c:v>50.975299999999997</c:v>
                </c:pt>
                <c:pt idx="330">
                  <c:v>48.796799999999998</c:v>
                </c:pt>
                <c:pt idx="331">
                  <c:v>51.948999999999998</c:v>
                </c:pt>
                <c:pt idx="332">
                  <c:v>51.991199999999999</c:v>
                </c:pt>
                <c:pt idx="333">
                  <c:v>52.013599999999997</c:v>
                </c:pt>
                <c:pt idx="334">
                  <c:v>52.028500000000001</c:v>
                </c:pt>
                <c:pt idx="335">
                  <c:v>52.018500000000003</c:v>
                </c:pt>
                <c:pt idx="336">
                  <c:v>52.016100000000002</c:v>
                </c:pt>
                <c:pt idx="337">
                  <c:v>52.048400000000001</c:v>
                </c:pt>
                <c:pt idx="338">
                  <c:v>52.048400000000001</c:v>
                </c:pt>
                <c:pt idx="339">
                  <c:v>52.021000000000001</c:v>
                </c:pt>
                <c:pt idx="340">
                  <c:v>52.058300000000003</c:v>
                </c:pt>
                <c:pt idx="341">
                  <c:v>52.0657</c:v>
                </c:pt>
                <c:pt idx="342">
                  <c:v>52.0732</c:v>
                </c:pt>
                <c:pt idx="343">
                  <c:v>52.078200000000002</c:v>
                </c:pt>
                <c:pt idx="344">
                  <c:v>52.080650000000013</c:v>
                </c:pt>
                <c:pt idx="345">
                  <c:v>52.083100000000002</c:v>
                </c:pt>
                <c:pt idx="346">
                  <c:v>52.070700000000002</c:v>
                </c:pt>
                <c:pt idx="347">
                  <c:v>52.095599999999997</c:v>
                </c:pt>
                <c:pt idx="348">
                  <c:v>52.097999999999999</c:v>
                </c:pt>
                <c:pt idx="349">
                  <c:v>52.103000000000002</c:v>
                </c:pt>
                <c:pt idx="350">
                  <c:v>52.105499999999999</c:v>
                </c:pt>
                <c:pt idx="351">
                  <c:v>52.107999999999997</c:v>
                </c:pt>
                <c:pt idx="352">
                  <c:v>52.112900000000003</c:v>
                </c:pt>
                <c:pt idx="353">
                  <c:v>52.115122222222233</c:v>
                </c:pt>
                <c:pt idx="354">
                  <c:v>52.117344444444441</c:v>
                </c:pt>
                <c:pt idx="355">
                  <c:v>52.119566666666657</c:v>
                </c:pt>
                <c:pt idx="356">
                  <c:v>52.125399999999999</c:v>
                </c:pt>
                <c:pt idx="357">
                  <c:v>52.122900000000001</c:v>
                </c:pt>
                <c:pt idx="358">
                  <c:v>49.0154</c:v>
                </c:pt>
                <c:pt idx="359">
                  <c:v>52.068199999999997</c:v>
                </c:pt>
                <c:pt idx="360">
                  <c:v>52.078200000000002</c:v>
                </c:pt>
                <c:pt idx="361">
                  <c:v>52.088099999999997</c:v>
                </c:pt>
                <c:pt idx="362">
                  <c:v>52.097999999999999</c:v>
                </c:pt>
                <c:pt idx="363">
                  <c:v>48.804200000000002</c:v>
                </c:pt>
                <c:pt idx="364">
                  <c:v>48.816699999999997</c:v>
                </c:pt>
                <c:pt idx="365">
                  <c:v>48.7074</c:v>
                </c:pt>
                <c:pt idx="366">
                  <c:v>51.834699999999998</c:v>
                </c:pt>
                <c:pt idx="367">
                  <c:v>51.8919</c:v>
                </c:pt>
                <c:pt idx="368">
                  <c:v>51.528944444444441</c:v>
                </c:pt>
                <c:pt idx="369">
                  <c:v>51.16598888888889</c:v>
                </c:pt>
                <c:pt idx="370">
                  <c:v>50.803033333333332</c:v>
                </c:pt>
                <c:pt idx="371">
                  <c:v>51.901800000000001</c:v>
                </c:pt>
                <c:pt idx="372">
                  <c:v>51.924100000000003</c:v>
                </c:pt>
                <c:pt idx="373">
                  <c:v>51.941499999999998</c:v>
                </c:pt>
                <c:pt idx="374">
                  <c:v>51.954000000000001</c:v>
                </c:pt>
                <c:pt idx="375">
                  <c:v>51.968899999999998</c:v>
                </c:pt>
                <c:pt idx="376">
                  <c:v>51.973799999999997</c:v>
                </c:pt>
                <c:pt idx="377">
                  <c:v>51.981299999999997</c:v>
                </c:pt>
                <c:pt idx="378">
                  <c:v>51.991199999999999</c:v>
                </c:pt>
                <c:pt idx="379">
                  <c:v>51.993699999999997</c:v>
                </c:pt>
                <c:pt idx="380">
                  <c:v>52.001199999999997</c:v>
                </c:pt>
                <c:pt idx="381">
                  <c:v>51.936599999999999</c:v>
                </c:pt>
                <c:pt idx="382">
                  <c:v>51.454700000000003</c:v>
                </c:pt>
                <c:pt idx="383">
                  <c:v>51.417400000000001</c:v>
                </c:pt>
                <c:pt idx="384">
                  <c:v>51.948999999999998</c:v>
                </c:pt>
                <c:pt idx="385">
                  <c:v>51.934100000000001</c:v>
                </c:pt>
                <c:pt idx="386">
                  <c:v>51.945431249999999</c:v>
                </c:pt>
                <c:pt idx="387">
                  <c:v>51.956762500000004</c:v>
                </c:pt>
                <c:pt idx="388">
                  <c:v>51.968093750000001</c:v>
                </c:pt>
                <c:pt idx="389">
                  <c:v>51.979424999999999</c:v>
                </c:pt>
                <c:pt idx="390">
                  <c:v>52.008600000000001</c:v>
                </c:pt>
                <c:pt idx="391">
                  <c:v>52.016100000000002</c:v>
                </c:pt>
                <c:pt idx="392">
                  <c:v>52.026000000000003</c:v>
                </c:pt>
                <c:pt idx="393">
                  <c:v>51.9465</c:v>
                </c:pt>
                <c:pt idx="394">
                  <c:v>52.006100000000004</c:v>
                </c:pt>
                <c:pt idx="395">
                  <c:v>51.069699999999997</c:v>
                </c:pt>
                <c:pt idx="396">
                  <c:v>51.488249999999987</c:v>
                </c:pt>
                <c:pt idx="397">
                  <c:v>51.906799999999997</c:v>
                </c:pt>
                <c:pt idx="398">
                  <c:v>51.829799999999999</c:v>
                </c:pt>
                <c:pt idx="399">
                  <c:v>51.2361</c:v>
                </c:pt>
                <c:pt idx="400">
                  <c:v>51.916699999999999</c:v>
                </c:pt>
                <c:pt idx="401">
                  <c:v>51.936599999999999</c:v>
                </c:pt>
                <c:pt idx="402">
                  <c:v>51.948999999999998</c:v>
                </c:pt>
                <c:pt idx="403">
                  <c:v>51.9589</c:v>
                </c:pt>
                <c:pt idx="404">
                  <c:v>51.9664</c:v>
                </c:pt>
                <c:pt idx="405">
                  <c:v>51.971975</c:v>
                </c:pt>
                <c:pt idx="406">
                  <c:v>51.977550000000001</c:v>
                </c:pt>
                <c:pt idx="407">
                  <c:v>51.9863</c:v>
                </c:pt>
                <c:pt idx="408">
                  <c:v>51.989044444444453</c:v>
                </c:pt>
                <c:pt idx="409">
                  <c:v>51.991788888888898</c:v>
                </c:pt>
                <c:pt idx="410">
                  <c:v>51.994533333333337</c:v>
                </c:pt>
                <c:pt idx="411">
                  <c:v>52.003599999999999</c:v>
                </c:pt>
                <c:pt idx="412">
                  <c:v>52.006100000000004</c:v>
                </c:pt>
                <c:pt idx="413">
                  <c:v>51.996200000000002</c:v>
                </c:pt>
                <c:pt idx="414">
                  <c:v>51.909199999999998</c:v>
                </c:pt>
                <c:pt idx="415">
                  <c:v>52.016100000000002</c:v>
                </c:pt>
                <c:pt idx="416">
                  <c:v>52.045900000000003</c:v>
                </c:pt>
                <c:pt idx="417">
                  <c:v>51.963900000000002</c:v>
                </c:pt>
                <c:pt idx="418">
                  <c:v>50.515700000000002</c:v>
                </c:pt>
                <c:pt idx="419">
                  <c:v>49.869900000000001</c:v>
                </c:pt>
                <c:pt idx="420">
                  <c:v>51.872</c:v>
                </c:pt>
                <c:pt idx="421">
                  <c:v>51.909199999999998</c:v>
                </c:pt>
                <c:pt idx="422">
                  <c:v>51.929099999999998</c:v>
                </c:pt>
                <c:pt idx="423">
                  <c:v>51.939100000000003</c:v>
                </c:pt>
                <c:pt idx="424">
                  <c:v>51.951500000000003</c:v>
                </c:pt>
                <c:pt idx="425">
                  <c:v>51.9589</c:v>
                </c:pt>
                <c:pt idx="426">
                  <c:v>51.9465</c:v>
                </c:pt>
                <c:pt idx="427">
                  <c:v>51.439799999999998</c:v>
                </c:pt>
                <c:pt idx="428">
                  <c:v>51.365200000000002</c:v>
                </c:pt>
                <c:pt idx="429">
                  <c:v>51.685699999999997</c:v>
                </c:pt>
                <c:pt idx="430">
                  <c:v>51.213700000000003</c:v>
                </c:pt>
                <c:pt idx="431">
                  <c:v>51.564</c:v>
                </c:pt>
                <c:pt idx="432">
                  <c:v>51.41</c:v>
                </c:pt>
                <c:pt idx="433">
                  <c:v>51.752800000000001</c:v>
                </c:pt>
                <c:pt idx="434">
                  <c:v>51.752800000000001</c:v>
                </c:pt>
                <c:pt idx="435">
                  <c:v>51.221200000000003</c:v>
                </c:pt>
                <c:pt idx="436">
                  <c:v>51.849600000000002</c:v>
                </c:pt>
                <c:pt idx="437">
                  <c:v>51.8596</c:v>
                </c:pt>
                <c:pt idx="438">
                  <c:v>51.516800000000003</c:v>
                </c:pt>
                <c:pt idx="439">
                  <c:v>50.567900000000002</c:v>
                </c:pt>
                <c:pt idx="440">
                  <c:v>50.823700000000002</c:v>
                </c:pt>
                <c:pt idx="441">
                  <c:v>51.7254</c:v>
                </c:pt>
                <c:pt idx="442">
                  <c:v>51.561500000000002</c:v>
                </c:pt>
                <c:pt idx="443">
                  <c:v>51.588799999999999</c:v>
                </c:pt>
                <c:pt idx="444">
                  <c:v>52.006100000000004</c:v>
                </c:pt>
                <c:pt idx="445">
                  <c:v>51.924100000000003</c:v>
                </c:pt>
                <c:pt idx="446">
                  <c:v>51.827856250000004</c:v>
                </c:pt>
                <c:pt idx="447">
                  <c:v>51.731612499999997</c:v>
                </c:pt>
                <c:pt idx="448">
                  <c:v>51.635368749999998</c:v>
                </c:pt>
                <c:pt idx="449">
                  <c:v>51.539124999999999</c:v>
                </c:pt>
                <c:pt idx="450">
                  <c:v>51.904299999999999</c:v>
                </c:pt>
                <c:pt idx="451">
                  <c:v>51.911700000000003</c:v>
                </c:pt>
                <c:pt idx="452">
                  <c:v>51.921700000000001</c:v>
                </c:pt>
                <c:pt idx="453">
                  <c:v>51.929099999999998</c:v>
                </c:pt>
                <c:pt idx="454">
                  <c:v>51.931600000000003</c:v>
                </c:pt>
                <c:pt idx="455">
                  <c:v>51.939100000000003</c:v>
                </c:pt>
                <c:pt idx="456">
                  <c:v>51.941499999999998</c:v>
                </c:pt>
                <c:pt idx="457">
                  <c:v>51.944000000000003</c:v>
                </c:pt>
                <c:pt idx="458">
                  <c:v>51.931600000000003</c:v>
                </c:pt>
                <c:pt idx="459">
                  <c:v>51.971400000000003</c:v>
                </c:pt>
                <c:pt idx="460">
                  <c:v>51.747799999999998</c:v>
                </c:pt>
                <c:pt idx="461">
                  <c:v>50.975299999999997</c:v>
                </c:pt>
                <c:pt idx="462">
                  <c:v>51.187674999999999</c:v>
                </c:pt>
                <c:pt idx="463">
                  <c:v>51.40005</c:v>
                </c:pt>
                <c:pt idx="464">
                  <c:v>51.797499999999999</c:v>
                </c:pt>
                <c:pt idx="465">
                  <c:v>51.827300000000001</c:v>
                </c:pt>
                <c:pt idx="466">
                  <c:v>51.653399999999998</c:v>
                </c:pt>
                <c:pt idx="467">
                  <c:v>51.948999999999998</c:v>
                </c:pt>
                <c:pt idx="468">
                  <c:v>51.919199999999996</c:v>
                </c:pt>
                <c:pt idx="469">
                  <c:v>51.934100000000001</c:v>
                </c:pt>
                <c:pt idx="470">
                  <c:v>50.182899999999997</c:v>
                </c:pt>
                <c:pt idx="471">
                  <c:v>51.407499999999999</c:v>
                </c:pt>
                <c:pt idx="472">
                  <c:v>51.8596</c:v>
                </c:pt>
                <c:pt idx="473">
                  <c:v>51.879474999999999</c:v>
                </c:pt>
                <c:pt idx="474">
                  <c:v>51.899349999999998</c:v>
                </c:pt>
                <c:pt idx="475">
                  <c:v>48.844000000000001</c:v>
                </c:pt>
                <c:pt idx="476">
                  <c:v>48.7074</c:v>
                </c:pt>
                <c:pt idx="477">
                  <c:v>51.799900000000001</c:v>
                </c:pt>
                <c:pt idx="478">
                  <c:v>51.631468750000003</c:v>
                </c:pt>
                <c:pt idx="479">
                  <c:v>51.463037499999999</c:v>
                </c:pt>
                <c:pt idx="480">
                  <c:v>51.294606250000001</c:v>
                </c:pt>
                <c:pt idx="481">
                  <c:v>51.126175000000003</c:v>
                </c:pt>
                <c:pt idx="482">
                  <c:v>48.799300000000002</c:v>
                </c:pt>
                <c:pt idx="483">
                  <c:v>48.632899999999999</c:v>
                </c:pt>
                <c:pt idx="484">
                  <c:v>48.327300000000001</c:v>
                </c:pt>
                <c:pt idx="485">
                  <c:v>48.483800000000002</c:v>
                </c:pt>
                <c:pt idx="486">
                  <c:v>50.037550000000003</c:v>
                </c:pt>
                <c:pt idx="487">
                  <c:v>51.591299999999997</c:v>
                </c:pt>
                <c:pt idx="488">
                  <c:v>51.668300000000002</c:v>
                </c:pt>
                <c:pt idx="489">
                  <c:v>51.713000000000001</c:v>
                </c:pt>
                <c:pt idx="490">
                  <c:v>51.727899999999998</c:v>
                </c:pt>
                <c:pt idx="491">
                  <c:v>51.7453</c:v>
                </c:pt>
                <c:pt idx="492">
                  <c:v>51.7577</c:v>
                </c:pt>
                <c:pt idx="493">
                  <c:v>51.770099999999999</c:v>
                </c:pt>
                <c:pt idx="494">
                  <c:v>51.775099999999988</c:v>
                </c:pt>
                <c:pt idx="495">
                  <c:v>51.780099999999997</c:v>
                </c:pt>
                <c:pt idx="496">
                  <c:v>51.790050000000001</c:v>
                </c:pt>
                <c:pt idx="497">
                  <c:v>51.807400000000001</c:v>
                </c:pt>
                <c:pt idx="498">
                  <c:v>51.814900000000002</c:v>
                </c:pt>
                <c:pt idx="499">
                  <c:v>48.6006</c:v>
                </c:pt>
                <c:pt idx="500">
                  <c:v>48.6006</c:v>
                </c:pt>
                <c:pt idx="501">
                  <c:v>48.6006</c:v>
                </c:pt>
                <c:pt idx="502">
                  <c:v>48.873800000000003</c:v>
                </c:pt>
                <c:pt idx="503">
                  <c:v>48.598100000000002</c:v>
                </c:pt>
                <c:pt idx="504">
                  <c:v>48.312399999999997</c:v>
                </c:pt>
                <c:pt idx="505">
                  <c:v>51.464599999999997</c:v>
                </c:pt>
                <c:pt idx="506">
                  <c:v>51.534199999999998</c:v>
                </c:pt>
                <c:pt idx="507">
                  <c:v>51.560875000000003</c:v>
                </c:pt>
                <c:pt idx="508">
                  <c:v>51.58755</c:v>
                </c:pt>
                <c:pt idx="509">
                  <c:v>51.604950000000002</c:v>
                </c:pt>
                <c:pt idx="510">
                  <c:v>51.622349999999997</c:v>
                </c:pt>
                <c:pt idx="511">
                  <c:v>51.644724999999987</c:v>
                </c:pt>
                <c:pt idx="512">
                  <c:v>51.667099999999998</c:v>
                </c:pt>
                <c:pt idx="513">
                  <c:v>51.688200000000002</c:v>
                </c:pt>
                <c:pt idx="514">
                  <c:v>50.642400000000002</c:v>
                </c:pt>
                <c:pt idx="515">
                  <c:v>50.316375000000001</c:v>
                </c:pt>
                <c:pt idx="516">
                  <c:v>49.990349999999999</c:v>
                </c:pt>
                <c:pt idx="517">
                  <c:v>50.797024999999998</c:v>
                </c:pt>
                <c:pt idx="518">
                  <c:v>51.603700000000003</c:v>
                </c:pt>
                <c:pt idx="519">
                  <c:v>51.633499999999998</c:v>
                </c:pt>
                <c:pt idx="520">
                  <c:v>51.662100000000002</c:v>
                </c:pt>
                <c:pt idx="521">
                  <c:v>51.178349999999988</c:v>
                </c:pt>
                <c:pt idx="522">
                  <c:v>50.694600000000001</c:v>
                </c:pt>
                <c:pt idx="523">
                  <c:v>51.191400000000002</c:v>
                </c:pt>
                <c:pt idx="524">
                  <c:v>51.688200000000002</c:v>
                </c:pt>
                <c:pt idx="525">
                  <c:v>51.700600000000001</c:v>
                </c:pt>
                <c:pt idx="526">
                  <c:v>51.71425</c:v>
                </c:pt>
                <c:pt idx="527">
                  <c:v>51.711125000000003</c:v>
                </c:pt>
                <c:pt idx="528">
                  <c:v>51.707999999999998</c:v>
                </c:pt>
                <c:pt idx="529">
                  <c:v>50.975299999999997</c:v>
                </c:pt>
                <c:pt idx="530">
                  <c:v>51.688200000000002</c:v>
                </c:pt>
                <c:pt idx="531">
                  <c:v>51.526699999999998</c:v>
                </c:pt>
                <c:pt idx="532">
                  <c:v>51.534199999999998</c:v>
                </c:pt>
                <c:pt idx="533">
                  <c:v>51.688200000000002</c:v>
                </c:pt>
                <c:pt idx="534">
                  <c:v>51.705599999999997</c:v>
                </c:pt>
                <c:pt idx="535">
                  <c:v>51.732900000000001</c:v>
                </c:pt>
                <c:pt idx="536">
                  <c:v>51.732900000000001</c:v>
                </c:pt>
                <c:pt idx="537">
                  <c:v>51.735399999999998</c:v>
                </c:pt>
                <c:pt idx="538">
                  <c:v>51.747799999999998</c:v>
                </c:pt>
                <c:pt idx="539">
                  <c:v>51.742800000000003</c:v>
                </c:pt>
                <c:pt idx="540">
                  <c:v>51.300699999999999</c:v>
                </c:pt>
                <c:pt idx="541">
                  <c:v>51.226199999999999</c:v>
                </c:pt>
                <c:pt idx="542">
                  <c:v>50.992600000000003</c:v>
                </c:pt>
                <c:pt idx="543">
                  <c:v>50.625</c:v>
                </c:pt>
                <c:pt idx="544">
                  <c:v>50.866</c:v>
                </c:pt>
                <c:pt idx="545">
                  <c:v>48.367100000000001</c:v>
                </c:pt>
                <c:pt idx="546">
                  <c:v>48.349699999999999</c:v>
                </c:pt>
                <c:pt idx="547">
                  <c:v>51.489400000000003</c:v>
                </c:pt>
                <c:pt idx="548">
                  <c:v>48.404299999999999</c:v>
                </c:pt>
                <c:pt idx="549">
                  <c:v>48.606124999999999</c:v>
                </c:pt>
                <c:pt idx="550">
                  <c:v>48.807949999999998</c:v>
                </c:pt>
                <c:pt idx="551">
                  <c:v>48.305</c:v>
                </c:pt>
                <c:pt idx="552">
                  <c:v>51.3752</c:v>
                </c:pt>
                <c:pt idx="553">
                  <c:v>51.444699999999997</c:v>
                </c:pt>
                <c:pt idx="554">
                  <c:v>51.484499999999997</c:v>
                </c:pt>
                <c:pt idx="555">
                  <c:v>51.514299999999999</c:v>
                </c:pt>
                <c:pt idx="556">
                  <c:v>51.5242</c:v>
                </c:pt>
                <c:pt idx="557">
                  <c:v>51.554000000000002</c:v>
                </c:pt>
                <c:pt idx="558">
                  <c:v>51.568899999999999</c:v>
                </c:pt>
                <c:pt idx="559">
                  <c:v>51.583799999999997</c:v>
                </c:pt>
                <c:pt idx="560">
                  <c:v>51.596299999999999</c:v>
                </c:pt>
                <c:pt idx="561">
                  <c:v>51.578899999999997</c:v>
                </c:pt>
                <c:pt idx="562">
                  <c:v>51.300699999999999</c:v>
                </c:pt>
                <c:pt idx="563">
                  <c:v>50.24</c:v>
                </c:pt>
                <c:pt idx="564">
                  <c:v>50.761600000000001</c:v>
                </c:pt>
                <c:pt idx="565">
                  <c:v>50.165500000000002</c:v>
                </c:pt>
                <c:pt idx="566">
                  <c:v>48.3</c:v>
                </c:pt>
                <c:pt idx="567">
                  <c:v>48.647799999999997</c:v>
                </c:pt>
                <c:pt idx="568">
                  <c:v>51.385100000000001</c:v>
                </c:pt>
                <c:pt idx="569">
                  <c:v>51.425475000000013</c:v>
                </c:pt>
                <c:pt idx="570">
                  <c:v>51.465850000000003</c:v>
                </c:pt>
                <c:pt idx="571">
                  <c:v>51.509300000000003</c:v>
                </c:pt>
                <c:pt idx="572">
                  <c:v>51.529200000000003</c:v>
                </c:pt>
                <c:pt idx="573">
                  <c:v>51.509300000000003</c:v>
                </c:pt>
                <c:pt idx="574">
                  <c:v>48.454000000000001</c:v>
                </c:pt>
                <c:pt idx="575">
                  <c:v>51.474499999999999</c:v>
                </c:pt>
                <c:pt idx="576">
                  <c:v>51.514299999999999</c:v>
                </c:pt>
                <c:pt idx="577">
                  <c:v>51.504399999999997</c:v>
                </c:pt>
                <c:pt idx="578">
                  <c:v>50.545499999999997</c:v>
                </c:pt>
                <c:pt idx="579">
                  <c:v>51.7453</c:v>
                </c:pt>
                <c:pt idx="580">
                  <c:v>51.283299999999997</c:v>
                </c:pt>
                <c:pt idx="581">
                  <c:v>50.8337</c:v>
                </c:pt>
                <c:pt idx="582">
                  <c:v>51.501899999999999</c:v>
                </c:pt>
                <c:pt idx="583">
                  <c:v>51.104399999999998</c:v>
                </c:pt>
                <c:pt idx="584">
                  <c:v>50.667299999999997</c:v>
                </c:pt>
                <c:pt idx="585">
                  <c:v>51.005099999999999</c:v>
                </c:pt>
                <c:pt idx="586">
                  <c:v>51.273299999999999</c:v>
                </c:pt>
                <c:pt idx="587">
                  <c:v>51.514299999999999</c:v>
                </c:pt>
                <c:pt idx="588">
                  <c:v>51.499400000000001</c:v>
                </c:pt>
                <c:pt idx="589">
                  <c:v>50.615099999999998</c:v>
                </c:pt>
                <c:pt idx="590">
                  <c:v>50.776600000000002</c:v>
                </c:pt>
                <c:pt idx="591">
                  <c:v>51.3429</c:v>
                </c:pt>
                <c:pt idx="592">
                  <c:v>51.360300000000002</c:v>
                </c:pt>
                <c:pt idx="593">
                  <c:v>51.4621</c:v>
                </c:pt>
                <c:pt idx="594">
                  <c:v>48.734699999999997</c:v>
                </c:pt>
                <c:pt idx="595">
                  <c:v>51.499400000000001</c:v>
                </c:pt>
                <c:pt idx="596">
                  <c:v>51.526699999999998</c:v>
                </c:pt>
                <c:pt idx="597">
                  <c:v>51.5441</c:v>
                </c:pt>
                <c:pt idx="598">
                  <c:v>48.463900000000002</c:v>
                </c:pt>
                <c:pt idx="599">
                  <c:v>48.327300000000001</c:v>
                </c:pt>
                <c:pt idx="600">
                  <c:v>49.825200000000002</c:v>
                </c:pt>
                <c:pt idx="601">
                  <c:v>51.385100000000001</c:v>
                </c:pt>
                <c:pt idx="602">
                  <c:v>51.4298</c:v>
                </c:pt>
                <c:pt idx="603">
                  <c:v>48.354599999999998</c:v>
                </c:pt>
                <c:pt idx="604">
                  <c:v>48.205599999999997</c:v>
                </c:pt>
                <c:pt idx="605">
                  <c:v>48.126100000000001</c:v>
                </c:pt>
                <c:pt idx="606">
                  <c:v>51.2485</c:v>
                </c:pt>
                <c:pt idx="607">
                  <c:v>51.318100000000001</c:v>
                </c:pt>
                <c:pt idx="608">
                  <c:v>51.357799999999997</c:v>
                </c:pt>
                <c:pt idx="609">
                  <c:v>51.379525000000001</c:v>
                </c:pt>
                <c:pt idx="610">
                  <c:v>51.401249999999997</c:v>
                </c:pt>
                <c:pt idx="611">
                  <c:v>51.4298</c:v>
                </c:pt>
                <c:pt idx="612">
                  <c:v>51.452199999999998</c:v>
                </c:pt>
                <c:pt idx="613">
                  <c:v>51.4621</c:v>
                </c:pt>
                <c:pt idx="614">
                  <c:v>51.474499999999999</c:v>
                </c:pt>
                <c:pt idx="615">
                  <c:v>51.489400000000003</c:v>
                </c:pt>
                <c:pt idx="616">
                  <c:v>51.496899999999997</c:v>
                </c:pt>
                <c:pt idx="617">
                  <c:v>50.274799999999999</c:v>
                </c:pt>
                <c:pt idx="618">
                  <c:v>51.442300000000003</c:v>
                </c:pt>
                <c:pt idx="619">
                  <c:v>48.439100000000003</c:v>
                </c:pt>
                <c:pt idx="620">
                  <c:v>51.325499999999998</c:v>
                </c:pt>
                <c:pt idx="621">
                  <c:v>48.180799999999998</c:v>
                </c:pt>
                <c:pt idx="622">
                  <c:v>48.131100000000004</c:v>
                </c:pt>
                <c:pt idx="623">
                  <c:v>51.243499999999997</c:v>
                </c:pt>
                <c:pt idx="624">
                  <c:v>51.310600000000001</c:v>
                </c:pt>
                <c:pt idx="625">
                  <c:v>51.3429</c:v>
                </c:pt>
                <c:pt idx="626">
                  <c:v>51.367699999999999</c:v>
                </c:pt>
                <c:pt idx="627">
                  <c:v>51.390099999999997</c:v>
                </c:pt>
                <c:pt idx="628">
                  <c:v>51.407499999999999</c:v>
                </c:pt>
                <c:pt idx="629">
                  <c:v>51.419899999999998</c:v>
                </c:pt>
                <c:pt idx="630">
                  <c:v>51.432299999999998</c:v>
                </c:pt>
                <c:pt idx="631">
                  <c:v>51.444699999999997</c:v>
                </c:pt>
                <c:pt idx="632">
                  <c:v>51.452199999999998</c:v>
                </c:pt>
                <c:pt idx="633">
                  <c:v>51.464599999999997</c:v>
                </c:pt>
                <c:pt idx="634">
                  <c:v>51.472099999999998</c:v>
                </c:pt>
                <c:pt idx="635">
                  <c:v>51.484499999999997</c:v>
                </c:pt>
                <c:pt idx="636">
                  <c:v>51.491900000000001</c:v>
                </c:pt>
                <c:pt idx="637">
                  <c:v>50.925600000000003</c:v>
                </c:pt>
                <c:pt idx="638">
                  <c:v>50.783999999999999</c:v>
                </c:pt>
                <c:pt idx="639">
                  <c:v>51.109400000000001</c:v>
                </c:pt>
                <c:pt idx="640">
                  <c:v>51.442300000000003</c:v>
                </c:pt>
                <c:pt idx="641">
                  <c:v>51.1342</c:v>
                </c:pt>
                <c:pt idx="642">
                  <c:v>49.731399999999987</c:v>
                </c:pt>
                <c:pt idx="643">
                  <c:v>48.328599999999987</c:v>
                </c:pt>
                <c:pt idx="644">
                  <c:v>48.367100000000001</c:v>
                </c:pt>
                <c:pt idx="645">
                  <c:v>51.260899999999999</c:v>
                </c:pt>
                <c:pt idx="646">
                  <c:v>51.313099999999999</c:v>
                </c:pt>
                <c:pt idx="647">
                  <c:v>51.345399999999998</c:v>
                </c:pt>
                <c:pt idx="648">
                  <c:v>51.370199999999997</c:v>
                </c:pt>
                <c:pt idx="649">
                  <c:v>51.390099999999997</c:v>
                </c:pt>
                <c:pt idx="650">
                  <c:v>51.405000000000001</c:v>
                </c:pt>
                <c:pt idx="651">
                  <c:v>51.422400000000003</c:v>
                </c:pt>
                <c:pt idx="652">
                  <c:v>51.427300000000002</c:v>
                </c:pt>
                <c:pt idx="653">
                  <c:v>51.442300000000003</c:v>
                </c:pt>
                <c:pt idx="654">
                  <c:v>48.232900000000001</c:v>
                </c:pt>
                <c:pt idx="655">
                  <c:v>48.218000000000004</c:v>
                </c:pt>
                <c:pt idx="656">
                  <c:v>51.253500000000003</c:v>
                </c:pt>
                <c:pt idx="657">
                  <c:v>51.275799999999997</c:v>
                </c:pt>
                <c:pt idx="658">
                  <c:v>51.315600000000003</c:v>
                </c:pt>
                <c:pt idx="659">
                  <c:v>51.350299999999997</c:v>
                </c:pt>
                <c:pt idx="660">
                  <c:v>51.367699999999999</c:v>
                </c:pt>
                <c:pt idx="661">
                  <c:v>51.382599999999996</c:v>
                </c:pt>
                <c:pt idx="662">
                  <c:v>49.256300000000003</c:v>
                </c:pt>
                <c:pt idx="663">
                  <c:v>51.111899999999999</c:v>
                </c:pt>
                <c:pt idx="664">
                  <c:v>51.313099999999999</c:v>
                </c:pt>
                <c:pt idx="665">
                  <c:v>51.350299999999997</c:v>
                </c:pt>
                <c:pt idx="666">
                  <c:v>51.3628</c:v>
                </c:pt>
                <c:pt idx="667">
                  <c:v>51.382599999999996</c:v>
                </c:pt>
                <c:pt idx="668">
                  <c:v>51.390099999999997</c:v>
                </c:pt>
                <c:pt idx="669">
                  <c:v>51.407499999999999</c:v>
                </c:pt>
                <c:pt idx="670">
                  <c:v>51.417400000000001</c:v>
                </c:pt>
                <c:pt idx="671">
                  <c:v>51.424900000000001</c:v>
                </c:pt>
                <c:pt idx="672">
                  <c:v>51.432299999999998</c:v>
                </c:pt>
                <c:pt idx="673">
                  <c:v>51.442300000000003</c:v>
                </c:pt>
                <c:pt idx="674">
                  <c:v>51.452199999999998</c:v>
                </c:pt>
                <c:pt idx="675">
                  <c:v>51.454700000000003</c:v>
                </c:pt>
                <c:pt idx="676">
                  <c:v>51.459600000000002</c:v>
                </c:pt>
                <c:pt idx="677">
                  <c:v>51.464599999999997</c:v>
                </c:pt>
                <c:pt idx="678">
                  <c:v>51.472099999999998</c:v>
                </c:pt>
                <c:pt idx="679">
                  <c:v>51.479500000000002</c:v>
                </c:pt>
                <c:pt idx="680">
                  <c:v>51.479500000000002</c:v>
                </c:pt>
                <c:pt idx="681">
                  <c:v>51.464599999999997</c:v>
                </c:pt>
                <c:pt idx="682">
                  <c:v>50.856000000000002</c:v>
                </c:pt>
                <c:pt idx="683">
                  <c:v>50.779000000000003</c:v>
                </c:pt>
                <c:pt idx="684">
                  <c:v>51.042299999999997</c:v>
                </c:pt>
                <c:pt idx="685">
                  <c:v>51.372700000000002</c:v>
                </c:pt>
                <c:pt idx="686">
                  <c:v>51.464599999999997</c:v>
                </c:pt>
                <c:pt idx="687">
                  <c:v>51.4621</c:v>
                </c:pt>
                <c:pt idx="688">
                  <c:v>51.347566666666673</c:v>
                </c:pt>
                <c:pt idx="689">
                  <c:v>51.233033333333339</c:v>
                </c:pt>
                <c:pt idx="690">
                  <c:v>51.118499999999997</c:v>
                </c:pt>
                <c:pt idx="691">
                  <c:v>50.592700000000001</c:v>
                </c:pt>
                <c:pt idx="692">
                  <c:v>51.4497</c:v>
                </c:pt>
                <c:pt idx="693">
                  <c:v>51.4696</c:v>
                </c:pt>
                <c:pt idx="694">
                  <c:v>51.474499999999999</c:v>
                </c:pt>
                <c:pt idx="695">
                  <c:v>51.481999999999999</c:v>
                </c:pt>
                <c:pt idx="696">
                  <c:v>51.489400000000003</c:v>
                </c:pt>
                <c:pt idx="697">
                  <c:v>51.491900000000001</c:v>
                </c:pt>
                <c:pt idx="698">
                  <c:v>51.496899999999997</c:v>
                </c:pt>
                <c:pt idx="699">
                  <c:v>51.491900000000001</c:v>
                </c:pt>
                <c:pt idx="700">
                  <c:v>50.379100000000001</c:v>
                </c:pt>
                <c:pt idx="701">
                  <c:v>48.978099999999998</c:v>
                </c:pt>
                <c:pt idx="702">
                  <c:v>48.255299999999998</c:v>
                </c:pt>
                <c:pt idx="703">
                  <c:v>51.258400000000002</c:v>
                </c:pt>
                <c:pt idx="704">
                  <c:v>51.328000000000003</c:v>
                </c:pt>
                <c:pt idx="705">
                  <c:v>51.3553</c:v>
                </c:pt>
                <c:pt idx="706">
                  <c:v>51.369599999999998</c:v>
                </c:pt>
                <c:pt idx="707">
                  <c:v>51.383899999999997</c:v>
                </c:pt>
                <c:pt idx="708">
                  <c:v>51.402500000000003</c:v>
                </c:pt>
                <c:pt idx="709">
                  <c:v>51.417400000000001</c:v>
                </c:pt>
                <c:pt idx="710">
                  <c:v>51.423000000000002</c:v>
                </c:pt>
                <c:pt idx="711">
                  <c:v>51.428600000000003</c:v>
                </c:pt>
                <c:pt idx="712">
                  <c:v>51.439799999999998</c:v>
                </c:pt>
                <c:pt idx="713">
                  <c:v>51.444699999999997</c:v>
                </c:pt>
                <c:pt idx="714">
                  <c:v>51.4497</c:v>
                </c:pt>
                <c:pt idx="715">
                  <c:v>51.454700000000003</c:v>
                </c:pt>
                <c:pt idx="716">
                  <c:v>51.459600000000002</c:v>
                </c:pt>
                <c:pt idx="717">
                  <c:v>51.464599999999997</c:v>
                </c:pt>
                <c:pt idx="718">
                  <c:v>51.4696</c:v>
                </c:pt>
                <c:pt idx="719">
                  <c:v>51.454700000000003</c:v>
                </c:pt>
                <c:pt idx="720">
                  <c:v>51.432299999999998</c:v>
                </c:pt>
                <c:pt idx="721">
                  <c:v>50.167999999999999</c:v>
                </c:pt>
                <c:pt idx="722">
                  <c:v>49.636400000000002</c:v>
                </c:pt>
                <c:pt idx="723">
                  <c:v>48.319899999999997</c:v>
                </c:pt>
                <c:pt idx="724">
                  <c:v>51.283299999999997</c:v>
                </c:pt>
                <c:pt idx="725">
                  <c:v>51.332999999999998</c:v>
                </c:pt>
                <c:pt idx="726">
                  <c:v>51.3553</c:v>
                </c:pt>
                <c:pt idx="727">
                  <c:v>51.372700000000002</c:v>
                </c:pt>
                <c:pt idx="728">
                  <c:v>51.382599999999996</c:v>
                </c:pt>
                <c:pt idx="729">
                  <c:v>51.391324999999988</c:v>
                </c:pt>
                <c:pt idx="730">
                  <c:v>51.40005</c:v>
                </c:pt>
                <c:pt idx="731">
                  <c:v>51.417400000000001</c:v>
                </c:pt>
                <c:pt idx="732">
                  <c:v>51.422400000000003</c:v>
                </c:pt>
                <c:pt idx="733">
                  <c:v>51.422400000000003</c:v>
                </c:pt>
                <c:pt idx="734">
                  <c:v>51.4298</c:v>
                </c:pt>
                <c:pt idx="735">
                  <c:v>51.4373</c:v>
                </c:pt>
                <c:pt idx="736">
                  <c:v>51.4373</c:v>
                </c:pt>
                <c:pt idx="737">
                  <c:v>51.414900000000003</c:v>
                </c:pt>
                <c:pt idx="738">
                  <c:v>51.0349</c:v>
                </c:pt>
                <c:pt idx="739">
                  <c:v>51.347900000000003</c:v>
                </c:pt>
                <c:pt idx="740">
                  <c:v>51.129300000000001</c:v>
                </c:pt>
                <c:pt idx="741">
                  <c:v>50.878399999999999</c:v>
                </c:pt>
                <c:pt idx="742">
                  <c:v>51.044544444444448</c:v>
                </c:pt>
                <c:pt idx="743">
                  <c:v>51.210688888888889</c:v>
                </c:pt>
                <c:pt idx="744">
                  <c:v>51.376833333333337</c:v>
                </c:pt>
                <c:pt idx="745">
                  <c:v>51.414900000000003</c:v>
                </c:pt>
                <c:pt idx="746">
                  <c:v>50.217700000000001</c:v>
                </c:pt>
                <c:pt idx="747">
                  <c:v>51.407499999999999</c:v>
                </c:pt>
                <c:pt idx="748">
                  <c:v>51.422400000000003</c:v>
                </c:pt>
                <c:pt idx="749">
                  <c:v>51.432299999999998</c:v>
                </c:pt>
                <c:pt idx="750">
                  <c:v>51.4373</c:v>
                </c:pt>
                <c:pt idx="751">
                  <c:v>51.442300000000003</c:v>
                </c:pt>
                <c:pt idx="752">
                  <c:v>51.442300000000003</c:v>
                </c:pt>
                <c:pt idx="753">
                  <c:v>51.452199999999998</c:v>
                </c:pt>
                <c:pt idx="754">
                  <c:v>51.452199999999998</c:v>
                </c:pt>
                <c:pt idx="755">
                  <c:v>51.459600000000002</c:v>
                </c:pt>
                <c:pt idx="756">
                  <c:v>51.452199999999998</c:v>
                </c:pt>
                <c:pt idx="757">
                  <c:v>51.4621</c:v>
                </c:pt>
                <c:pt idx="758">
                  <c:v>51.464599999999997</c:v>
                </c:pt>
                <c:pt idx="759">
                  <c:v>51.464599999999997</c:v>
                </c:pt>
                <c:pt idx="760">
                  <c:v>51.474499999999999</c:v>
                </c:pt>
                <c:pt idx="761">
                  <c:v>51.474499999999999</c:v>
                </c:pt>
                <c:pt idx="762">
                  <c:v>51.479500000000002</c:v>
                </c:pt>
                <c:pt idx="763">
                  <c:v>51.476999999999997</c:v>
                </c:pt>
                <c:pt idx="764">
                  <c:v>51.479500000000002</c:v>
                </c:pt>
                <c:pt idx="765">
                  <c:v>51.481999999999999</c:v>
                </c:pt>
                <c:pt idx="766">
                  <c:v>51.484499999999997</c:v>
                </c:pt>
                <c:pt idx="767">
                  <c:v>51.487000000000002</c:v>
                </c:pt>
                <c:pt idx="768">
                  <c:v>51.489400000000003</c:v>
                </c:pt>
                <c:pt idx="769">
                  <c:v>51.491900000000001</c:v>
                </c:pt>
                <c:pt idx="770">
                  <c:v>51.489400000000003</c:v>
                </c:pt>
                <c:pt idx="771">
                  <c:v>51.496899999999997</c:v>
                </c:pt>
                <c:pt idx="772">
                  <c:v>51.496899999999997</c:v>
                </c:pt>
                <c:pt idx="773">
                  <c:v>51.104399999999998</c:v>
                </c:pt>
                <c:pt idx="774">
                  <c:v>48.2727</c:v>
                </c:pt>
                <c:pt idx="775">
                  <c:v>51.305599999999998</c:v>
                </c:pt>
                <c:pt idx="776">
                  <c:v>51.365200000000002</c:v>
                </c:pt>
                <c:pt idx="777">
                  <c:v>51.385100000000001</c:v>
                </c:pt>
                <c:pt idx="778">
                  <c:v>51.385100000000001</c:v>
                </c:pt>
                <c:pt idx="779">
                  <c:v>51.241100000000003</c:v>
                </c:pt>
                <c:pt idx="780">
                  <c:v>51.275799999999997</c:v>
                </c:pt>
                <c:pt idx="781">
                  <c:v>51.173999999999999</c:v>
                </c:pt>
                <c:pt idx="782">
                  <c:v>51.380200000000002</c:v>
                </c:pt>
                <c:pt idx="783">
                  <c:v>51.310600000000001</c:v>
                </c:pt>
                <c:pt idx="784">
                  <c:v>51.444699999999997</c:v>
                </c:pt>
                <c:pt idx="785">
                  <c:v>51.414900000000003</c:v>
                </c:pt>
                <c:pt idx="786">
                  <c:v>51.260899999999999</c:v>
                </c:pt>
                <c:pt idx="787">
                  <c:v>51.616100000000003</c:v>
                </c:pt>
                <c:pt idx="788">
                  <c:v>50.8461</c:v>
                </c:pt>
                <c:pt idx="789">
                  <c:v>51.4</c:v>
                </c:pt>
                <c:pt idx="790">
                  <c:v>50.750450000000001</c:v>
                </c:pt>
                <c:pt idx="791">
                  <c:v>50.100900000000003</c:v>
                </c:pt>
                <c:pt idx="792">
                  <c:v>51.402500000000003</c:v>
                </c:pt>
                <c:pt idx="793">
                  <c:v>51.414900000000003</c:v>
                </c:pt>
                <c:pt idx="794">
                  <c:v>51.419899999999998</c:v>
                </c:pt>
                <c:pt idx="795">
                  <c:v>48.317399999999999</c:v>
                </c:pt>
                <c:pt idx="796">
                  <c:v>51.4373</c:v>
                </c:pt>
                <c:pt idx="797">
                  <c:v>48.374499999999998</c:v>
                </c:pt>
                <c:pt idx="798">
                  <c:v>48.180799999999998</c:v>
                </c:pt>
                <c:pt idx="799">
                  <c:v>51.2361</c:v>
                </c:pt>
                <c:pt idx="800">
                  <c:v>51.280799999999999</c:v>
                </c:pt>
                <c:pt idx="801">
                  <c:v>51.297550000000001</c:v>
                </c:pt>
                <c:pt idx="802">
                  <c:v>51.314300000000003</c:v>
                </c:pt>
                <c:pt idx="803">
                  <c:v>51.330500000000001</c:v>
                </c:pt>
                <c:pt idx="804">
                  <c:v>51.239825000000003</c:v>
                </c:pt>
                <c:pt idx="805">
                  <c:v>51.149149999999999</c:v>
                </c:pt>
                <c:pt idx="806">
                  <c:v>50.617600000000003</c:v>
                </c:pt>
                <c:pt idx="807">
                  <c:v>51.313099999999999</c:v>
                </c:pt>
                <c:pt idx="808">
                  <c:v>50.992600000000003</c:v>
                </c:pt>
                <c:pt idx="809">
                  <c:v>51.104399999999998</c:v>
                </c:pt>
                <c:pt idx="810">
                  <c:v>51.313099999999999</c:v>
                </c:pt>
                <c:pt idx="811">
                  <c:v>51.452199999999998</c:v>
                </c:pt>
                <c:pt idx="812">
                  <c:v>50.900700000000001</c:v>
                </c:pt>
                <c:pt idx="813">
                  <c:v>50.259900000000002</c:v>
                </c:pt>
                <c:pt idx="814">
                  <c:v>50.0015</c:v>
                </c:pt>
                <c:pt idx="815">
                  <c:v>50.088500000000003</c:v>
                </c:pt>
                <c:pt idx="816">
                  <c:v>50.2301</c:v>
                </c:pt>
                <c:pt idx="817">
                  <c:v>51.352800000000002</c:v>
                </c:pt>
                <c:pt idx="818">
                  <c:v>50.180399999999999</c:v>
                </c:pt>
                <c:pt idx="819">
                  <c:v>50.155500000000004</c:v>
                </c:pt>
                <c:pt idx="820">
                  <c:v>50.123199999999997</c:v>
                </c:pt>
                <c:pt idx="821">
                  <c:v>50.458599999999997</c:v>
                </c:pt>
                <c:pt idx="822">
                  <c:v>51.2286</c:v>
                </c:pt>
                <c:pt idx="823">
                  <c:v>51.265900000000002</c:v>
                </c:pt>
                <c:pt idx="824">
                  <c:v>51.285800000000002</c:v>
                </c:pt>
                <c:pt idx="825">
                  <c:v>50.692100000000003</c:v>
                </c:pt>
                <c:pt idx="826">
                  <c:v>51.084600000000002</c:v>
                </c:pt>
                <c:pt idx="827">
                  <c:v>51.300699999999999</c:v>
                </c:pt>
                <c:pt idx="828">
                  <c:v>51.313099999999999</c:v>
                </c:pt>
                <c:pt idx="829">
                  <c:v>48.381999999999998</c:v>
                </c:pt>
                <c:pt idx="830">
                  <c:v>51.2684</c:v>
                </c:pt>
                <c:pt idx="831">
                  <c:v>51.293199999999999</c:v>
                </c:pt>
                <c:pt idx="832">
                  <c:v>51.308100000000003</c:v>
                </c:pt>
                <c:pt idx="833">
                  <c:v>51.318100000000001</c:v>
                </c:pt>
                <c:pt idx="834">
                  <c:v>51.325499999999998</c:v>
                </c:pt>
                <c:pt idx="835">
                  <c:v>51.3354</c:v>
                </c:pt>
                <c:pt idx="836">
                  <c:v>51.340400000000002</c:v>
                </c:pt>
                <c:pt idx="837">
                  <c:v>51.345399999999998</c:v>
                </c:pt>
                <c:pt idx="838">
                  <c:v>51.352800000000002</c:v>
                </c:pt>
                <c:pt idx="839">
                  <c:v>51.3553</c:v>
                </c:pt>
                <c:pt idx="840">
                  <c:v>51.3628</c:v>
                </c:pt>
                <c:pt idx="841">
                  <c:v>48.314900000000002</c:v>
                </c:pt>
                <c:pt idx="842">
                  <c:v>48.041699999999999</c:v>
                </c:pt>
                <c:pt idx="843">
                  <c:v>49.062600000000003</c:v>
                </c:pt>
                <c:pt idx="844">
                  <c:v>51.218699999999998</c:v>
                </c:pt>
                <c:pt idx="845">
                  <c:v>51.211300000000001</c:v>
                </c:pt>
                <c:pt idx="846">
                  <c:v>51.231099999999998</c:v>
                </c:pt>
                <c:pt idx="847">
                  <c:v>51.246000000000002</c:v>
                </c:pt>
                <c:pt idx="848">
                  <c:v>51.263399999999997</c:v>
                </c:pt>
                <c:pt idx="849">
                  <c:v>51.275799999999997</c:v>
                </c:pt>
                <c:pt idx="850">
                  <c:v>51.285800000000002</c:v>
                </c:pt>
                <c:pt idx="851">
                  <c:v>51.293199999999999</c:v>
                </c:pt>
                <c:pt idx="852">
                  <c:v>51.300699999999999</c:v>
                </c:pt>
                <c:pt idx="853">
                  <c:v>50.331899999999997</c:v>
                </c:pt>
                <c:pt idx="854">
                  <c:v>50.7194</c:v>
                </c:pt>
                <c:pt idx="855">
                  <c:v>50.118299999999998</c:v>
                </c:pt>
                <c:pt idx="856">
                  <c:v>51.002600000000001</c:v>
                </c:pt>
                <c:pt idx="857">
                  <c:v>51.295699999999997</c:v>
                </c:pt>
                <c:pt idx="858">
                  <c:v>51.298200000000001</c:v>
                </c:pt>
                <c:pt idx="859">
                  <c:v>51.285800000000002</c:v>
                </c:pt>
                <c:pt idx="860">
                  <c:v>50.393999999999998</c:v>
                </c:pt>
                <c:pt idx="861">
                  <c:v>48.930900000000001</c:v>
                </c:pt>
                <c:pt idx="862">
                  <c:v>51.188899999999997</c:v>
                </c:pt>
                <c:pt idx="863">
                  <c:v>51.2286</c:v>
                </c:pt>
                <c:pt idx="864">
                  <c:v>51.246000000000002</c:v>
                </c:pt>
                <c:pt idx="865">
                  <c:v>51.260899999999999</c:v>
                </c:pt>
                <c:pt idx="866">
                  <c:v>51.273299999999999</c:v>
                </c:pt>
                <c:pt idx="867">
                  <c:v>51.278300000000002</c:v>
                </c:pt>
                <c:pt idx="868">
                  <c:v>51.288200000000003</c:v>
                </c:pt>
                <c:pt idx="869">
                  <c:v>51.293199999999999</c:v>
                </c:pt>
                <c:pt idx="870">
                  <c:v>51.298200000000001</c:v>
                </c:pt>
                <c:pt idx="871">
                  <c:v>51.300699999999999</c:v>
                </c:pt>
                <c:pt idx="872">
                  <c:v>51.305599999999998</c:v>
                </c:pt>
                <c:pt idx="873">
                  <c:v>51.313099999999999</c:v>
                </c:pt>
                <c:pt idx="874">
                  <c:v>51.315600000000003</c:v>
                </c:pt>
                <c:pt idx="875">
                  <c:v>48.948300000000003</c:v>
                </c:pt>
                <c:pt idx="876">
                  <c:v>48.220500000000001</c:v>
                </c:pt>
                <c:pt idx="877">
                  <c:v>51.1417</c:v>
                </c:pt>
                <c:pt idx="878">
                  <c:v>51.193899999999999</c:v>
                </c:pt>
                <c:pt idx="879">
                  <c:v>51.216200000000001</c:v>
                </c:pt>
                <c:pt idx="880">
                  <c:v>51.231099999999998</c:v>
                </c:pt>
                <c:pt idx="881">
                  <c:v>51.243499999999997</c:v>
                </c:pt>
                <c:pt idx="882">
                  <c:v>51.256</c:v>
                </c:pt>
                <c:pt idx="883">
                  <c:v>51.265900000000002</c:v>
                </c:pt>
                <c:pt idx="884">
                  <c:v>51.270899999999997</c:v>
                </c:pt>
                <c:pt idx="885">
                  <c:v>51.1541</c:v>
                </c:pt>
                <c:pt idx="886">
                  <c:v>51.380200000000002</c:v>
                </c:pt>
                <c:pt idx="887">
                  <c:v>51.283299999999997</c:v>
                </c:pt>
                <c:pt idx="888">
                  <c:v>51.283299999999997</c:v>
                </c:pt>
                <c:pt idx="889">
                  <c:v>51.293199999999999</c:v>
                </c:pt>
                <c:pt idx="890">
                  <c:v>51.300699999999999</c:v>
                </c:pt>
                <c:pt idx="891">
                  <c:v>51.303199999999997</c:v>
                </c:pt>
                <c:pt idx="892">
                  <c:v>51.000100000000003</c:v>
                </c:pt>
                <c:pt idx="893">
                  <c:v>51.298200000000001</c:v>
                </c:pt>
                <c:pt idx="894">
                  <c:v>51.221200000000003</c:v>
                </c:pt>
                <c:pt idx="895">
                  <c:v>49.837600000000002</c:v>
                </c:pt>
                <c:pt idx="896">
                  <c:v>49.8202</c:v>
                </c:pt>
                <c:pt idx="897">
                  <c:v>48.024299999999997</c:v>
                </c:pt>
                <c:pt idx="898">
                  <c:v>48.44905</c:v>
                </c:pt>
                <c:pt idx="899">
                  <c:v>48.873800000000003</c:v>
                </c:pt>
                <c:pt idx="900">
                  <c:v>51.168999999999997</c:v>
                </c:pt>
                <c:pt idx="901">
                  <c:v>48.086399999999998</c:v>
                </c:pt>
                <c:pt idx="902">
                  <c:v>50.061100000000003</c:v>
                </c:pt>
                <c:pt idx="903">
                  <c:v>51.01</c:v>
                </c:pt>
                <c:pt idx="904">
                  <c:v>47.994500000000002</c:v>
                </c:pt>
                <c:pt idx="905">
                  <c:v>50.652299999999997</c:v>
                </c:pt>
                <c:pt idx="906">
                  <c:v>50.977699999999999</c:v>
                </c:pt>
                <c:pt idx="907">
                  <c:v>50.970300000000002</c:v>
                </c:pt>
                <c:pt idx="908">
                  <c:v>48.133600000000001</c:v>
                </c:pt>
                <c:pt idx="909">
                  <c:v>47.756</c:v>
                </c:pt>
                <c:pt idx="910">
                  <c:v>48.051600000000001</c:v>
                </c:pt>
                <c:pt idx="911">
                  <c:v>49.944400000000002</c:v>
                </c:pt>
                <c:pt idx="912">
                  <c:v>50.828699999999998</c:v>
                </c:pt>
                <c:pt idx="913">
                  <c:v>50.888300000000001</c:v>
                </c:pt>
                <c:pt idx="914">
                  <c:v>50.925600000000003</c:v>
                </c:pt>
                <c:pt idx="915">
                  <c:v>50.816299999999998</c:v>
                </c:pt>
                <c:pt idx="916">
                  <c:v>47.949800000000003</c:v>
                </c:pt>
                <c:pt idx="917">
                  <c:v>48.051600000000001</c:v>
                </c:pt>
                <c:pt idx="918">
                  <c:v>50.798900000000003</c:v>
                </c:pt>
                <c:pt idx="919">
                  <c:v>50.868499999999997</c:v>
                </c:pt>
                <c:pt idx="920">
                  <c:v>50.905700000000003</c:v>
                </c:pt>
                <c:pt idx="921">
                  <c:v>50.933</c:v>
                </c:pt>
                <c:pt idx="922">
                  <c:v>50.9604</c:v>
                </c:pt>
                <c:pt idx="923">
                  <c:v>50.980200000000004</c:v>
                </c:pt>
                <c:pt idx="924">
                  <c:v>50.995100000000001</c:v>
                </c:pt>
                <c:pt idx="925">
                  <c:v>51.012500000000003</c:v>
                </c:pt>
                <c:pt idx="926">
                  <c:v>51.0274</c:v>
                </c:pt>
                <c:pt idx="927">
                  <c:v>51.0398</c:v>
                </c:pt>
                <c:pt idx="928">
                  <c:v>51.052300000000002</c:v>
                </c:pt>
                <c:pt idx="929">
                  <c:v>51.062199999999997</c:v>
                </c:pt>
                <c:pt idx="930">
                  <c:v>51.074599999999997</c:v>
                </c:pt>
                <c:pt idx="931">
                  <c:v>51.082099999999997</c:v>
                </c:pt>
                <c:pt idx="932">
                  <c:v>51.089500000000001</c:v>
                </c:pt>
                <c:pt idx="933">
                  <c:v>51.097000000000001</c:v>
                </c:pt>
                <c:pt idx="934">
                  <c:v>51.104399999999998</c:v>
                </c:pt>
                <c:pt idx="935">
                  <c:v>51.119300000000003</c:v>
                </c:pt>
                <c:pt idx="936">
                  <c:v>51.119300000000003</c:v>
                </c:pt>
                <c:pt idx="937">
                  <c:v>51.129300000000001</c:v>
                </c:pt>
                <c:pt idx="938">
                  <c:v>51.136699999999998</c:v>
                </c:pt>
                <c:pt idx="939">
                  <c:v>51.144199999999998</c:v>
                </c:pt>
                <c:pt idx="940">
                  <c:v>51.151600000000002</c:v>
                </c:pt>
                <c:pt idx="941">
                  <c:v>51.1541</c:v>
                </c:pt>
                <c:pt idx="942">
                  <c:v>51.156599999999997</c:v>
                </c:pt>
                <c:pt idx="943">
                  <c:v>51.168999999999997</c:v>
                </c:pt>
                <c:pt idx="944">
                  <c:v>51.171500000000002</c:v>
                </c:pt>
                <c:pt idx="945">
                  <c:v>51.173999999999999</c:v>
                </c:pt>
                <c:pt idx="946">
                  <c:v>51.179000000000002</c:v>
                </c:pt>
                <c:pt idx="947">
                  <c:v>51.181399999999996</c:v>
                </c:pt>
                <c:pt idx="948">
                  <c:v>51.186399999999999</c:v>
                </c:pt>
                <c:pt idx="949">
                  <c:v>51.188899999999997</c:v>
                </c:pt>
                <c:pt idx="950">
                  <c:v>48.332299999999996</c:v>
                </c:pt>
                <c:pt idx="951">
                  <c:v>48.073999999999998</c:v>
                </c:pt>
                <c:pt idx="952">
                  <c:v>47.8429</c:v>
                </c:pt>
                <c:pt idx="953">
                  <c:v>47.880200000000002</c:v>
                </c:pt>
                <c:pt idx="954">
                  <c:v>47.731200000000001</c:v>
                </c:pt>
                <c:pt idx="955">
                  <c:v>50.180399999999999</c:v>
                </c:pt>
                <c:pt idx="956">
                  <c:v>50.488399999999999</c:v>
                </c:pt>
                <c:pt idx="957">
                  <c:v>49.410400000000003</c:v>
                </c:pt>
                <c:pt idx="958">
                  <c:v>50.8262</c:v>
                </c:pt>
                <c:pt idx="959">
                  <c:v>50.868499999999997</c:v>
                </c:pt>
                <c:pt idx="960">
                  <c:v>50.905700000000003</c:v>
                </c:pt>
                <c:pt idx="961">
                  <c:v>50.933</c:v>
                </c:pt>
                <c:pt idx="962">
                  <c:v>50.950400000000002</c:v>
                </c:pt>
                <c:pt idx="963">
                  <c:v>50.965299999999999</c:v>
                </c:pt>
                <c:pt idx="964">
                  <c:v>50.980200000000004</c:v>
                </c:pt>
                <c:pt idx="965">
                  <c:v>48.014299999999999</c:v>
                </c:pt>
                <c:pt idx="966">
                  <c:v>47.793300000000002</c:v>
                </c:pt>
                <c:pt idx="967">
                  <c:v>47.691400000000002</c:v>
                </c:pt>
                <c:pt idx="968">
                  <c:v>50.714500000000001</c:v>
                </c:pt>
                <c:pt idx="969">
                  <c:v>49.502299999999998</c:v>
                </c:pt>
                <c:pt idx="970">
                  <c:v>49.472499999999997</c:v>
                </c:pt>
                <c:pt idx="971">
                  <c:v>50.769100000000002</c:v>
                </c:pt>
                <c:pt idx="972">
                  <c:v>50.818800000000003</c:v>
                </c:pt>
                <c:pt idx="973">
                  <c:v>50.853499999999997</c:v>
                </c:pt>
                <c:pt idx="974">
                  <c:v>50.875900000000001</c:v>
                </c:pt>
                <c:pt idx="975">
                  <c:v>50.903199999999998</c:v>
                </c:pt>
                <c:pt idx="976">
                  <c:v>50.913200000000003</c:v>
                </c:pt>
                <c:pt idx="977">
                  <c:v>50.930500000000002</c:v>
                </c:pt>
                <c:pt idx="978">
                  <c:v>50.942999999999998</c:v>
                </c:pt>
                <c:pt idx="979">
                  <c:v>50.962800000000001</c:v>
                </c:pt>
                <c:pt idx="980">
                  <c:v>50.972799999999999</c:v>
                </c:pt>
                <c:pt idx="981">
                  <c:v>50.980200000000004</c:v>
                </c:pt>
                <c:pt idx="982">
                  <c:v>50.992600000000003</c:v>
                </c:pt>
                <c:pt idx="983">
                  <c:v>51.002600000000001</c:v>
                </c:pt>
                <c:pt idx="984">
                  <c:v>51.01</c:v>
                </c:pt>
                <c:pt idx="985">
                  <c:v>51.015000000000001</c:v>
                </c:pt>
                <c:pt idx="986">
                  <c:v>50.915599999999998</c:v>
                </c:pt>
                <c:pt idx="987">
                  <c:v>50.3369</c:v>
                </c:pt>
                <c:pt idx="988">
                  <c:v>50.898299999999999</c:v>
                </c:pt>
                <c:pt idx="989">
                  <c:v>50.947899999999997</c:v>
                </c:pt>
                <c:pt idx="990">
                  <c:v>50.972799999999999</c:v>
                </c:pt>
                <c:pt idx="991">
                  <c:v>50.990200000000002</c:v>
                </c:pt>
                <c:pt idx="992">
                  <c:v>50.997599999999998</c:v>
                </c:pt>
                <c:pt idx="993">
                  <c:v>51.007599999999996</c:v>
                </c:pt>
                <c:pt idx="994">
                  <c:v>51.017499999999998</c:v>
                </c:pt>
                <c:pt idx="995">
                  <c:v>51.0274</c:v>
                </c:pt>
                <c:pt idx="996">
                  <c:v>51.0349</c:v>
                </c:pt>
                <c:pt idx="997">
                  <c:v>51.0398</c:v>
                </c:pt>
                <c:pt idx="998">
                  <c:v>51.044800000000002</c:v>
                </c:pt>
                <c:pt idx="999">
                  <c:v>51.057200000000002</c:v>
                </c:pt>
                <c:pt idx="1000">
                  <c:v>51.057200000000002</c:v>
                </c:pt>
                <c:pt idx="1001">
                  <c:v>51.057200000000002</c:v>
                </c:pt>
                <c:pt idx="1002">
                  <c:v>51.057200000000002</c:v>
                </c:pt>
                <c:pt idx="1003">
                  <c:v>51.057200000000002</c:v>
                </c:pt>
                <c:pt idx="1004">
                  <c:v>51.057200000000002</c:v>
                </c:pt>
                <c:pt idx="1005">
                  <c:v>51.057200000000002</c:v>
                </c:pt>
                <c:pt idx="1006">
                  <c:v>51.057200000000002</c:v>
                </c:pt>
                <c:pt idx="1007">
                  <c:v>51.057200000000002</c:v>
                </c:pt>
                <c:pt idx="1008">
                  <c:v>51.057200000000002</c:v>
                </c:pt>
                <c:pt idx="1009">
                  <c:v>51.069324999999999</c:v>
                </c:pt>
                <c:pt idx="1010">
                  <c:v>51.081449999999997</c:v>
                </c:pt>
                <c:pt idx="1011">
                  <c:v>51.103200000000001</c:v>
                </c:pt>
                <c:pt idx="1012">
                  <c:v>51.106900000000003</c:v>
                </c:pt>
                <c:pt idx="1013">
                  <c:v>51.109400000000001</c:v>
                </c:pt>
                <c:pt idx="1014">
                  <c:v>51.106900000000003</c:v>
                </c:pt>
                <c:pt idx="1015">
                  <c:v>51.109400000000001</c:v>
                </c:pt>
                <c:pt idx="1016">
                  <c:v>51.111900000000013</c:v>
                </c:pt>
                <c:pt idx="1017">
                  <c:v>51.114400000000003</c:v>
                </c:pt>
                <c:pt idx="1018">
                  <c:v>51.116900000000001</c:v>
                </c:pt>
                <c:pt idx="1019">
                  <c:v>51.117157142857153</c:v>
                </c:pt>
                <c:pt idx="1020">
                  <c:v>51.11741428571429</c:v>
                </c:pt>
                <c:pt idx="1021">
                  <c:v>51.117671428571427</c:v>
                </c:pt>
                <c:pt idx="1022">
                  <c:v>51.117928571428571</c:v>
                </c:pt>
                <c:pt idx="1023">
                  <c:v>51.118185714285723</c:v>
                </c:pt>
                <c:pt idx="1024">
                  <c:v>51.11844285714286</c:v>
                </c:pt>
                <c:pt idx="1025">
                  <c:v>51.118699999999997</c:v>
                </c:pt>
                <c:pt idx="1026">
                  <c:v>51.124616666666668</c:v>
                </c:pt>
                <c:pt idx="1027">
                  <c:v>51.130533333333339</c:v>
                </c:pt>
                <c:pt idx="1028">
                  <c:v>51.131496296296298</c:v>
                </c:pt>
                <c:pt idx="1029">
                  <c:v>51.132459259259257</c:v>
                </c:pt>
                <c:pt idx="1030">
                  <c:v>51.133422222222222</c:v>
                </c:pt>
                <c:pt idx="1031">
                  <c:v>51.134385185185188</c:v>
                </c:pt>
                <c:pt idx="1032">
                  <c:v>51.135348148148147</c:v>
                </c:pt>
                <c:pt idx="1033">
                  <c:v>51.136311111111112</c:v>
                </c:pt>
                <c:pt idx="1034">
                  <c:v>51.137274074074071</c:v>
                </c:pt>
                <c:pt idx="1035">
                  <c:v>51.138237037037037</c:v>
                </c:pt>
                <c:pt idx="1036">
                  <c:v>51.139200000000002</c:v>
                </c:pt>
                <c:pt idx="1037">
                  <c:v>51.147766666666662</c:v>
                </c:pt>
                <c:pt idx="1038">
                  <c:v>51.1541</c:v>
                </c:pt>
                <c:pt idx="1039">
                  <c:v>51.155099999999997</c:v>
                </c:pt>
                <c:pt idx="1040">
                  <c:v>51.156100000000002</c:v>
                </c:pt>
                <c:pt idx="1041">
                  <c:v>51.1571</c:v>
                </c:pt>
                <c:pt idx="1042">
                  <c:v>51.158099999999997</c:v>
                </c:pt>
                <c:pt idx="1043">
                  <c:v>51.159100000000002</c:v>
                </c:pt>
                <c:pt idx="1044">
                  <c:v>51.163233333333316</c:v>
                </c:pt>
                <c:pt idx="1045">
                  <c:v>51.166499999999999</c:v>
                </c:pt>
                <c:pt idx="1046">
                  <c:v>51.167124999999999</c:v>
                </c:pt>
                <c:pt idx="1047">
                  <c:v>51.167749999999998</c:v>
                </c:pt>
                <c:pt idx="1048">
                  <c:v>51.168374999999997</c:v>
                </c:pt>
                <c:pt idx="1049">
                  <c:v>51.168999999999997</c:v>
                </c:pt>
                <c:pt idx="1050">
                  <c:v>51.169625000000003</c:v>
                </c:pt>
                <c:pt idx="1051">
                  <c:v>51.170250000000003</c:v>
                </c:pt>
                <c:pt idx="1052">
                  <c:v>51.170875000000002</c:v>
                </c:pt>
                <c:pt idx="1053">
                  <c:v>51.171500000000002</c:v>
                </c:pt>
                <c:pt idx="1054">
                  <c:v>51.171994444444437</c:v>
                </c:pt>
                <c:pt idx="1055">
                  <c:v>51.172488888888893</c:v>
                </c:pt>
                <c:pt idx="1056">
                  <c:v>51.172983333333327</c:v>
                </c:pt>
                <c:pt idx="1057">
                  <c:v>51.173477777777777</c:v>
                </c:pt>
                <c:pt idx="1058">
                  <c:v>51.173972222222218</c:v>
                </c:pt>
                <c:pt idx="1059">
                  <c:v>51.17446666666666</c:v>
                </c:pt>
                <c:pt idx="1060">
                  <c:v>51.174961111111102</c:v>
                </c:pt>
                <c:pt idx="1061">
                  <c:v>51.175455555555537</c:v>
                </c:pt>
                <c:pt idx="1062">
                  <c:v>51.175949999999993</c:v>
                </c:pt>
                <c:pt idx="1063">
                  <c:v>51.176444444444442</c:v>
                </c:pt>
                <c:pt idx="1064">
                  <c:v>51.176938888888877</c:v>
                </c:pt>
                <c:pt idx="1065">
                  <c:v>51.177433333333319</c:v>
                </c:pt>
                <c:pt idx="1066">
                  <c:v>51.183900000000001</c:v>
                </c:pt>
                <c:pt idx="1067">
                  <c:v>51.183900000000001</c:v>
                </c:pt>
                <c:pt idx="1068">
                  <c:v>51.183900000000001</c:v>
                </c:pt>
                <c:pt idx="1069">
                  <c:v>51.183900000000001</c:v>
                </c:pt>
                <c:pt idx="1070">
                  <c:v>51.183900000000001</c:v>
                </c:pt>
                <c:pt idx="1071">
                  <c:v>51.183900000000001</c:v>
                </c:pt>
                <c:pt idx="1072">
                  <c:v>51.183900000000001</c:v>
                </c:pt>
                <c:pt idx="1073">
                  <c:v>51.183900000000001</c:v>
                </c:pt>
                <c:pt idx="1074">
                  <c:v>51.18515</c:v>
                </c:pt>
                <c:pt idx="1075">
                  <c:v>51.186399999999999</c:v>
                </c:pt>
                <c:pt idx="1076">
                  <c:v>51.187649999999998</c:v>
                </c:pt>
                <c:pt idx="1077">
                  <c:v>51.188899999999997</c:v>
                </c:pt>
                <c:pt idx="1078">
                  <c:v>51.193899999999999</c:v>
                </c:pt>
                <c:pt idx="1079">
                  <c:v>51.193899999999999</c:v>
                </c:pt>
                <c:pt idx="1080">
                  <c:v>51.191400000000002</c:v>
                </c:pt>
                <c:pt idx="1081">
                  <c:v>51.191400000000002</c:v>
                </c:pt>
                <c:pt idx="1082">
                  <c:v>51.196300000000001</c:v>
                </c:pt>
                <c:pt idx="1083">
                  <c:v>51.191400000000002</c:v>
                </c:pt>
                <c:pt idx="1084">
                  <c:v>51.022500000000001</c:v>
                </c:pt>
                <c:pt idx="1085">
                  <c:v>51.099499999999999</c:v>
                </c:pt>
                <c:pt idx="1086">
                  <c:v>51.109400000000001</c:v>
                </c:pt>
                <c:pt idx="1087">
                  <c:v>51.129300000000001</c:v>
                </c:pt>
                <c:pt idx="1088">
                  <c:v>51.159100000000002</c:v>
                </c:pt>
                <c:pt idx="1089">
                  <c:v>51.188899999999997</c:v>
                </c:pt>
                <c:pt idx="1090">
                  <c:v>51.183900000000001</c:v>
                </c:pt>
                <c:pt idx="1091">
                  <c:v>51.188899999999997</c:v>
                </c:pt>
                <c:pt idx="1092">
                  <c:v>51.186399999999999</c:v>
                </c:pt>
                <c:pt idx="1093">
                  <c:v>51.183900000000001</c:v>
                </c:pt>
                <c:pt idx="1094">
                  <c:v>51.176499999999997</c:v>
                </c:pt>
                <c:pt idx="1095">
                  <c:v>51.181399999999996</c:v>
                </c:pt>
                <c:pt idx="1096">
                  <c:v>51.183900000000001</c:v>
                </c:pt>
                <c:pt idx="1097">
                  <c:v>51.186399999999999</c:v>
                </c:pt>
                <c:pt idx="1098">
                  <c:v>51.183900000000001</c:v>
                </c:pt>
                <c:pt idx="1099">
                  <c:v>51.191400000000002</c:v>
                </c:pt>
                <c:pt idx="1100">
                  <c:v>51.188899999999997</c:v>
                </c:pt>
                <c:pt idx="1101">
                  <c:v>51.188899999999997</c:v>
                </c:pt>
                <c:pt idx="1102">
                  <c:v>51.191400000000002</c:v>
                </c:pt>
                <c:pt idx="1103">
                  <c:v>51.191400000000002</c:v>
                </c:pt>
                <c:pt idx="1104">
                  <c:v>51.191400000000002</c:v>
                </c:pt>
                <c:pt idx="1105">
                  <c:v>51.191400000000002</c:v>
                </c:pt>
                <c:pt idx="1106">
                  <c:v>51.191400000000002</c:v>
                </c:pt>
                <c:pt idx="1107">
                  <c:v>51.193899999999999</c:v>
                </c:pt>
                <c:pt idx="1108">
                  <c:v>51.191400000000002</c:v>
                </c:pt>
                <c:pt idx="1109">
                  <c:v>51.198799999999999</c:v>
                </c:pt>
                <c:pt idx="1110">
                  <c:v>51.193899999999999</c:v>
                </c:pt>
                <c:pt idx="1111">
                  <c:v>51.198799999999999</c:v>
                </c:pt>
                <c:pt idx="1112">
                  <c:v>51.196300000000001</c:v>
                </c:pt>
                <c:pt idx="1113">
                  <c:v>51.201300000000003</c:v>
                </c:pt>
                <c:pt idx="1114">
                  <c:v>51.196300000000001</c:v>
                </c:pt>
                <c:pt idx="1115">
                  <c:v>51.196300000000001</c:v>
                </c:pt>
                <c:pt idx="1116">
                  <c:v>51.052300000000002</c:v>
                </c:pt>
                <c:pt idx="1117">
                  <c:v>51.082099999999997</c:v>
                </c:pt>
                <c:pt idx="1118">
                  <c:v>50.970300000000002</c:v>
                </c:pt>
                <c:pt idx="1119">
                  <c:v>51.114400000000003</c:v>
                </c:pt>
                <c:pt idx="1120">
                  <c:v>48.034199999999998</c:v>
                </c:pt>
                <c:pt idx="1121">
                  <c:v>51.074599999999997</c:v>
                </c:pt>
                <c:pt idx="1122">
                  <c:v>51.097000000000001</c:v>
                </c:pt>
                <c:pt idx="1123">
                  <c:v>51.111899999999999</c:v>
                </c:pt>
                <c:pt idx="1124">
                  <c:v>51.1218</c:v>
                </c:pt>
                <c:pt idx="1125">
                  <c:v>51.129300000000001</c:v>
                </c:pt>
                <c:pt idx="1126">
                  <c:v>51.129300000000001</c:v>
                </c:pt>
                <c:pt idx="1127">
                  <c:v>51.136699999999998</c:v>
                </c:pt>
                <c:pt idx="1128">
                  <c:v>51.136699999999998</c:v>
                </c:pt>
                <c:pt idx="1129">
                  <c:v>51.146700000000003</c:v>
                </c:pt>
                <c:pt idx="1130">
                  <c:v>51.146700000000003</c:v>
                </c:pt>
                <c:pt idx="1131">
                  <c:v>51.144199999999998</c:v>
                </c:pt>
                <c:pt idx="1132">
                  <c:v>51.146700000000003</c:v>
                </c:pt>
                <c:pt idx="1133">
                  <c:v>51.149099999999997</c:v>
                </c:pt>
                <c:pt idx="1134">
                  <c:v>51.1541</c:v>
                </c:pt>
                <c:pt idx="1135">
                  <c:v>51.1541</c:v>
                </c:pt>
                <c:pt idx="1136">
                  <c:v>51.156599999999997</c:v>
                </c:pt>
                <c:pt idx="1137">
                  <c:v>51.104399999999998</c:v>
                </c:pt>
                <c:pt idx="1138">
                  <c:v>49.835099999999997</c:v>
                </c:pt>
                <c:pt idx="1139">
                  <c:v>51.1417</c:v>
                </c:pt>
                <c:pt idx="1140">
                  <c:v>50.508299999999998</c:v>
                </c:pt>
                <c:pt idx="1141">
                  <c:v>50.712533333333333</c:v>
                </c:pt>
                <c:pt idx="1142">
                  <c:v>50.916766666666668</c:v>
                </c:pt>
                <c:pt idx="1143">
                  <c:v>51.121000000000002</c:v>
                </c:pt>
                <c:pt idx="1144">
                  <c:v>51.129300000000001</c:v>
                </c:pt>
                <c:pt idx="1145">
                  <c:v>50.707000000000001</c:v>
                </c:pt>
                <c:pt idx="1146">
                  <c:v>51.114400000000003</c:v>
                </c:pt>
                <c:pt idx="1147">
                  <c:v>51.129300000000001</c:v>
                </c:pt>
                <c:pt idx="1148">
                  <c:v>51.131799999999998</c:v>
                </c:pt>
                <c:pt idx="1149">
                  <c:v>51.139200000000002</c:v>
                </c:pt>
                <c:pt idx="1150">
                  <c:v>51.139200000000002</c:v>
                </c:pt>
                <c:pt idx="1151">
                  <c:v>51.039833333333327</c:v>
                </c:pt>
                <c:pt idx="1152">
                  <c:v>50.940466666666673</c:v>
                </c:pt>
                <c:pt idx="1153">
                  <c:v>50.841099999999997</c:v>
                </c:pt>
                <c:pt idx="1154">
                  <c:v>51.126800000000003</c:v>
                </c:pt>
                <c:pt idx="1155">
                  <c:v>51.1342</c:v>
                </c:pt>
                <c:pt idx="1156">
                  <c:v>51.135311111111108</c:v>
                </c:pt>
                <c:pt idx="1157">
                  <c:v>51.136422222222222</c:v>
                </c:pt>
                <c:pt idx="1158">
                  <c:v>51.13753333333333</c:v>
                </c:pt>
                <c:pt idx="1159">
                  <c:v>51.1417</c:v>
                </c:pt>
                <c:pt idx="1160">
                  <c:v>51.144199999999998</c:v>
                </c:pt>
                <c:pt idx="1161">
                  <c:v>51.144199999999998</c:v>
                </c:pt>
                <c:pt idx="1162">
                  <c:v>51.146700000000003</c:v>
                </c:pt>
                <c:pt idx="1163">
                  <c:v>51.146700000000003</c:v>
                </c:pt>
                <c:pt idx="1164">
                  <c:v>51.1541</c:v>
                </c:pt>
                <c:pt idx="1165">
                  <c:v>51.151600000000002</c:v>
                </c:pt>
                <c:pt idx="1166">
                  <c:v>51.1541</c:v>
                </c:pt>
                <c:pt idx="1167">
                  <c:v>51.155349999999999</c:v>
                </c:pt>
                <c:pt idx="1168">
                  <c:v>51.156599999999997</c:v>
                </c:pt>
                <c:pt idx="1169">
                  <c:v>51.156599999999997</c:v>
                </c:pt>
                <c:pt idx="1170">
                  <c:v>51.156599999999997</c:v>
                </c:pt>
                <c:pt idx="1171">
                  <c:v>51.156599999999997</c:v>
                </c:pt>
                <c:pt idx="1172">
                  <c:v>51.156599999999997</c:v>
                </c:pt>
                <c:pt idx="1173">
                  <c:v>51.156599999999997</c:v>
                </c:pt>
                <c:pt idx="1174">
                  <c:v>51.156599999999997</c:v>
                </c:pt>
                <c:pt idx="1175">
                  <c:v>51.156599999999997</c:v>
                </c:pt>
                <c:pt idx="1176">
                  <c:v>51.158266666666663</c:v>
                </c:pt>
                <c:pt idx="1177">
                  <c:v>51.159933333333328</c:v>
                </c:pt>
                <c:pt idx="1178">
                  <c:v>51.159933333333328</c:v>
                </c:pt>
                <c:pt idx="1179">
                  <c:v>51.162016666666673</c:v>
                </c:pt>
                <c:pt idx="1180">
                  <c:v>51.164099999999998</c:v>
                </c:pt>
                <c:pt idx="1181">
                  <c:v>51.164099999999998</c:v>
                </c:pt>
                <c:pt idx="1182">
                  <c:v>51.164099999999998</c:v>
                </c:pt>
                <c:pt idx="1183">
                  <c:v>51.164099999999998</c:v>
                </c:pt>
                <c:pt idx="1184">
                  <c:v>51.166499999999999</c:v>
                </c:pt>
                <c:pt idx="1185">
                  <c:v>51.168999999999997</c:v>
                </c:pt>
                <c:pt idx="1186">
                  <c:v>51.166499999999999</c:v>
                </c:pt>
                <c:pt idx="1187">
                  <c:v>51.168999999999997</c:v>
                </c:pt>
                <c:pt idx="1188">
                  <c:v>51.171500000000002</c:v>
                </c:pt>
                <c:pt idx="1189">
                  <c:v>51.173999999999999</c:v>
                </c:pt>
                <c:pt idx="1190">
                  <c:v>51.171500000000002</c:v>
                </c:pt>
                <c:pt idx="1191">
                  <c:v>51.171500000000002</c:v>
                </c:pt>
                <c:pt idx="1192">
                  <c:v>51.171500000000002</c:v>
                </c:pt>
                <c:pt idx="1193">
                  <c:v>51.171500000000002</c:v>
                </c:pt>
                <c:pt idx="1194">
                  <c:v>51.171500000000002</c:v>
                </c:pt>
                <c:pt idx="1195">
                  <c:v>51.171500000000002</c:v>
                </c:pt>
                <c:pt idx="1196">
                  <c:v>51.171500000000002</c:v>
                </c:pt>
                <c:pt idx="1197">
                  <c:v>51.171500000000002</c:v>
                </c:pt>
                <c:pt idx="1198">
                  <c:v>51.173999999999999</c:v>
                </c:pt>
                <c:pt idx="1199">
                  <c:v>51.176499999999997</c:v>
                </c:pt>
                <c:pt idx="1200">
                  <c:v>51.171500000000002</c:v>
                </c:pt>
                <c:pt idx="1201">
                  <c:v>51.173999999999999</c:v>
                </c:pt>
                <c:pt idx="1202">
                  <c:v>51.173999999999999</c:v>
                </c:pt>
                <c:pt idx="1203">
                  <c:v>51.173999999999999</c:v>
                </c:pt>
                <c:pt idx="1204">
                  <c:v>51.173999999999999</c:v>
                </c:pt>
                <c:pt idx="1205">
                  <c:v>51.173999999999999</c:v>
                </c:pt>
                <c:pt idx="1206">
                  <c:v>51.173999999999999</c:v>
                </c:pt>
                <c:pt idx="1207">
                  <c:v>51.173166666666667</c:v>
                </c:pt>
                <c:pt idx="1208">
                  <c:v>51.172333333333327</c:v>
                </c:pt>
                <c:pt idx="1209">
                  <c:v>51.171500000000002</c:v>
                </c:pt>
                <c:pt idx="1210">
                  <c:v>51.176499999999997</c:v>
                </c:pt>
                <c:pt idx="1211">
                  <c:v>51.171500000000002</c:v>
                </c:pt>
                <c:pt idx="1212">
                  <c:v>51.181399999999996</c:v>
                </c:pt>
                <c:pt idx="1213">
                  <c:v>51.180599999999998</c:v>
                </c:pt>
                <c:pt idx="1214">
                  <c:v>51.1798</c:v>
                </c:pt>
                <c:pt idx="1215">
                  <c:v>51.179000000000002</c:v>
                </c:pt>
                <c:pt idx="1216">
                  <c:v>51.17646666666667</c:v>
                </c:pt>
                <c:pt idx="1217">
                  <c:v>51.173999999999999</c:v>
                </c:pt>
                <c:pt idx="1218">
                  <c:v>51.173999999999999</c:v>
                </c:pt>
                <c:pt idx="1219">
                  <c:v>51.173999999999999</c:v>
                </c:pt>
                <c:pt idx="1220">
                  <c:v>51.173999999999999</c:v>
                </c:pt>
                <c:pt idx="1221">
                  <c:v>51.173999999999999</c:v>
                </c:pt>
                <c:pt idx="1222">
                  <c:v>51.176499999999997</c:v>
                </c:pt>
                <c:pt idx="1223">
                  <c:v>51.173999999999999</c:v>
                </c:pt>
                <c:pt idx="1224">
                  <c:v>51.176499999999997</c:v>
                </c:pt>
                <c:pt idx="1225">
                  <c:v>51.173999999999999</c:v>
                </c:pt>
                <c:pt idx="1226">
                  <c:v>51.181399999999996</c:v>
                </c:pt>
                <c:pt idx="1227">
                  <c:v>51.173999999999999</c:v>
                </c:pt>
                <c:pt idx="1228">
                  <c:v>51.176499999999997</c:v>
                </c:pt>
                <c:pt idx="1229">
                  <c:v>51.176499999999997</c:v>
                </c:pt>
                <c:pt idx="1230">
                  <c:v>51.176499999999997</c:v>
                </c:pt>
                <c:pt idx="1231">
                  <c:v>51.173999999999999</c:v>
                </c:pt>
                <c:pt idx="1232">
                  <c:v>51.173999999999999</c:v>
                </c:pt>
                <c:pt idx="1233">
                  <c:v>51.176499999999997</c:v>
                </c:pt>
                <c:pt idx="1234">
                  <c:v>51.173999999999999</c:v>
                </c:pt>
                <c:pt idx="1235">
                  <c:v>51.173999999999999</c:v>
                </c:pt>
                <c:pt idx="1236">
                  <c:v>51.173999999999999</c:v>
                </c:pt>
                <c:pt idx="1237">
                  <c:v>51.173999999999999</c:v>
                </c:pt>
                <c:pt idx="1238">
                  <c:v>51.179000000000002</c:v>
                </c:pt>
                <c:pt idx="1239">
                  <c:v>51.173999999999999</c:v>
                </c:pt>
                <c:pt idx="1240">
                  <c:v>51.173999999999999</c:v>
                </c:pt>
                <c:pt idx="1241">
                  <c:v>50.557899999999997</c:v>
                </c:pt>
                <c:pt idx="1242">
                  <c:v>50.4114</c:v>
                </c:pt>
                <c:pt idx="1243">
                  <c:v>50.677199999999999</c:v>
                </c:pt>
                <c:pt idx="1244">
                  <c:v>50.836199999999998</c:v>
                </c:pt>
                <c:pt idx="1245">
                  <c:v>51.094499999999996</c:v>
                </c:pt>
                <c:pt idx="1246">
                  <c:v>51.101999999999997</c:v>
                </c:pt>
                <c:pt idx="1247">
                  <c:v>51.206299999999999</c:v>
                </c:pt>
                <c:pt idx="1248">
                  <c:v>51.196300000000001</c:v>
                </c:pt>
                <c:pt idx="1249">
                  <c:v>50.806399999999996</c:v>
                </c:pt>
                <c:pt idx="1250">
                  <c:v>51.1541</c:v>
                </c:pt>
                <c:pt idx="1251">
                  <c:v>51.156599999999997</c:v>
                </c:pt>
                <c:pt idx="1252">
                  <c:v>51.156599999999997</c:v>
                </c:pt>
                <c:pt idx="1253">
                  <c:v>51.159100000000002</c:v>
                </c:pt>
                <c:pt idx="1254">
                  <c:v>51.1616</c:v>
                </c:pt>
                <c:pt idx="1255">
                  <c:v>50.299599999999998</c:v>
                </c:pt>
                <c:pt idx="1256">
                  <c:v>50.485900000000001</c:v>
                </c:pt>
                <c:pt idx="1257">
                  <c:v>49.293599999999998</c:v>
                </c:pt>
                <c:pt idx="1258">
                  <c:v>50.483400000000003</c:v>
                </c:pt>
                <c:pt idx="1259">
                  <c:v>51.0473</c:v>
                </c:pt>
                <c:pt idx="1260">
                  <c:v>51.012500000000003</c:v>
                </c:pt>
                <c:pt idx="1261">
                  <c:v>51.0473</c:v>
                </c:pt>
                <c:pt idx="1262">
                  <c:v>51.064700000000002</c:v>
                </c:pt>
                <c:pt idx="1263">
                  <c:v>51.074599999999997</c:v>
                </c:pt>
                <c:pt idx="1264">
                  <c:v>51.082099999999997</c:v>
                </c:pt>
                <c:pt idx="1265">
                  <c:v>50.962800000000001</c:v>
                </c:pt>
                <c:pt idx="1266">
                  <c:v>47.991999999999997</c:v>
                </c:pt>
                <c:pt idx="1267">
                  <c:v>50.888300000000001</c:v>
                </c:pt>
                <c:pt idx="1268">
                  <c:v>49.899700000000003</c:v>
                </c:pt>
                <c:pt idx="1269">
                  <c:v>50.955399999999997</c:v>
                </c:pt>
                <c:pt idx="1270">
                  <c:v>49.698500000000003</c:v>
                </c:pt>
                <c:pt idx="1271">
                  <c:v>50.985199999999999</c:v>
                </c:pt>
                <c:pt idx="1272">
                  <c:v>51.007599999999996</c:v>
                </c:pt>
                <c:pt idx="1273">
                  <c:v>50.2102</c:v>
                </c:pt>
                <c:pt idx="1274">
                  <c:v>50.542999999999999</c:v>
                </c:pt>
                <c:pt idx="1275">
                  <c:v>50.918100000000003</c:v>
                </c:pt>
                <c:pt idx="1276">
                  <c:v>50.130699999999997</c:v>
                </c:pt>
                <c:pt idx="1277">
                  <c:v>50.393999999999998</c:v>
                </c:pt>
                <c:pt idx="1278">
                  <c:v>50.5182</c:v>
                </c:pt>
                <c:pt idx="1279">
                  <c:v>50.9529</c:v>
                </c:pt>
                <c:pt idx="1280">
                  <c:v>50.779000000000003</c:v>
                </c:pt>
                <c:pt idx="1281">
                  <c:v>50.965299999999999</c:v>
                </c:pt>
                <c:pt idx="1282">
                  <c:v>51.015000000000001</c:v>
                </c:pt>
                <c:pt idx="1283">
                  <c:v>51.0274</c:v>
                </c:pt>
                <c:pt idx="1284">
                  <c:v>51.029899999999998</c:v>
                </c:pt>
                <c:pt idx="1285">
                  <c:v>51.0349</c:v>
                </c:pt>
                <c:pt idx="1286">
                  <c:v>51.037399999999998</c:v>
                </c:pt>
                <c:pt idx="1287">
                  <c:v>51.049799999999998</c:v>
                </c:pt>
                <c:pt idx="1288">
                  <c:v>51.052300000000002</c:v>
                </c:pt>
                <c:pt idx="1289">
                  <c:v>51.052300000000002</c:v>
                </c:pt>
                <c:pt idx="1290">
                  <c:v>51.057200000000002</c:v>
                </c:pt>
                <c:pt idx="1291">
                  <c:v>51.062199999999997</c:v>
                </c:pt>
                <c:pt idx="1292">
                  <c:v>51.064700000000002</c:v>
                </c:pt>
                <c:pt idx="1293">
                  <c:v>51.0672</c:v>
                </c:pt>
                <c:pt idx="1294">
                  <c:v>51.069699999999997</c:v>
                </c:pt>
                <c:pt idx="1295">
                  <c:v>51.072099999999999</c:v>
                </c:pt>
                <c:pt idx="1296">
                  <c:v>51.077100000000002</c:v>
                </c:pt>
                <c:pt idx="1297">
                  <c:v>50.421300000000002</c:v>
                </c:pt>
                <c:pt idx="1298">
                  <c:v>47.999400000000001</c:v>
                </c:pt>
                <c:pt idx="1299">
                  <c:v>47.954700000000003</c:v>
                </c:pt>
                <c:pt idx="1300">
                  <c:v>47.828000000000003</c:v>
                </c:pt>
                <c:pt idx="1301">
                  <c:v>50.8461</c:v>
                </c:pt>
                <c:pt idx="1302">
                  <c:v>50.890799999999999</c:v>
                </c:pt>
                <c:pt idx="1303">
                  <c:v>50.915599999999998</c:v>
                </c:pt>
                <c:pt idx="1304">
                  <c:v>50.908200000000001</c:v>
                </c:pt>
                <c:pt idx="1305">
                  <c:v>50.957900000000002</c:v>
                </c:pt>
                <c:pt idx="1306">
                  <c:v>50.970300000000002</c:v>
                </c:pt>
                <c:pt idx="1307">
                  <c:v>50.967799999999997</c:v>
                </c:pt>
                <c:pt idx="1308">
                  <c:v>50.980200000000004</c:v>
                </c:pt>
                <c:pt idx="1309">
                  <c:v>50.269799999999996</c:v>
                </c:pt>
                <c:pt idx="1310">
                  <c:v>50.694600000000001</c:v>
                </c:pt>
                <c:pt idx="1311">
                  <c:v>50.756700000000002</c:v>
                </c:pt>
                <c:pt idx="1312">
                  <c:v>50.756700000000002</c:v>
                </c:pt>
                <c:pt idx="1313">
                  <c:v>50.977699999999999</c:v>
                </c:pt>
                <c:pt idx="1314">
                  <c:v>50.962800000000001</c:v>
                </c:pt>
                <c:pt idx="1315">
                  <c:v>50.883400000000002</c:v>
                </c:pt>
                <c:pt idx="1316">
                  <c:v>50.868499999999997</c:v>
                </c:pt>
                <c:pt idx="1317">
                  <c:v>50.8337</c:v>
                </c:pt>
                <c:pt idx="1318">
                  <c:v>50.662300000000002</c:v>
                </c:pt>
                <c:pt idx="1319">
                  <c:v>50.918100000000003</c:v>
                </c:pt>
                <c:pt idx="1320">
                  <c:v>50.95205555555556</c:v>
                </c:pt>
                <c:pt idx="1321">
                  <c:v>50.986011111111111</c:v>
                </c:pt>
                <c:pt idx="1322">
                  <c:v>51.019966666666669</c:v>
                </c:pt>
                <c:pt idx="1323">
                  <c:v>51.208799999999997</c:v>
                </c:pt>
                <c:pt idx="1324">
                  <c:v>51.0473</c:v>
                </c:pt>
                <c:pt idx="1325">
                  <c:v>51.012500000000003</c:v>
                </c:pt>
                <c:pt idx="1326">
                  <c:v>50.987699999999997</c:v>
                </c:pt>
                <c:pt idx="1327">
                  <c:v>51.054699999999997</c:v>
                </c:pt>
                <c:pt idx="1328">
                  <c:v>50.408900000000003</c:v>
                </c:pt>
                <c:pt idx="1329">
                  <c:v>50.354300000000002</c:v>
                </c:pt>
                <c:pt idx="1330">
                  <c:v>50.5182</c:v>
                </c:pt>
                <c:pt idx="1331">
                  <c:v>50.567900000000002</c:v>
                </c:pt>
                <c:pt idx="1332">
                  <c:v>50.652299999999997</c:v>
                </c:pt>
                <c:pt idx="1333">
                  <c:v>50.577800000000003</c:v>
                </c:pt>
                <c:pt idx="1334">
                  <c:v>50.667299999999997</c:v>
                </c:pt>
                <c:pt idx="1335">
                  <c:v>50.508299999999998</c:v>
                </c:pt>
                <c:pt idx="1336">
                  <c:v>50.563222222222223</c:v>
                </c:pt>
                <c:pt idx="1337">
                  <c:v>50.618144444444447</c:v>
                </c:pt>
                <c:pt idx="1338">
                  <c:v>50.673066666666671</c:v>
                </c:pt>
                <c:pt idx="1339">
                  <c:v>50.577800000000003</c:v>
                </c:pt>
                <c:pt idx="1340">
                  <c:v>50.6051</c:v>
                </c:pt>
                <c:pt idx="1341">
                  <c:v>50.63</c:v>
                </c:pt>
                <c:pt idx="1342">
                  <c:v>50.535600000000002</c:v>
                </c:pt>
                <c:pt idx="1343">
                  <c:v>50.6449</c:v>
                </c:pt>
                <c:pt idx="1344">
                  <c:v>50.657299999999999</c:v>
                </c:pt>
                <c:pt idx="1345">
                  <c:v>50.647399999999998</c:v>
                </c:pt>
                <c:pt idx="1346">
                  <c:v>50.6449</c:v>
                </c:pt>
                <c:pt idx="1347">
                  <c:v>50.634999999999998</c:v>
                </c:pt>
                <c:pt idx="1348">
                  <c:v>50.679699999999997</c:v>
                </c:pt>
                <c:pt idx="1349">
                  <c:v>50.6648</c:v>
                </c:pt>
                <c:pt idx="1350">
                  <c:v>50.647399999999998</c:v>
                </c:pt>
                <c:pt idx="1351">
                  <c:v>50.600200000000001</c:v>
                </c:pt>
                <c:pt idx="1352">
                  <c:v>50.615099999999998</c:v>
                </c:pt>
                <c:pt idx="1353">
                  <c:v>50.615099999999998</c:v>
                </c:pt>
                <c:pt idx="1354">
                  <c:v>50.9604</c:v>
                </c:pt>
                <c:pt idx="1355">
                  <c:v>50.935499999999998</c:v>
                </c:pt>
                <c:pt idx="1356">
                  <c:v>48.938400000000001</c:v>
                </c:pt>
                <c:pt idx="1357">
                  <c:v>50.232599999999998</c:v>
                </c:pt>
                <c:pt idx="1358">
                  <c:v>50.361699999999999</c:v>
                </c:pt>
                <c:pt idx="1359">
                  <c:v>50.185299999999998</c:v>
                </c:pt>
                <c:pt idx="1360">
                  <c:v>50.436199999999999</c:v>
                </c:pt>
                <c:pt idx="1361">
                  <c:v>50.692100000000003</c:v>
                </c:pt>
                <c:pt idx="1362">
                  <c:v>50.267299999999999</c:v>
                </c:pt>
                <c:pt idx="1363">
                  <c:v>50.647399999999998</c:v>
                </c:pt>
                <c:pt idx="1364">
                  <c:v>50.6374</c:v>
                </c:pt>
                <c:pt idx="1365">
                  <c:v>50.687100000000001</c:v>
                </c:pt>
                <c:pt idx="1366">
                  <c:v>50.694600000000001</c:v>
                </c:pt>
                <c:pt idx="1367">
                  <c:v>50.510800000000003</c:v>
                </c:pt>
                <c:pt idx="1368">
                  <c:v>49.494799999999998</c:v>
                </c:pt>
                <c:pt idx="1369">
                  <c:v>47.892600000000002</c:v>
                </c:pt>
                <c:pt idx="1370">
                  <c:v>47.828000000000003</c:v>
                </c:pt>
                <c:pt idx="1371">
                  <c:v>47.626800000000003</c:v>
                </c:pt>
                <c:pt idx="1372">
                  <c:v>50.622500000000002</c:v>
                </c:pt>
                <c:pt idx="1373">
                  <c:v>50.729399999999998</c:v>
                </c:pt>
                <c:pt idx="1374">
                  <c:v>50.756700000000002</c:v>
                </c:pt>
                <c:pt idx="1375">
                  <c:v>50.781500000000001</c:v>
                </c:pt>
                <c:pt idx="1376">
                  <c:v>50.803899999999999</c:v>
                </c:pt>
                <c:pt idx="1377">
                  <c:v>50.811349999999997</c:v>
                </c:pt>
                <c:pt idx="1378">
                  <c:v>50.818800000000003</c:v>
                </c:pt>
                <c:pt idx="1379">
                  <c:v>50.834899999999998</c:v>
                </c:pt>
                <c:pt idx="1380">
                  <c:v>50.853499999999997</c:v>
                </c:pt>
                <c:pt idx="1381">
                  <c:v>50.860999999999997</c:v>
                </c:pt>
                <c:pt idx="1382">
                  <c:v>50.868499999999997</c:v>
                </c:pt>
                <c:pt idx="1383">
                  <c:v>50.533099999999997</c:v>
                </c:pt>
                <c:pt idx="1384">
                  <c:v>50.6449</c:v>
                </c:pt>
                <c:pt idx="1385">
                  <c:v>50.873399999999997</c:v>
                </c:pt>
                <c:pt idx="1386">
                  <c:v>50.769100000000002</c:v>
                </c:pt>
                <c:pt idx="1387">
                  <c:v>50.818800000000003</c:v>
                </c:pt>
                <c:pt idx="1388">
                  <c:v>50.317</c:v>
                </c:pt>
                <c:pt idx="1389">
                  <c:v>49.954300000000003</c:v>
                </c:pt>
                <c:pt idx="1390">
                  <c:v>50.458599999999997</c:v>
                </c:pt>
                <c:pt idx="1391">
                  <c:v>48.930900000000001</c:v>
                </c:pt>
                <c:pt idx="1392">
                  <c:v>50.744300000000003</c:v>
                </c:pt>
                <c:pt idx="1393">
                  <c:v>50.853499999999997</c:v>
                </c:pt>
                <c:pt idx="1394">
                  <c:v>50.552999999999997</c:v>
                </c:pt>
                <c:pt idx="1395">
                  <c:v>50.866</c:v>
                </c:pt>
                <c:pt idx="1396">
                  <c:v>50.793900000000001</c:v>
                </c:pt>
                <c:pt idx="1397">
                  <c:v>50.870899999999999</c:v>
                </c:pt>
                <c:pt idx="1398">
                  <c:v>50.878399999999999</c:v>
                </c:pt>
                <c:pt idx="1399">
                  <c:v>50.903199999999998</c:v>
                </c:pt>
                <c:pt idx="1400">
                  <c:v>50.587800000000001</c:v>
                </c:pt>
                <c:pt idx="1401">
                  <c:v>50.677199999999999</c:v>
                </c:pt>
                <c:pt idx="1402">
                  <c:v>50.729399999999998</c:v>
                </c:pt>
                <c:pt idx="1403">
                  <c:v>50.679699999999997</c:v>
                </c:pt>
                <c:pt idx="1404">
                  <c:v>50.734299999999998</c:v>
                </c:pt>
                <c:pt idx="1405">
                  <c:v>50.783999999999999</c:v>
                </c:pt>
                <c:pt idx="1406">
                  <c:v>50.792074999999997</c:v>
                </c:pt>
                <c:pt idx="1407">
                  <c:v>50.800150000000002</c:v>
                </c:pt>
                <c:pt idx="1408">
                  <c:v>50.808225000000007</c:v>
                </c:pt>
                <c:pt idx="1409">
                  <c:v>50.816300000000012</c:v>
                </c:pt>
                <c:pt idx="1410">
                  <c:v>50.849850000000004</c:v>
                </c:pt>
                <c:pt idx="1411">
                  <c:v>50.843600000000002</c:v>
                </c:pt>
                <c:pt idx="1412">
                  <c:v>50.796399999999998</c:v>
                </c:pt>
                <c:pt idx="1413">
                  <c:v>50.802624999999999</c:v>
                </c:pt>
                <c:pt idx="1414">
                  <c:v>50.80885</c:v>
                </c:pt>
                <c:pt idx="1415">
                  <c:v>50.842374999999997</c:v>
                </c:pt>
                <c:pt idx="1416">
                  <c:v>50.875900000000001</c:v>
                </c:pt>
                <c:pt idx="1417">
                  <c:v>50.834899999999998</c:v>
                </c:pt>
                <c:pt idx="1418">
                  <c:v>50.793900000000001</c:v>
                </c:pt>
                <c:pt idx="1419">
                  <c:v>50.805149999999998</c:v>
                </c:pt>
                <c:pt idx="1420">
                  <c:v>50.793900000000001</c:v>
                </c:pt>
                <c:pt idx="1421">
                  <c:v>50.721899999999998</c:v>
                </c:pt>
                <c:pt idx="1422">
                  <c:v>50.738649999999993</c:v>
                </c:pt>
                <c:pt idx="1423">
                  <c:v>50.755399999999987</c:v>
                </c:pt>
                <c:pt idx="1424">
                  <c:v>50.925600000000003</c:v>
                </c:pt>
                <c:pt idx="1425">
                  <c:v>50.935499999999998</c:v>
                </c:pt>
                <c:pt idx="1426">
                  <c:v>50.930500000000002</c:v>
                </c:pt>
                <c:pt idx="1427">
                  <c:v>50.938000000000002</c:v>
                </c:pt>
                <c:pt idx="1428">
                  <c:v>50.9405</c:v>
                </c:pt>
                <c:pt idx="1429">
                  <c:v>50.942999999999998</c:v>
                </c:pt>
                <c:pt idx="1430">
                  <c:v>50.947899999999997</c:v>
                </c:pt>
                <c:pt idx="1431">
                  <c:v>50.950400000000002</c:v>
                </c:pt>
                <c:pt idx="1432">
                  <c:v>50.952275</c:v>
                </c:pt>
                <c:pt idx="1433">
                  <c:v>50.954149999999998</c:v>
                </c:pt>
                <c:pt idx="1434">
                  <c:v>50.957900000000002</c:v>
                </c:pt>
                <c:pt idx="1435">
                  <c:v>50.965299999999999</c:v>
                </c:pt>
                <c:pt idx="1436">
                  <c:v>50.962800000000001</c:v>
                </c:pt>
                <c:pt idx="1437">
                  <c:v>50.965299999999999</c:v>
                </c:pt>
                <c:pt idx="1438">
                  <c:v>50.967799999999997</c:v>
                </c:pt>
                <c:pt idx="1439">
                  <c:v>50.967799999999997</c:v>
                </c:pt>
                <c:pt idx="1440">
                  <c:v>50.967799999999997</c:v>
                </c:pt>
                <c:pt idx="1441">
                  <c:v>50.970300000000002</c:v>
                </c:pt>
                <c:pt idx="1442">
                  <c:v>50.972799999999999</c:v>
                </c:pt>
                <c:pt idx="1443">
                  <c:v>50.972799999999999</c:v>
                </c:pt>
                <c:pt idx="1444">
                  <c:v>48.406799999999997</c:v>
                </c:pt>
                <c:pt idx="1445">
                  <c:v>50.3245</c:v>
                </c:pt>
                <c:pt idx="1446">
                  <c:v>50.6648</c:v>
                </c:pt>
                <c:pt idx="1447">
                  <c:v>50.468499999999999</c:v>
                </c:pt>
                <c:pt idx="1448">
                  <c:v>50.480899999999998</c:v>
                </c:pt>
                <c:pt idx="1449">
                  <c:v>50.453600000000002</c:v>
                </c:pt>
                <c:pt idx="1450">
                  <c:v>50.421300000000002</c:v>
                </c:pt>
                <c:pt idx="1451">
                  <c:v>50.552999999999997</c:v>
                </c:pt>
                <c:pt idx="1452">
                  <c:v>50.656100000000002</c:v>
                </c:pt>
                <c:pt idx="1453">
                  <c:v>50.7592</c:v>
                </c:pt>
                <c:pt idx="1454">
                  <c:v>50.875900000000001</c:v>
                </c:pt>
                <c:pt idx="1455">
                  <c:v>50.895775</c:v>
                </c:pt>
                <c:pt idx="1456">
                  <c:v>50.915649999999999</c:v>
                </c:pt>
                <c:pt idx="1457">
                  <c:v>50.895800000000001</c:v>
                </c:pt>
                <c:pt idx="1458">
                  <c:v>50.900700000000001</c:v>
                </c:pt>
                <c:pt idx="1459">
                  <c:v>50.868499999999997</c:v>
                </c:pt>
                <c:pt idx="1460">
                  <c:v>50.8386</c:v>
                </c:pt>
                <c:pt idx="1461">
                  <c:v>50.841099999999997</c:v>
                </c:pt>
                <c:pt idx="1462">
                  <c:v>50.875900000000001</c:v>
                </c:pt>
                <c:pt idx="1463">
                  <c:v>50.851100000000002</c:v>
                </c:pt>
                <c:pt idx="1464">
                  <c:v>50.870899999999999</c:v>
                </c:pt>
                <c:pt idx="1465">
                  <c:v>50.925600000000003</c:v>
                </c:pt>
                <c:pt idx="1466">
                  <c:v>50.965299999999999</c:v>
                </c:pt>
                <c:pt idx="1467">
                  <c:v>51.1218</c:v>
                </c:pt>
                <c:pt idx="1468">
                  <c:v>51.171500000000002</c:v>
                </c:pt>
                <c:pt idx="1469">
                  <c:v>51.183900000000001</c:v>
                </c:pt>
                <c:pt idx="1470">
                  <c:v>51.168999999999997</c:v>
                </c:pt>
                <c:pt idx="1471">
                  <c:v>51.091999999999999</c:v>
                </c:pt>
                <c:pt idx="1472">
                  <c:v>51.007599999999996</c:v>
                </c:pt>
                <c:pt idx="1473">
                  <c:v>50.985199999999999</c:v>
                </c:pt>
                <c:pt idx="1474">
                  <c:v>50.982700000000001</c:v>
                </c:pt>
                <c:pt idx="1475">
                  <c:v>50.967799999999997</c:v>
                </c:pt>
                <c:pt idx="1476">
                  <c:v>50.957250000000002</c:v>
                </c:pt>
                <c:pt idx="1477">
                  <c:v>50.9467</c:v>
                </c:pt>
                <c:pt idx="1478">
                  <c:v>50.942999999999998</c:v>
                </c:pt>
                <c:pt idx="1479">
                  <c:v>50.938000000000002</c:v>
                </c:pt>
                <c:pt idx="1480">
                  <c:v>50.888300000000001</c:v>
                </c:pt>
                <c:pt idx="1481">
                  <c:v>50.913200000000003</c:v>
                </c:pt>
                <c:pt idx="1482">
                  <c:v>50.880899999999997</c:v>
                </c:pt>
                <c:pt idx="1483">
                  <c:v>50.8461</c:v>
                </c:pt>
                <c:pt idx="1484">
                  <c:v>50.851675</c:v>
                </c:pt>
                <c:pt idx="1485">
                  <c:v>50.857249999999993</c:v>
                </c:pt>
                <c:pt idx="1486">
                  <c:v>50.8262</c:v>
                </c:pt>
                <c:pt idx="1487">
                  <c:v>50.8386</c:v>
                </c:pt>
                <c:pt idx="1488">
                  <c:v>50.8386</c:v>
                </c:pt>
                <c:pt idx="1489">
                  <c:v>50.783999999999999</c:v>
                </c:pt>
                <c:pt idx="1490">
                  <c:v>50.749200000000002</c:v>
                </c:pt>
                <c:pt idx="1491">
                  <c:v>50.791499999999999</c:v>
                </c:pt>
                <c:pt idx="1492">
                  <c:v>50.806399999999996</c:v>
                </c:pt>
                <c:pt idx="1493">
                  <c:v>50.796399999999998</c:v>
                </c:pt>
                <c:pt idx="1494">
                  <c:v>50.80885</c:v>
                </c:pt>
                <c:pt idx="1495">
                  <c:v>50.821300000000001</c:v>
                </c:pt>
                <c:pt idx="1496">
                  <c:v>50.798900000000003</c:v>
                </c:pt>
                <c:pt idx="1497">
                  <c:v>50.781500000000001</c:v>
                </c:pt>
                <c:pt idx="1498">
                  <c:v>50.831200000000003</c:v>
                </c:pt>
                <c:pt idx="1499">
                  <c:v>50.796399999999998</c:v>
                </c:pt>
                <c:pt idx="1500">
                  <c:v>50.781500000000001</c:v>
                </c:pt>
                <c:pt idx="1501">
                  <c:v>50.771574999999999</c:v>
                </c:pt>
                <c:pt idx="1502">
                  <c:v>50.761650000000003</c:v>
                </c:pt>
                <c:pt idx="1503">
                  <c:v>50.754199999999997</c:v>
                </c:pt>
                <c:pt idx="1504">
                  <c:v>50.689599999999999</c:v>
                </c:pt>
                <c:pt idx="1505">
                  <c:v>50.769100000000002</c:v>
                </c:pt>
                <c:pt idx="1506">
                  <c:v>50.769100000000002</c:v>
                </c:pt>
                <c:pt idx="1507">
                  <c:v>50.771599999999999</c:v>
                </c:pt>
                <c:pt idx="1508">
                  <c:v>50.734299999999998</c:v>
                </c:pt>
                <c:pt idx="1509">
                  <c:v>50.75665</c:v>
                </c:pt>
                <c:pt idx="1510">
                  <c:v>50.779000000000003</c:v>
                </c:pt>
                <c:pt idx="1511">
                  <c:v>50.786499999999997</c:v>
                </c:pt>
                <c:pt idx="1512">
                  <c:v>50.7393</c:v>
                </c:pt>
                <c:pt idx="1513">
                  <c:v>50.793900000000001</c:v>
                </c:pt>
                <c:pt idx="1514">
                  <c:v>50.796399999999998</c:v>
                </c:pt>
                <c:pt idx="1515">
                  <c:v>50.798900000000003</c:v>
                </c:pt>
                <c:pt idx="1516">
                  <c:v>50.8262</c:v>
                </c:pt>
                <c:pt idx="1517">
                  <c:v>50.874650000000003</c:v>
                </c:pt>
                <c:pt idx="1518">
                  <c:v>50.923099999999998</c:v>
                </c:pt>
                <c:pt idx="1519">
                  <c:v>50.771599999999999</c:v>
                </c:pt>
                <c:pt idx="1520">
                  <c:v>50.779049999999998</c:v>
                </c:pt>
                <c:pt idx="1521">
                  <c:v>50.792700000000004</c:v>
                </c:pt>
                <c:pt idx="1522">
                  <c:v>50.806350000000002</c:v>
                </c:pt>
                <c:pt idx="1523">
                  <c:v>50.855400000000003</c:v>
                </c:pt>
                <c:pt idx="1524">
                  <c:v>50.904449999999997</c:v>
                </c:pt>
                <c:pt idx="1525">
                  <c:v>50.851675</c:v>
                </c:pt>
                <c:pt idx="1526">
                  <c:v>50.798900000000003</c:v>
                </c:pt>
                <c:pt idx="1527">
                  <c:v>50.853966666666658</c:v>
                </c:pt>
                <c:pt idx="1528">
                  <c:v>50.909033333333333</c:v>
                </c:pt>
                <c:pt idx="1529">
                  <c:v>50.926016666666669</c:v>
                </c:pt>
                <c:pt idx="1530">
                  <c:v>50.942999999999998</c:v>
                </c:pt>
                <c:pt idx="1531">
                  <c:v>50.955399999999997</c:v>
                </c:pt>
                <c:pt idx="1532">
                  <c:v>50.957250000000002</c:v>
                </c:pt>
                <c:pt idx="1533">
                  <c:v>50.959099999999999</c:v>
                </c:pt>
                <c:pt idx="1534">
                  <c:v>50.980200000000004</c:v>
                </c:pt>
                <c:pt idx="1535">
                  <c:v>50.965299999999999</c:v>
                </c:pt>
                <c:pt idx="1536">
                  <c:v>50.967799999999997</c:v>
                </c:pt>
                <c:pt idx="1537">
                  <c:v>50.975299999999997</c:v>
                </c:pt>
                <c:pt idx="1538">
                  <c:v>50.980200000000004</c:v>
                </c:pt>
                <c:pt idx="1539">
                  <c:v>50.962800000000001</c:v>
                </c:pt>
                <c:pt idx="1540">
                  <c:v>50.965299999999999</c:v>
                </c:pt>
                <c:pt idx="1541">
                  <c:v>50.985199999999999</c:v>
                </c:pt>
                <c:pt idx="1542">
                  <c:v>51.012500000000003</c:v>
                </c:pt>
                <c:pt idx="1543">
                  <c:v>51.0672</c:v>
                </c:pt>
                <c:pt idx="1544">
                  <c:v>51.099499999999999</c:v>
                </c:pt>
                <c:pt idx="1545">
                  <c:v>51.032400000000003</c:v>
                </c:pt>
                <c:pt idx="1546">
                  <c:v>51.156599999999997</c:v>
                </c:pt>
                <c:pt idx="1547">
                  <c:v>51.188899999999997</c:v>
                </c:pt>
                <c:pt idx="1548">
                  <c:v>51.213700000000003</c:v>
                </c:pt>
                <c:pt idx="1549">
                  <c:v>51.240425000000002</c:v>
                </c:pt>
                <c:pt idx="1550">
                  <c:v>51.267150000000001</c:v>
                </c:pt>
                <c:pt idx="1551">
                  <c:v>51.2485</c:v>
                </c:pt>
                <c:pt idx="1552">
                  <c:v>51.176499999999997</c:v>
                </c:pt>
                <c:pt idx="1553">
                  <c:v>51.106900000000003</c:v>
                </c:pt>
                <c:pt idx="1554">
                  <c:v>51.082099999999997</c:v>
                </c:pt>
                <c:pt idx="1555">
                  <c:v>51.024900000000002</c:v>
                </c:pt>
                <c:pt idx="1556">
                  <c:v>51.024900000000002</c:v>
                </c:pt>
                <c:pt idx="1557">
                  <c:v>51.015000000000001</c:v>
                </c:pt>
                <c:pt idx="1558">
                  <c:v>50.997599999999998</c:v>
                </c:pt>
                <c:pt idx="1559">
                  <c:v>50.99635</c:v>
                </c:pt>
                <c:pt idx="1560">
                  <c:v>50.995100000000001</c:v>
                </c:pt>
                <c:pt idx="1561">
                  <c:v>50.992024999999998</c:v>
                </c:pt>
                <c:pt idx="1562">
                  <c:v>50.988950000000003</c:v>
                </c:pt>
                <c:pt idx="1563">
                  <c:v>50.992600000000003</c:v>
                </c:pt>
                <c:pt idx="1564">
                  <c:v>50.992600000000003</c:v>
                </c:pt>
                <c:pt idx="1565">
                  <c:v>50.987699999999997</c:v>
                </c:pt>
                <c:pt idx="1566">
                  <c:v>50.973470370370357</c:v>
                </c:pt>
                <c:pt idx="1567">
                  <c:v>50.959240740740739</c:v>
                </c:pt>
                <c:pt idx="1568">
                  <c:v>50.945011111111107</c:v>
                </c:pt>
                <c:pt idx="1569">
                  <c:v>50.930781481481482</c:v>
                </c:pt>
                <c:pt idx="1570">
                  <c:v>50.91655185185185</c:v>
                </c:pt>
                <c:pt idx="1571">
                  <c:v>50.902322222222217</c:v>
                </c:pt>
                <c:pt idx="1572">
                  <c:v>50.888092592592592</c:v>
                </c:pt>
                <c:pt idx="1573">
                  <c:v>50.873862962962967</c:v>
                </c:pt>
                <c:pt idx="1574">
                  <c:v>50.859633333333328</c:v>
                </c:pt>
                <c:pt idx="1575">
                  <c:v>50.1282</c:v>
                </c:pt>
                <c:pt idx="1576">
                  <c:v>49.941899999999997</c:v>
                </c:pt>
                <c:pt idx="1577">
                  <c:v>49.758099999999999</c:v>
                </c:pt>
                <c:pt idx="1578">
                  <c:v>49.114699999999999</c:v>
                </c:pt>
                <c:pt idx="1579">
                  <c:v>49.025300000000001</c:v>
                </c:pt>
                <c:pt idx="1580">
                  <c:v>48.319899999999997</c:v>
                </c:pt>
                <c:pt idx="1581">
                  <c:v>49.410400000000003</c:v>
                </c:pt>
                <c:pt idx="1582">
                  <c:v>50.0214</c:v>
                </c:pt>
                <c:pt idx="1583">
                  <c:v>50.292200000000001</c:v>
                </c:pt>
                <c:pt idx="1584">
                  <c:v>50.349299999999999</c:v>
                </c:pt>
                <c:pt idx="1585">
                  <c:v>50.771599999999999</c:v>
                </c:pt>
                <c:pt idx="1586">
                  <c:v>50.749200000000002</c:v>
                </c:pt>
                <c:pt idx="1587">
                  <c:v>50.302100000000003</c:v>
                </c:pt>
                <c:pt idx="1588">
                  <c:v>50.5505</c:v>
                </c:pt>
                <c:pt idx="1589">
                  <c:v>50.475999999999999</c:v>
                </c:pt>
                <c:pt idx="1590">
                  <c:v>50.49753333333333</c:v>
                </c:pt>
                <c:pt idx="1591">
                  <c:v>50.519066666666667</c:v>
                </c:pt>
                <c:pt idx="1592">
                  <c:v>50.540599999999998</c:v>
                </c:pt>
                <c:pt idx="1593">
                  <c:v>50.495133333333328</c:v>
                </c:pt>
                <c:pt idx="1594">
                  <c:v>50.449666666666673</c:v>
                </c:pt>
                <c:pt idx="1595">
                  <c:v>50.404200000000003</c:v>
                </c:pt>
                <c:pt idx="1596">
                  <c:v>50.358733333333333</c:v>
                </c:pt>
                <c:pt idx="1597">
                  <c:v>50.313266666666657</c:v>
                </c:pt>
                <c:pt idx="1598">
                  <c:v>50.267800000000001</c:v>
                </c:pt>
                <c:pt idx="1599">
                  <c:v>50.222333333333331</c:v>
                </c:pt>
                <c:pt idx="1600">
                  <c:v>49.345799999999997</c:v>
                </c:pt>
                <c:pt idx="1601">
                  <c:v>49.681100000000001</c:v>
                </c:pt>
                <c:pt idx="1602">
                  <c:v>49.728299999999997</c:v>
                </c:pt>
                <c:pt idx="1603">
                  <c:v>49.644475</c:v>
                </c:pt>
                <c:pt idx="1604">
                  <c:v>49.560650000000003</c:v>
                </c:pt>
                <c:pt idx="1605">
                  <c:v>50.162999999999997</c:v>
                </c:pt>
                <c:pt idx="1606">
                  <c:v>50.234999999999999</c:v>
                </c:pt>
                <c:pt idx="1607">
                  <c:v>50.162999999999997</c:v>
                </c:pt>
                <c:pt idx="1608">
                  <c:v>50.140599999999999</c:v>
                </c:pt>
                <c:pt idx="1609">
                  <c:v>50.0289</c:v>
                </c:pt>
                <c:pt idx="1610">
                  <c:v>50.053699999999999</c:v>
                </c:pt>
                <c:pt idx="1611">
                  <c:v>50.056199999999997</c:v>
                </c:pt>
                <c:pt idx="1612">
                  <c:v>50.033799999999999</c:v>
                </c:pt>
                <c:pt idx="1613">
                  <c:v>50.0289</c:v>
                </c:pt>
                <c:pt idx="1614">
                  <c:v>50.267299999999999</c:v>
                </c:pt>
                <c:pt idx="1615">
                  <c:v>50.165500000000002</c:v>
                </c:pt>
                <c:pt idx="1616">
                  <c:v>50.24</c:v>
                </c:pt>
                <c:pt idx="1617">
                  <c:v>50.2425</c:v>
                </c:pt>
                <c:pt idx="1618">
                  <c:v>50.145600000000002</c:v>
                </c:pt>
                <c:pt idx="1619">
                  <c:v>50.227600000000002</c:v>
                </c:pt>
                <c:pt idx="1620">
                  <c:v>50.200299999999999</c:v>
                </c:pt>
                <c:pt idx="1621">
                  <c:v>50.138199999999998</c:v>
                </c:pt>
                <c:pt idx="1622">
                  <c:v>50.252400000000002</c:v>
                </c:pt>
                <c:pt idx="1623">
                  <c:v>50.221975</c:v>
                </c:pt>
                <c:pt idx="1624">
                  <c:v>50.191549999999999</c:v>
                </c:pt>
                <c:pt idx="1625">
                  <c:v>50.187800000000003</c:v>
                </c:pt>
                <c:pt idx="1626">
                  <c:v>50.212699999999998</c:v>
                </c:pt>
                <c:pt idx="1627">
                  <c:v>50.647399999999998</c:v>
                </c:pt>
                <c:pt idx="1628">
                  <c:v>47.810600000000001</c:v>
                </c:pt>
                <c:pt idx="1629">
                  <c:v>47.4604</c:v>
                </c:pt>
                <c:pt idx="1630">
                  <c:v>47.676499999999997</c:v>
                </c:pt>
                <c:pt idx="1631">
                  <c:v>50.359200000000001</c:v>
                </c:pt>
                <c:pt idx="1632">
                  <c:v>50.503300000000003</c:v>
                </c:pt>
                <c:pt idx="1633">
                  <c:v>50.5381</c:v>
                </c:pt>
                <c:pt idx="1634">
                  <c:v>50.562899999999999</c:v>
                </c:pt>
                <c:pt idx="1635">
                  <c:v>50.582799999999999</c:v>
                </c:pt>
                <c:pt idx="1636">
                  <c:v>50.595199999999998</c:v>
                </c:pt>
                <c:pt idx="1637">
                  <c:v>47.539900000000003</c:v>
                </c:pt>
                <c:pt idx="1638">
                  <c:v>48.883699999999997</c:v>
                </c:pt>
                <c:pt idx="1639">
                  <c:v>49.529600000000002</c:v>
                </c:pt>
                <c:pt idx="1640">
                  <c:v>49.691000000000003</c:v>
                </c:pt>
                <c:pt idx="1641">
                  <c:v>49.874899999999997</c:v>
                </c:pt>
                <c:pt idx="1642">
                  <c:v>50.180399999999999</c:v>
                </c:pt>
                <c:pt idx="1643">
                  <c:v>50.510800000000003</c:v>
                </c:pt>
                <c:pt idx="1644">
                  <c:v>50.5381</c:v>
                </c:pt>
                <c:pt idx="1645">
                  <c:v>50.552999999999997</c:v>
                </c:pt>
                <c:pt idx="1646">
                  <c:v>50.570399999999999</c:v>
                </c:pt>
                <c:pt idx="1647">
                  <c:v>50.582799999999999</c:v>
                </c:pt>
                <c:pt idx="1648">
                  <c:v>50.595199999999998</c:v>
                </c:pt>
                <c:pt idx="1649">
                  <c:v>50.564774999999997</c:v>
                </c:pt>
                <c:pt idx="1650">
                  <c:v>50.534350000000003</c:v>
                </c:pt>
                <c:pt idx="1651">
                  <c:v>50.503925000000002</c:v>
                </c:pt>
                <c:pt idx="1652">
                  <c:v>50.473500000000001</c:v>
                </c:pt>
                <c:pt idx="1653">
                  <c:v>50.143099999999997</c:v>
                </c:pt>
                <c:pt idx="1654">
                  <c:v>50.3369</c:v>
                </c:pt>
                <c:pt idx="1655">
                  <c:v>50.182899999999997</c:v>
                </c:pt>
                <c:pt idx="1656">
                  <c:v>50.148099999999999</c:v>
                </c:pt>
                <c:pt idx="1657">
                  <c:v>50.140599999999999</c:v>
                </c:pt>
                <c:pt idx="1658">
                  <c:v>47.450499999999998</c:v>
                </c:pt>
                <c:pt idx="1659">
                  <c:v>47.442999999999998</c:v>
                </c:pt>
                <c:pt idx="1660">
                  <c:v>47.562199999999997</c:v>
                </c:pt>
                <c:pt idx="1661">
                  <c:v>50.393999999999998</c:v>
                </c:pt>
                <c:pt idx="1662">
                  <c:v>50.217700000000001</c:v>
                </c:pt>
                <c:pt idx="1663">
                  <c:v>50.418799999999997</c:v>
                </c:pt>
                <c:pt idx="1664">
                  <c:v>50.456099999999999</c:v>
                </c:pt>
                <c:pt idx="1665">
                  <c:v>50.473474999999993</c:v>
                </c:pt>
                <c:pt idx="1666">
                  <c:v>50.490849999999988</c:v>
                </c:pt>
                <c:pt idx="1667">
                  <c:v>50.302100000000003</c:v>
                </c:pt>
                <c:pt idx="1668">
                  <c:v>50.4983</c:v>
                </c:pt>
                <c:pt idx="1669">
                  <c:v>49.710900000000002</c:v>
                </c:pt>
                <c:pt idx="1670">
                  <c:v>50.031300000000002</c:v>
                </c:pt>
                <c:pt idx="1671">
                  <c:v>50.468499999999999</c:v>
                </c:pt>
                <c:pt idx="1672">
                  <c:v>49.882300000000001</c:v>
                </c:pt>
                <c:pt idx="1673">
                  <c:v>49.932000000000002</c:v>
                </c:pt>
                <c:pt idx="1674">
                  <c:v>49.932000000000002</c:v>
                </c:pt>
                <c:pt idx="1675">
                  <c:v>49.889800000000001</c:v>
                </c:pt>
                <c:pt idx="1676">
                  <c:v>49.932000000000002</c:v>
                </c:pt>
                <c:pt idx="1677">
                  <c:v>50.113300000000002</c:v>
                </c:pt>
                <c:pt idx="1678">
                  <c:v>49.082500000000003</c:v>
                </c:pt>
                <c:pt idx="1679">
                  <c:v>49.753100000000003</c:v>
                </c:pt>
                <c:pt idx="1680">
                  <c:v>50.133200000000002</c:v>
                </c:pt>
                <c:pt idx="1681">
                  <c:v>50.309600000000003</c:v>
                </c:pt>
                <c:pt idx="1682">
                  <c:v>50.371699999999997</c:v>
                </c:pt>
                <c:pt idx="1683">
                  <c:v>50.289700000000003</c:v>
                </c:pt>
                <c:pt idx="1684">
                  <c:v>49.994100000000003</c:v>
                </c:pt>
                <c:pt idx="1685">
                  <c:v>50.1158</c:v>
                </c:pt>
                <c:pt idx="1686">
                  <c:v>50.369799999999998</c:v>
                </c:pt>
                <c:pt idx="1687">
                  <c:v>50.623800000000003</c:v>
                </c:pt>
                <c:pt idx="1688">
                  <c:v>50.714500000000001</c:v>
                </c:pt>
                <c:pt idx="1689">
                  <c:v>50.433799999999998</c:v>
                </c:pt>
                <c:pt idx="1690">
                  <c:v>50.707000000000001</c:v>
                </c:pt>
                <c:pt idx="1691">
                  <c:v>50.4039</c:v>
                </c:pt>
                <c:pt idx="1692">
                  <c:v>50.587800000000001</c:v>
                </c:pt>
                <c:pt idx="1693">
                  <c:v>50.401499999999999</c:v>
                </c:pt>
                <c:pt idx="1694">
                  <c:v>50.533099999999997</c:v>
                </c:pt>
                <c:pt idx="1695">
                  <c:v>50.625</c:v>
                </c:pt>
                <c:pt idx="1696">
                  <c:v>50.617600000000003</c:v>
                </c:pt>
                <c:pt idx="1697">
                  <c:v>50.2301</c:v>
                </c:pt>
                <c:pt idx="1698">
                  <c:v>50.654800000000002</c:v>
                </c:pt>
                <c:pt idx="1699">
                  <c:v>50.783999999999999</c:v>
                </c:pt>
                <c:pt idx="1700">
                  <c:v>50.627499999999998</c:v>
                </c:pt>
                <c:pt idx="1701">
                  <c:v>50.63</c:v>
                </c:pt>
                <c:pt idx="1702">
                  <c:v>50.62</c:v>
                </c:pt>
                <c:pt idx="1703">
                  <c:v>49.613999999999997</c:v>
                </c:pt>
                <c:pt idx="1704">
                  <c:v>50.475999999999999</c:v>
                </c:pt>
                <c:pt idx="1705">
                  <c:v>50.503300000000003</c:v>
                </c:pt>
                <c:pt idx="1706">
                  <c:v>49.219099999999997</c:v>
                </c:pt>
                <c:pt idx="1707">
                  <c:v>50.150599999999997</c:v>
                </c:pt>
                <c:pt idx="1708">
                  <c:v>50.205199999999998</c:v>
                </c:pt>
                <c:pt idx="1709">
                  <c:v>50.528100000000002</c:v>
                </c:pt>
                <c:pt idx="1710">
                  <c:v>49.8202</c:v>
                </c:pt>
                <c:pt idx="1711">
                  <c:v>50.384099999999997</c:v>
                </c:pt>
                <c:pt idx="1712">
                  <c:v>50.269799999999996</c:v>
                </c:pt>
                <c:pt idx="1713">
                  <c:v>50.341900000000003</c:v>
                </c:pt>
                <c:pt idx="1714">
                  <c:v>50.3568</c:v>
                </c:pt>
                <c:pt idx="1715">
                  <c:v>50.495800000000003</c:v>
                </c:pt>
                <c:pt idx="1716">
                  <c:v>50.801400000000001</c:v>
                </c:pt>
                <c:pt idx="1717">
                  <c:v>50.595199999999998</c:v>
                </c:pt>
                <c:pt idx="1718">
                  <c:v>50.602699999999999</c:v>
                </c:pt>
                <c:pt idx="1719">
                  <c:v>50.607599999999998</c:v>
                </c:pt>
                <c:pt idx="1720">
                  <c:v>50.615099999999998</c:v>
                </c:pt>
                <c:pt idx="1721">
                  <c:v>50.62</c:v>
                </c:pt>
                <c:pt idx="1722">
                  <c:v>50.63</c:v>
                </c:pt>
                <c:pt idx="1723">
                  <c:v>50.63</c:v>
                </c:pt>
                <c:pt idx="1724">
                  <c:v>50.634999999999998</c:v>
                </c:pt>
                <c:pt idx="1725">
                  <c:v>50.639899999999997</c:v>
                </c:pt>
                <c:pt idx="1726">
                  <c:v>50.647399999999998</c:v>
                </c:pt>
                <c:pt idx="1727">
                  <c:v>50.6449</c:v>
                </c:pt>
                <c:pt idx="1728">
                  <c:v>49.613999999999997</c:v>
                </c:pt>
                <c:pt idx="1729">
                  <c:v>50.088500000000003</c:v>
                </c:pt>
                <c:pt idx="1730">
                  <c:v>50.307099999999998</c:v>
                </c:pt>
                <c:pt idx="1731">
                  <c:v>50.505800000000001</c:v>
                </c:pt>
                <c:pt idx="1732">
                  <c:v>50.597700000000003</c:v>
                </c:pt>
                <c:pt idx="1733">
                  <c:v>50.6374</c:v>
                </c:pt>
                <c:pt idx="1734">
                  <c:v>50.6374</c:v>
                </c:pt>
                <c:pt idx="1735">
                  <c:v>50.627499999999998</c:v>
                </c:pt>
                <c:pt idx="1736">
                  <c:v>50.62</c:v>
                </c:pt>
                <c:pt idx="1737">
                  <c:v>50.623125000000002</c:v>
                </c:pt>
                <c:pt idx="1738">
                  <c:v>50.626249999999999</c:v>
                </c:pt>
                <c:pt idx="1739">
                  <c:v>50.6648</c:v>
                </c:pt>
                <c:pt idx="1740">
                  <c:v>50.766599999999997</c:v>
                </c:pt>
                <c:pt idx="1741">
                  <c:v>50.456099999999999</c:v>
                </c:pt>
                <c:pt idx="1742">
                  <c:v>50.374099999999999</c:v>
                </c:pt>
                <c:pt idx="1743">
                  <c:v>50.416400000000003</c:v>
                </c:pt>
                <c:pt idx="1744">
                  <c:v>50.461100000000002</c:v>
                </c:pt>
                <c:pt idx="1745">
                  <c:v>50.6325</c:v>
                </c:pt>
                <c:pt idx="1746">
                  <c:v>50.528100000000002</c:v>
                </c:pt>
                <c:pt idx="1747">
                  <c:v>47.448</c:v>
                </c:pt>
                <c:pt idx="1748">
                  <c:v>47.405799999999999</c:v>
                </c:pt>
                <c:pt idx="1749">
                  <c:v>47.723700000000001</c:v>
                </c:pt>
                <c:pt idx="1750">
                  <c:v>49.058850000000007</c:v>
                </c:pt>
                <c:pt idx="1751">
                  <c:v>50.394000000000013</c:v>
                </c:pt>
                <c:pt idx="1752">
                  <c:v>50.453600000000002</c:v>
                </c:pt>
                <c:pt idx="1753">
                  <c:v>50.475999999999999</c:v>
                </c:pt>
                <c:pt idx="1754">
                  <c:v>50.493400000000001</c:v>
                </c:pt>
                <c:pt idx="1755">
                  <c:v>50.505800000000001</c:v>
                </c:pt>
                <c:pt idx="1756">
                  <c:v>50.5182</c:v>
                </c:pt>
                <c:pt idx="1757">
                  <c:v>50.528100000000002</c:v>
                </c:pt>
                <c:pt idx="1758">
                  <c:v>50.535600000000002</c:v>
                </c:pt>
                <c:pt idx="1759">
                  <c:v>50.548000000000002</c:v>
                </c:pt>
                <c:pt idx="1760">
                  <c:v>50.552999999999997</c:v>
                </c:pt>
                <c:pt idx="1761">
                  <c:v>50.560400000000001</c:v>
                </c:pt>
                <c:pt idx="1762">
                  <c:v>50.567900000000002</c:v>
                </c:pt>
                <c:pt idx="1763">
                  <c:v>50.572899999999997</c:v>
                </c:pt>
                <c:pt idx="1764">
                  <c:v>50.580300000000001</c:v>
                </c:pt>
                <c:pt idx="1765">
                  <c:v>50.585299999999997</c:v>
                </c:pt>
                <c:pt idx="1766">
                  <c:v>50.590200000000003</c:v>
                </c:pt>
                <c:pt idx="1767">
                  <c:v>50.592700000000001</c:v>
                </c:pt>
                <c:pt idx="1768">
                  <c:v>50.597700000000003</c:v>
                </c:pt>
                <c:pt idx="1769">
                  <c:v>50.602699999999999</c:v>
                </c:pt>
                <c:pt idx="1770">
                  <c:v>50.610100000000003</c:v>
                </c:pt>
                <c:pt idx="1771">
                  <c:v>49.445099999999996</c:v>
                </c:pt>
                <c:pt idx="1772">
                  <c:v>49.835099999999997</c:v>
                </c:pt>
                <c:pt idx="1773">
                  <c:v>50.331899999999997</c:v>
                </c:pt>
                <c:pt idx="1774">
                  <c:v>50.567900000000002</c:v>
                </c:pt>
                <c:pt idx="1775">
                  <c:v>50.572899999999997</c:v>
                </c:pt>
                <c:pt idx="1776">
                  <c:v>50.582799999999999</c:v>
                </c:pt>
                <c:pt idx="1777">
                  <c:v>50.585299999999997</c:v>
                </c:pt>
                <c:pt idx="1778">
                  <c:v>50.595199999999998</c:v>
                </c:pt>
                <c:pt idx="1779">
                  <c:v>50.24</c:v>
                </c:pt>
                <c:pt idx="1780">
                  <c:v>50.038800000000002</c:v>
                </c:pt>
                <c:pt idx="1781">
                  <c:v>50.4238</c:v>
                </c:pt>
                <c:pt idx="1782">
                  <c:v>50.483400000000003</c:v>
                </c:pt>
                <c:pt idx="1783">
                  <c:v>50.520699999999998</c:v>
                </c:pt>
                <c:pt idx="1784">
                  <c:v>50.570399999999999</c:v>
                </c:pt>
                <c:pt idx="1785">
                  <c:v>50.091000000000001</c:v>
                </c:pt>
                <c:pt idx="1786">
                  <c:v>50.200299999999999</c:v>
                </c:pt>
                <c:pt idx="1787">
                  <c:v>50.354300000000002</c:v>
                </c:pt>
                <c:pt idx="1788">
                  <c:v>50.351799999999997</c:v>
                </c:pt>
                <c:pt idx="1789">
                  <c:v>50.369199999999999</c:v>
                </c:pt>
                <c:pt idx="1790">
                  <c:v>50.3568</c:v>
                </c:pt>
                <c:pt idx="1791">
                  <c:v>50.366700000000002</c:v>
                </c:pt>
                <c:pt idx="1792">
                  <c:v>50.384099999999997</c:v>
                </c:pt>
                <c:pt idx="1793">
                  <c:v>50.408900000000003</c:v>
                </c:pt>
                <c:pt idx="1794">
                  <c:v>50.458599999999997</c:v>
                </c:pt>
                <c:pt idx="1795">
                  <c:v>50.4636</c:v>
                </c:pt>
                <c:pt idx="1796">
                  <c:v>50.448700000000002</c:v>
                </c:pt>
                <c:pt idx="1797">
                  <c:v>50.426299999999998</c:v>
                </c:pt>
                <c:pt idx="1798">
                  <c:v>50.438699999999997</c:v>
                </c:pt>
                <c:pt idx="1799">
                  <c:v>50.468499999999999</c:v>
                </c:pt>
                <c:pt idx="1800">
                  <c:v>50.4313</c:v>
                </c:pt>
                <c:pt idx="1801">
                  <c:v>50.418799999999997</c:v>
                </c:pt>
                <c:pt idx="1802">
                  <c:v>50.595199999999998</c:v>
                </c:pt>
                <c:pt idx="1803">
                  <c:v>50.602699999999999</c:v>
                </c:pt>
                <c:pt idx="1804">
                  <c:v>50.607599999999998</c:v>
                </c:pt>
                <c:pt idx="1805">
                  <c:v>50.615099999999998</c:v>
                </c:pt>
                <c:pt idx="1806">
                  <c:v>50.622500000000002</c:v>
                </c:pt>
                <c:pt idx="1807">
                  <c:v>50.371699999999997</c:v>
                </c:pt>
                <c:pt idx="1808">
                  <c:v>49.981699999999996</c:v>
                </c:pt>
                <c:pt idx="1809">
                  <c:v>50.006500000000003</c:v>
                </c:pt>
                <c:pt idx="1810">
                  <c:v>49.785400000000003</c:v>
                </c:pt>
                <c:pt idx="1811">
                  <c:v>50.0015</c:v>
                </c:pt>
                <c:pt idx="1812">
                  <c:v>50.4114</c:v>
                </c:pt>
                <c:pt idx="1813">
                  <c:v>49.611499999999999</c:v>
                </c:pt>
                <c:pt idx="1814">
                  <c:v>49.887300000000003</c:v>
                </c:pt>
                <c:pt idx="1815">
                  <c:v>47.52</c:v>
                </c:pt>
                <c:pt idx="1816">
                  <c:v>47.475299999999997</c:v>
                </c:pt>
                <c:pt idx="1817">
                  <c:v>50.354300000000002</c:v>
                </c:pt>
                <c:pt idx="1818">
                  <c:v>50.379100000000001</c:v>
                </c:pt>
                <c:pt idx="1819">
                  <c:v>50.416400000000003</c:v>
                </c:pt>
                <c:pt idx="1820">
                  <c:v>50.418799999999997</c:v>
                </c:pt>
                <c:pt idx="1821">
                  <c:v>50.153100000000002</c:v>
                </c:pt>
                <c:pt idx="1822">
                  <c:v>49.830100000000002</c:v>
                </c:pt>
                <c:pt idx="1823">
                  <c:v>49.884799999999998</c:v>
                </c:pt>
                <c:pt idx="1824">
                  <c:v>49.648800000000001</c:v>
                </c:pt>
                <c:pt idx="1825">
                  <c:v>49.383000000000003</c:v>
                </c:pt>
                <c:pt idx="1826">
                  <c:v>49.594200000000001</c:v>
                </c:pt>
                <c:pt idx="1827">
                  <c:v>49.735700000000001</c:v>
                </c:pt>
                <c:pt idx="1828">
                  <c:v>50.058700000000002</c:v>
                </c:pt>
                <c:pt idx="1829">
                  <c:v>50.252400000000002</c:v>
                </c:pt>
                <c:pt idx="1830">
                  <c:v>50.158000000000001</c:v>
                </c:pt>
                <c:pt idx="1831">
                  <c:v>50.416400000000003</c:v>
                </c:pt>
                <c:pt idx="1832">
                  <c:v>50.433799999999998</c:v>
                </c:pt>
                <c:pt idx="1833">
                  <c:v>50.446199999999997</c:v>
                </c:pt>
                <c:pt idx="1834">
                  <c:v>50.456099999999999</c:v>
                </c:pt>
                <c:pt idx="1835">
                  <c:v>50.466000000000001</c:v>
                </c:pt>
                <c:pt idx="1836">
                  <c:v>50.475999999999999</c:v>
                </c:pt>
                <c:pt idx="1837">
                  <c:v>50.483400000000003</c:v>
                </c:pt>
                <c:pt idx="1838">
                  <c:v>50.488399999999999</c:v>
                </c:pt>
                <c:pt idx="1839">
                  <c:v>50.495800000000003</c:v>
                </c:pt>
                <c:pt idx="1840">
                  <c:v>50.503300000000003</c:v>
                </c:pt>
                <c:pt idx="1841">
                  <c:v>49.641399999999997</c:v>
                </c:pt>
                <c:pt idx="1842">
                  <c:v>48.811700000000002</c:v>
                </c:pt>
                <c:pt idx="1843">
                  <c:v>48.036700000000003</c:v>
                </c:pt>
                <c:pt idx="1844">
                  <c:v>50.110799999999998</c:v>
                </c:pt>
                <c:pt idx="1845">
                  <c:v>50.033799999999999</c:v>
                </c:pt>
                <c:pt idx="1846">
                  <c:v>50.073599999999999</c:v>
                </c:pt>
                <c:pt idx="1847">
                  <c:v>50.063600000000001</c:v>
                </c:pt>
                <c:pt idx="1848">
                  <c:v>50.381599999999999</c:v>
                </c:pt>
                <c:pt idx="1849">
                  <c:v>50.4114</c:v>
                </c:pt>
                <c:pt idx="1850">
                  <c:v>50.421300000000002</c:v>
                </c:pt>
                <c:pt idx="1851">
                  <c:v>50.438699999999997</c:v>
                </c:pt>
                <c:pt idx="1852">
                  <c:v>50.4437</c:v>
                </c:pt>
                <c:pt idx="1853">
                  <c:v>50.453600000000002</c:v>
                </c:pt>
                <c:pt idx="1854">
                  <c:v>50.461100000000002</c:v>
                </c:pt>
                <c:pt idx="1855">
                  <c:v>50.464799999999997</c:v>
                </c:pt>
                <c:pt idx="1856">
                  <c:v>50.468499999999999</c:v>
                </c:pt>
                <c:pt idx="1857">
                  <c:v>50.478450000000002</c:v>
                </c:pt>
                <c:pt idx="1858">
                  <c:v>50.485900000000001</c:v>
                </c:pt>
                <c:pt idx="1859">
                  <c:v>50.4983</c:v>
                </c:pt>
                <c:pt idx="1860">
                  <c:v>50.4983</c:v>
                </c:pt>
                <c:pt idx="1861">
                  <c:v>50.503300000000003</c:v>
                </c:pt>
                <c:pt idx="1862">
                  <c:v>50.510800000000003</c:v>
                </c:pt>
                <c:pt idx="1863">
                  <c:v>50.513199999999998</c:v>
                </c:pt>
                <c:pt idx="1864">
                  <c:v>50.513199999999998</c:v>
                </c:pt>
                <c:pt idx="1865">
                  <c:v>50.520699999999998</c:v>
                </c:pt>
                <c:pt idx="1866">
                  <c:v>50.523200000000003</c:v>
                </c:pt>
                <c:pt idx="1867">
                  <c:v>50.525700000000001</c:v>
                </c:pt>
                <c:pt idx="1868">
                  <c:v>50.525700000000001</c:v>
                </c:pt>
                <c:pt idx="1869">
                  <c:v>50.5306</c:v>
                </c:pt>
                <c:pt idx="1870">
                  <c:v>50.5381</c:v>
                </c:pt>
                <c:pt idx="1871">
                  <c:v>50.5381</c:v>
                </c:pt>
                <c:pt idx="1872">
                  <c:v>50.5381</c:v>
                </c:pt>
                <c:pt idx="1873">
                  <c:v>50.541175000000003</c:v>
                </c:pt>
                <c:pt idx="1874">
                  <c:v>50.544249999999998</c:v>
                </c:pt>
                <c:pt idx="1875">
                  <c:v>50.545499999999997</c:v>
                </c:pt>
                <c:pt idx="1876">
                  <c:v>50.548000000000002</c:v>
                </c:pt>
                <c:pt idx="1877">
                  <c:v>50.5505</c:v>
                </c:pt>
                <c:pt idx="1878">
                  <c:v>50.555500000000002</c:v>
                </c:pt>
                <c:pt idx="1879">
                  <c:v>50.555500000000002</c:v>
                </c:pt>
                <c:pt idx="1880">
                  <c:v>50.505800000000001</c:v>
                </c:pt>
                <c:pt idx="1881">
                  <c:v>48.685000000000002</c:v>
                </c:pt>
                <c:pt idx="1882">
                  <c:v>50.2027</c:v>
                </c:pt>
                <c:pt idx="1883">
                  <c:v>50.215200000000003</c:v>
                </c:pt>
                <c:pt idx="1884">
                  <c:v>50.485900000000001</c:v>
                </c:pt>
                <c:pt idx="1885">
                  <c:v>50.500799999999998</c:v>
                </c:pt>
                <c:pt idx="1886">
                  <c:v>50.508299999999998</c:v>
                </c:pt>
                <c:pt idx="1887">
                  <c:v>50.515700000000002</c:v>
                </c:pt>
                <c:pt idx="1888">
                  <c:v>50.515700000000002</c:v>
                </c:pt>
                <c:pt idx="1889">
                  <c:v>50.520699999999998</c:v>
                </c:pt>
                <c:pt idx="1890">
                  <c:v>50.5306</c:v>
                </c:pt>
                <c:pt idx="1891">
                  <c:v>50.528100000000002</c:v>
                </c:pt>
                <c:pt idx="1892">
                  <c:v>50.5306</c:v>
                </c:pt>
                <c:pt idx="1893">
                  <c:v>50.533099999999997</c:v>
                </c:pt>
                <c:pt idx="1894">
                  <c:v>50.5381</c:v>
                </c:pt>
                <c:pt idx="1895">
                  <c:v>50.540599999999998</c:v>
                </c:pt>
                <c:pt idx="1896">
                  <c:v>50.542999999999999</c:v>
                </c:pt>
                <c:pt idx="1897">
                  <c:v>50.545499999999997</c:v>
                </c:pt>
                <c:pt idx="1898">
                  <c:v>50.552999999999997</c:v>
                </c:pt>
                <c:pt idx="1899">
                  <c:v>50.555500000000002</c:v>
                </c:pt>
                <c:pt idx="1900">
                  <c:v>50.552999999999997</c:v>
                </c:pt>
                <c:pt idx="1901">
                  <c:v>50.555500000000002</c:v>
                </c:pt>
                <c:pt idx="1902">
                  <c:v>50.7393</c:v>
                </c:pt>
                <c:pt idx="1903">
                  <c:v>50.7592</c:v>
                </c:pt>
                <c:pt idx="1904">
                  <c:v>50.625</c:v>
                </c:pt>
                <c:pt idx="1905">
                  <c:v>50.560400000000001</c:v>
                </c:pt>
                <c:pt idx="1906">
                  <c:v>50.677199999999999</c:v>
                </c:pt>
                <c:pt idx="1907">
                  <c:v>50.667299999999997</c:v>
                </c:pt>
                <c:pt idx="1908">
                  <c:v>47.636800000000001</c:v>
                </c:pt>
                <c:pt idx="1909">
                  <c:v>48.734699999999997</c:v>
                </c:pt>
                <c:pt idx="1910">
                  <c:v>49.338299999999997</c:v>
                </c:pt>
                <c:pt idx="1911">
                  <c:v>49.6066</c:v>
                </c:pt>
                <c:pt idx="1912">
                  <c:v>50.031300000000002</c:v>
                </c:pt>
                <c:pt idx="1913">
                  <c:v>50.110799999999998</c:v>
                </c:pt>
                <c:pt idx="1914">
                  <c:v>49.8202</c:v>
                </c:pt>
                <c:pt idx="1915">
                  <c:v>49.8947</c:v>
                </c:pt>
                <c:pt idx="1916">
                  <c:v>50.011499999999998</c:v>
                </c:pt>
                <c:pt idx="1917">
                  <c:v>50.006736805555548</c:v>
                </c:pt>
                <c:pt idx="1918">
                  <c:v>50.001973611111111</c:v>
                </c:pt>
                <c:pt idx="1919">
                  <c:v>49.997210416666661</c:v>
                </c:pt>
                <c:pt idx="1920">
                  <c:v>49.992447222222218</c:v>
                </c:pt>
                <c:pt idx="1921">
                  <c:v>49.987684027777767</c:v>
                </c:pt>
                <c:pt idx="1922">
                  <c:v>49.982920833333317</c:v>
                </c:pt>
                <c:pt idx="1923">
                  <c:v>49.978157638888881</c:v>
                </c:pt>
                <c:pt idx="1924">
                  <c:v>49.973394444444438</c:v>
                </c:pt>
                <c:pt idx="1925">
                  <c:v>49.968631249999987</c:v>
                </c:pt>
                <c:pt idx="1926">
                  <c:v>49.963868055555551</c:v>
                </c:pt>
                <c:pt idx="1927">
                  <c:v>49.959104861111101</c:v>
                </c:pt>
                <c:pt idx="1928">
                  <c:v>49.954341666666657</c:v>
                </c:pt>
                <c:pt idx="1929">
                  <c:v>49.601599999999998</c:v>
                </c:pt>
                <c:pt idx="1930">
                  <c:v>49.556899999999999</c:v>
                </c:pt>
                <c:pt idx="1931">
                  <c:v>49.160074999999999</c:v>
                </c:pt>
                <c:pt idx="1932">
                  <c:v>48.763249999999999</c:v>
                </c:pt>
                <c:pt idx="1933">
                  <c:v>47.261699999999998</c:v>
                </c:pt>
                <c:pt idx="1934">
                  <c:v>47.1449</c:v>
                </c:pt>
                <c:pt idx="1935">
                  <c:v>47.070399999999999</c:v>
                </c:pt>
                <c:pt idx="1936">
                  <c:v>46.978499999999997</c:v>
                </c:pt>
                <c:pt idx="1937">
                  <c:v>46.928800000000003</c:v>
                </c:pt>
                <c:pt idx="1938">
                  <c:v>46.899000000000001</c:v>
                </c:pt>
                <c:pt idx="1939">
                  <c:v>46.829500000000003</c:v>
                </c:pt>
                <c:pt idx="1940">
                  <c:v>46.946199999999997</c:v>
                </c:pt>
                <c:pt idx="1941">
                  <c:v>47.564700000000002</c:v>
                </c:pt>
                <c:pt idx="1942">
                  <c:v>47.477800000000002</c:v>
                </c:pt>
                <c:pt idx="1943">
                  <c:v>49.797899999999998</c:v>
                </c:pt>
                <c:pt idx="1944">
                  <c:v>49.874899999999997</c:v>
                </c:pt>
                <c:pt idx="1945">
                  <c:v>49.929499999999997</c:v>
                </c:pt>
                <c:pt idx="1946">
                  <c:v>49.966799999999999</c:v>
                </c:pt>
                <c:pt idx="1947">
                  <c:v>49.994100000000003</c:v>
                </c:pt>
                <c:pt idx="1948">
                  <c:v>50.0214</c:v>
                </c:pt>
                <c:pt idx="1949">
                  <c:v>50.048699999999997</c:v>
                </c:pt>
                <c:pt idx="1950">
                  <c:v>50.063600000000001</c:v>
                </c:pt>
                <c:pt idx="1951">
                  <c:v>47.845399999999998</c:v>
                </c:pt>
                <c:pt idx="1952">
                  <c:v>48.697400000000002</c:v>
                </c:pt>
                <c:pt idx="1953">
                  <c:v>49.447600000000001</c:v>
                </c:pt>
                <c:pt idx="1954">
                  <c:v>49.825200000000002</c:v>
                </c:pt>
                <c:pt idx="1955">
                  <c:v>49.025300000000001</c:v>
                </c:pt>
                <c:pt idx="1956">
                  <c:v>49.653799999999997</c:v>
                </c:pt>
                <c:pt idx="1957">
                  <c:v>49.414777777777779</c:v>
                </c:pt>
                <c:pt idx="1958">
                  <c:v>49.175755555555547</c:v>
                </c:pt>
                <c:pt idx="1959">
                  <c:v>48.936733333333343</c:v>
                </c:pt>
                <c:pt idx="1960">
                  <c:v>50.023899999999998</c:v>
                </c:pt>
                <c:pt idx="1961">
                  <c:v>50.046199999999999</c:v>
                </c:pt>
                <c:pt idx="1962">
                  <c:v>50.068600000000004</c:v>
                </c:pt>
                <c:pt idx="1963">
                  <c:v>50.085999999999999</c:v>
                </c:pt>
                <c:pt idx="1964">
                  <c:v>48.078899999999997</c:v>
                </c:pt>
                <c:pt idx="1965">
                  <c:v>46.9711</c:v>
                </c:pt>
                <c:pt idx="1966">
                  <c:v>46.913899999999998</c:v>
                </c:pt>
                <c:pt idx="1967">
                  <c:v>47.609499999999997</c:v>
                </c:pt>
                <c:pt idx="1968">
                  <c:v>47.547400000000003</c:v>
                </c:pt>
                <c:pt idx="1969">
                  <c:v>47.4405</c:v>
                </c:pt>
                <c:pt idx="1970">
                  <c:v>48.692500000000003</c:v>
                </c:pt>
                <c:pt idx="1971">
                  <c:v>49.817700000000002</c:v>
                </c:pt>
                <c:pt idx="1972">
                  <c:v>49.872399999999999</c:v>
                </c:pt>
                <c:pt idx="1973">
                  <c:v>49.909599999999998</c:v>
                </c:pt>
                <c:pt idx="1974">
                  <c:v>49.939399999999999</c:v>
                </c:pt>
                <c:pt idx="1975">
                  <c:v>49.966799999999999</c:v>
                </c:pt>
                <c:pt idx="1976">
                  <c:v>46.9114</c:v>
                </c:pt>
                <c:pt idx="1977">
                  <c:v>48.697400000000002</c:v>
                </c:pt>
                <c:pt idx="1978">
                  <c:v>50.376600000000003</c:v>
                </c:pt>
                <c:pt idx="1979">
                  <c:v>50.170400000000001</c:v>
                </c:pt>
                <c:pt idx="1980">
                  <c:v>46.908999999999999</c:v>
                </c:pt>
                <c:pt idx="1981">
                  <c:v>49.941899999999997</c:v>
                </c:pt>
                <c:pt idx="1982">
                  <c:v>49.956800000000001</c:v>
                </c:pt>
                <c:pt idx="1983">
                  <c:v>47.880200000000002</c:v>
                </c:pt>
                <c:pt idx="1984">
                  <c:v>49.932000000000002</c:v>
                </c:pt>
                <c:pt idx="1985">
                  <c:v>49.969200000000001</c:v>
                </c:pt>
                <c:pt idx="1986">
                  <c:v>49.991599999999998</c:v>
                </c:pt>
                <c:pt idx="1987">
                  <c:v>50.011499999999998</c:v>
                </c:pt>
                <c:pt idx="1988">
                  <c:v>50.0289</c:v>
                </c:pt>
                <c:pt idx="1989">
                  <c:v>50.043799999999997</c:v>
                </c:pt>
                <c:pt idx="1990">
                  <c:v>50.053699999999999</c:v>
                </c:pt>
                <c:pt idx="1991">
                  <c:v>50.053699999999999</c:v>
                </c:pt>
                <c:pt idx="1992">
                  <c:v>50.066099999999999</c:v>
                </c:pt>
                <c:pt idx="1993">
                  <c:v>50.088500000000003</c:v>
                </c:pt>
                <c:pt idx="1994">
                  <c:v>48.081400000000002</c:v>
                </c:pt>
                <c:pt idx="1995">
                  <c:v>47.008299999999998</c:v>
                </c:pt>
                <c:pt idx="1996">
                  <c:v>46.923900000000003</c:v>
                </c:pt>
                <c:pt idx="1997">
                  <c:v>46.702800000000003</c:v>
                </c:pt>
                <c:pt idx="1998">
                  <c:v>49.745699999999999</c:v>
                </c:pt>
                <c:pt idx="1999">
                  <c:v>49.832599999999999</c:v>
                </c:pt>
                <c:pt idx="2000">
                  <c:v>49.877299999999998</c:v>
                </c:pt>
                <c:pt idx="2001">
                  <c:v>49.904699999999998</c:v>
                </c:pt>
                <c:pt idx="2002">
                  <c:v>49.932000000000002</c:v>
                </c:pt>
                <c:pt idx="2003">
                  <c:v>49.954300000000003</c:v>
                </c:pt>
                <c:pt idx="2004">
                  <c:v>49.971699999999998</c:v>
                </c:pt>
                <c:pt idx="2005">
                  <c:v>49.991599999999998</c:v>
                </c:pt>
                <c:pt idx="2006">
                  <c:v>50.003999999999998</c:v>
                </c:pt>
                <c:pt idx="2007">
                  <c:v>49.941899999999997</c:v>
                </c:pt>
                <c:pt idx="2008">
                  <c:v>49.723300000000002</c:v>
                </c:pt>
                <c:pt idx="2009">
                  <c:v>49.236499999999999</c:v>
                </c:pt>
                <c:pt idx="2010">
                  <c:v>49.435200000000002</c:v>
                </c:pt>
                <c:pt idx="2011">
                  <c:v>49.564399999999999</c:v>
                </c:pt>
                <c:pt idx="2012">
                  <c:v>49.522100000000002</c:v>
                </c:pt>
                <c:pt idx="2013">
                  <c:v>50.006500000000003</c:v>
                </c:pt>
                <c:pt idx="2014">
                  <c:v>50.016399999999997</c:v>
                </c:pt>
                <c:pt idx="2015">
                  <c:v>46.904000000000003</c:v>
                </c:pt>
                <c:pt idx="2016">
                  <c:v>46.747500000000002</c:v>
                </c:pt>
                <c:pt idx="2017">
                  <c:v>46.777299999999997</c:v>
                </c:pt>
                <c:pt idx="2018">
                  <c:v>46.936300000000003</c:v>
                </c:pt>
                <c:pt idx="2019">
                  <c:v>49.750700000000002</c:v>
                </c:pt>
                <c:pt idx="2020">
                  <c:v>49.812800000000003</c:v>
                </c:pt>
                <c:pt idx="2021">
                  <c:v>49.85</c:v>
                </c:pt>
                <c:pt idx="2022">
                  <c:v>49.882300000000001</c:v>
                </c:pt>
                <c:pt idx="2023">
                  <c:v>49.902200000000001</c:v>
                </c:pt>
                <c:pt idx="2024">
                  <c:v>49.917724999999997</c:v>
                </c:pt>
                <c:pt idx="2025">
                  <c:v>49.933250000000001</c:v>
                </c:pt>
                <c:pt idx="2026">
                  <c:v>49.954300000000003</c:v>
                </c:pt>
                <c:pt idx="2027">
                  <c:v>49.966799999999999</c:v>
                </c:pt>
                <c:pt idx="2028">
                  <c:v>49.981699999999996</c:v>
                </c:pt>
                <c:pt idx="2029">
                  <c:v>49.991599999999998</c:v>
                </c:pt>
                <c:pt idx="2030">
                  <c:v>50.006500000000003</c:v>
                </c:pt>
                <c:pt idx="2031">
                  <c:v>50.016399999999997</c:v>
                </c:pt>
                <c:pt idx="2032">
                  <c:v>50.018900000000002</c:v>
                </c:pt>
                <c:pt idx="2033">
                  <c:v>50.036299999999997</c:v>
                </c:pt>
                <c:pt idx="2034">
                  <c:v>50.0413</c:v>
                </c:pt>
                <c:pt idx="2035">
                  <c:v>50.051200000000001</c:v>
                </c:pt>
                <c:pt idx="2036">
                  <c:v>50.058700000000002</c:v>
                </c:pt>
                <c:pt idx="2037">
                  <c:v>50.063600000000001</c:v>
                </c:pt>
                <c:pt idx="2038">
                  <c:v>50.068600000000004</c:v>
                </c:pt>
                <c:pt idx="2039">
                  <c:v>50.063600000000001</c:v>
                </c:pt>
                <c:pt idx="2040">
                  <c:v>49.951900000000002</c:v>
                </c:pt>
                <c:pt idx="2041">
                  <c:v>49.6389</c:v>
                </c:pt>
                <c:pt idx="2042">
                  <c:v>49.146999999999998</c:v>
                </c:pt>
                <c:pt idx="2043">
                  <c:v>49.8078</c:v>
                </c:pt>
                <c:pt idx="2044">
                  <c:v>49.320900000000002</c:v>
                </c:pt>
                <c:pt idx="2045">
                  <c:v>49.283700000000003</c:v>
                </c:pt>
                <c:pt idx="2046">
                  <c:v>49.710900000000002</c:v>
                </c:pt>
                <c:pt idx="2047">
                  <c:v>49.643799999999999</c:v>
                </c:pt>
                <c:pt idx="2048">
                  <c:v>49.348300000000002</c:v>
                </c:pt>
                <c:pt idx="2049">
                  <c:v>49.308500000000002</c:v>
                </c:pt>
                <c:pt idx="2050">
                  <c:v>50.026400000000002</c:v>
                </c:pt>
                <c:pt idx="2051">
                  <c:v>50.046199999999999</c:v>
                </c:pt>
                <c:pt idx="2052">
                  <c:v>50.058700000000002</c:v>
                </c:pt>
                <c:pt idx="2053">
                  <c:v>50.068600000000004</c:v>
                </c:pt>
                <c:pt idx="2054">
                  <c:v>50.076099999999997</c:v>
                </c:pt>
                <c:pt idx="2055">
                  <c:v>50.085999999999999</c:v>
                </c:pt>
                <c:pt idx="2056">
                  <c:v>50.091000000000001</c:v>
                </c:pt>
                <c:pt idx="2057">
                  <c:v>48.471400000000003</c:v>
                </c:pt>
                <c:pt idx="2058">
                  <c:v>49.325899999999997</c:v>
                </c:pt>
                <c:pt idx="2059">
                  <c:v>49.604100000000003</c:v>
                </c:pt>
                <c:pt idx="2060">
                  <c:v>49.688499999999998</c:v>
                </c:pt>
                <c:pt idx="2061">
                  <c:v>50.048699999999997</c:v>
                </c:pt>
                <c:pt idx="2062">
                  <c:v>50.003999999999998</c:v>
                </c:pt>
                <c:pt idx="2063">
                  <c:v>49.841299999999997</c:v>
                </c:pt>
                <c:pt idx="2064">
                  <c:v>49.678600000000003</c:v>
                </c:pt>
                <c:pt idx="2065">
                  <c:v>50.051200000000001</c:v>
                </c:pt>
                <c:pt idx="2066">
                  <c:v>50.063600000000001</c:v>
                </c:pt>
                <c:pt idx="2067">
                  <c:v>50.073599999999999</c:v>
                </c:pt>
                <c:pt idx="2068">
                  <c:v>50.083500000000001</c:v>
                </c:pt>
                <c:pt idx="2069">
                  <c:v>50.091000000000001</c:v>
                </c:pt>
                <c:pt idx="2070">
                  <c:v>50.093400000000003</c:v>
                </c:pt>
                <c:pt idx="2071">
                  <c:v>50.100900000000003</c:v>
                </c:pt>
                <c:pt idx="2072">
                  <c:v>50.103400000000001</c:v>
                </c:pt>
                <c:pt idx="2073">
                  <c:v>50.1083</c:v>
                </c:pt>
                <c:pt idx="2074">
                  <c:v>50.113300000000002</c:v>
                </c:pt>
                <c:pt idx="2075">
                  <c:v>50.118299999999998</c:v>
                </c:pt>
                <c:pt idx="2076">
                  <c:v>50.120800000000003</c:v>
                </c:pt>
                <c:pt idx="2077">
                  <c:v>50.125700000000002</c:v>
                </c:pt>
                <c:pt idx="2078">
                  <c:v>50.130699999999997</c:v>
                </c:pt>
                <c:pt idx="2079">
                  <c:v>50.130699999999997</c:v>
                </c:pt>
                <c:pt idx="2080">
                  <c:v>50.1357</c:v>
                </c:pt>
                <c:pt idx="2081">
                  <c:v>50.138199999999998</c:v>
                </c:pt>
                <c:pt idx="2082">
                  <c:v>50.140599999999999</c:v>
                </c:pt>
                <c:pt idx="2083">
                  <c:v>50.143099999999997</c:v>
                </c:pt>
                <c:pt idx="2084">
                  <c:v>50.145600000000002</c:v>
                </c:pt>
                <c:pt idx="2085">
                  <c:v>50.148099999999999</c:v>
                </c:pt>
                <c:pt idx="2086">
                  <c:v>50.148099999999999</c:v>
                </c:pt>
                <c:pt idx="2087">
                  <c:v>50.153100000000002</c:v>
                </c:pt>
                <c:pt idx="2088">
                  <c:v>50.155500000000004</c:v>
                </c:pt>
                <c:pt idx="2089">
                  <c:v>50.162999999999997</c:v>
                </c:pt>
                <c:pt idx="2090">
                  <c:v>50.162999999999997</c:v>
                </c:pt>
                <c:pt idx="2091">
                  <c:v>50.160499999999999</c:v>
                </c:pt>
                <c:pt idx="2092">
                  <c:v>50.162999999999997</c:v>
                </c:pt>
                <c:pt idx="2093">
                  <c:v>50.167999999999999</c:v>
                </c:pt>
                <c:pt idx="2094">
                  <c:v>50.170400000000001</c:v>
                </c:pt>
                <c:pt idx="2095">
                  <c:v>50.172899999999998</c:v>
                </c:pt>
                <c:pt idx="2096">
                  <c:v>50.177900000000001</c:v>
                </c:pt>
                <c:pt idx="2097">
                  <c:v>50.175400000000003</c:v>
                </c:pt>
                <c:pt idx="2098">
                  <c:v>50.180399999999999</c:v>
                </c:pt>
                <c:pt idx="2099">
                  <c:v>50.180399999999999</c:v>
                </c:pt>
                <c:pt idx="2100">
                  <c:v>50.180399999999999</c:v>
                </c:pt>
                <c:pt idx="2101">
                  <c:v>50.185299999999998</c:v>
                </c:pt>
                <c:pt idx="2102">
                  <c:v>50.182899999999997</c:v>
                </c:pt>
                <c:pt idx="2103">
                  <c:v>50.182899999999997</c:v>
                </c:pt>
                <c:pt idx="2104">
                  <c:v>50.185299999999998</c:v>
                </c:pt>
                <c:pt idx="2105">
                  <c:v>50.185299999999998</c:v>
                </c:pt>
                <c:pt idx="2106">
                  <c:v>50.187800000000003</c:v>
                </c:pt>
                <c:pt idx="2107">
                  <c:v>50.192799999999998</c:v>
                </c:pt>
                <c:pt idx="2108">
                  <c:v>50.187800000000003</c:v>
                </c:pt>
                <c:pt idx="2109">
                  <c:v>50.197800000000001</c:v>
                </c:pt>
                <c:pt idx="2110">
                  <c:v>50.192799999999998</c:v>
                </c:pt>
                <c:pt idx="2111">
                  <c:v>50.192799999999998</c:v>
                </c:pt>
                <c:pt idx="2112">
                  <c:v>50.192799999999998</c:v>
                </c:pt>
                <c:pt idx="2113">
                  <c:v>50.195300000000003</c:v>
                </c:pt>
                <c:pt idx="2114">
                  <c:v>50.197800000000001</c:v>
                </c:pt>
                <c:pt idx="2115">
                  <c:v>50.3245</c:v>
                </c:pt>
                <c:pt idx="2116">
                  <c:v>50.560400000000001</c:v>
                </c:pt>
                <c:pt idx="2117">
                  <c:v>50.565399999999997</c:v>
                </c:pt>
                <c:pt idx="2118">
                  <c:v>50.565399999999997</c:v>
                </c:pt>
                <c:pt idx="2119">
                  <c:v>50.542999999999999</c:v>
                </c:pt>
                <c:pt idx="2120">
                  <c:v>50.5182</c:v>
                </c:pt>
                <c:pt idx="2121">
                  <c:v>50.493400000000001</c:v>
                </c:pt>
                <c:pt idx="2122">
                  <c:v>50.331899999999997</c:v>
                </c:pt>
                <c:pt idx="2123">
                  <c:v>50.217700000000001</c:v>
                </c:pt>
                <c:pt idx="2124">
                  <c:v>50.063600000000001</c:v>
                </c:pt>
                <c:pt idx="2125">
                  <c:v>50.130699999999997</c:v>
                </c:pt>
                <c:pt idx="2126">
                  <c:v>50.205199999999998</c:v>
                </c:pt>
                <c:pt idx="2127">
                  <c:v>48.806699999999999</c:v>
                </c:pt>
                <c:pt idx="2128">
                  <c:v>47.472799999999999</c:v>
                </c:pt>
                <c:pt idx="2129">
                  <c:v>46.938800000000001</c:v>
                </c:pt>
                <c:pt idx="2130">
                  <c:v>46.839399999999998</c:v>
                </c:pt>
                <c:pt idx="2131">
                  <c:v>47.020699999999998</c:v>
                </c:pt>
                <c:pt idx="2132">
                  <c:v>46.720199999999998</c:v>
                </c:pt>
                <c:pt idx="2133">
                  <c:v>47.087800000000001</c:v>
                </c:pt>
                <c:pt idx="2134">
                  <c:v>46.600900000000003</c:v>
                </c:pt>
                <c:pt idx="2135">
                  <c:v>46.568600000000004</c:v>
                </c:pt>
                <c:pt idx="2136">
                  <c:v>49.613999999999997</c:v>
                </c:pt>
                <c:pt idx="2137">
                  <c:v>46.700299999999999</c:v>
                </c:pt>
                <c:pt idx="2138">
                  <c:v>46.774799999999999</c:v>
                </c:pt>
                <c:pt idx="2139">
                  <c:v>47.025700000000001</c:v>
                </c:pt>
                <c:pt idx="2140">
                  <c:v>46.628300000000003</c:v>
                </c:pt>
                <c:pt idx="2141">
                  <c:v>46.7376</c:v>
                </c:pt>
                <c:pt idx="2142">
                  <c:v>46.571100000000001</c:v>
                </c:pt>
                <c:pt idx="2143">
                  <c:v>49.186799999999998</c:v>
                </c:pt>
                <c:pt idx="2144">
                  <c:v>49.467500000000001</c:v>
                </c:pt>
                <c:pt idx="2145">
                  <c:v>49.539499999999997</c:v>
                </c:pt>
                <c:pt idx="2146">
                  <c:v>49.556899999999999</c:v>
                </c:pt>
                <c:pt idx="2147">
                  <c:v>46.514000000000003</c:v>
                </c:pt>
                <c:pt idx="2148">
                  <c:v>46.345100000000002</c:v>
                </c:pt>
                <c:pt idx="2149">
                  <c:v>46.854300000000002</c:v>
                </c:pt>
                <c:pt idx="2150">
                  <c:v>49.378100000000003</c:v>
                </c:pt>
                <c:pt idx="2151">
                  <c:v>49.462499999999999</c:v>
                </c:pt>
                <c:pt idx="2152">
                  <c:v>49.509700000000002</c:v>
                </c:pt>
                <c:pt idx="2153">
                  <c:v>49.429555882352943</c:v>
                </c:pt>
                <c:pt idx="2154">
                  <c:v>49.349411764705877</c:v>
                </c:pt>
                <c:pt idx="2155">
                  <c:v>49.269267647058832</c:v>
                </c:pt>
                <c:pt idx="2156">
                  <c:v>49.189123529411773</c:v>
                </c:pt>
                <c:pt idx="2157">
                  <c:v>49.108979411764707</c:v>
                </c:pt>
                <c:pt idx="2158">
                  <c:v>49.028835294117648</c:v>
                </c:pt>
                <c:pt idx="2159">
                  <c:v>48.948691176470589</c:v>
                </c:pt>
                <c:pt idx="2160">
                  <c:v>48.86854705882353</c:v>
                </c:pt>
                <c:pt idx="2161">
                  <c:v>48.788402941176471</c:v>
                </c:pt>
                <c:pt idx="2162">
                  <c:v>48.708258823529412</c:v>
                </c:pt>
                <c:pt idx="2163">
                  <c:v>48.628114705882354</c:v>
                </c:pt>
                <c:pt idx="2164">
                  <c:v>48.547970588235287</c:v>
                </c:pt>
                <c:pt idx="2165">
                  <c:v>48.467826470588243</c:v>
                </c:pt>
                <c:pt idx="2166">
                  <c:v>48.387682352941177</c:v>
                </c:pt>
                <c:pt idx="2167">
                  <c:v>48.307538235294118</c:v>
                </c:pt>
                <c:pt idx="2168">
                  <c:v>48.227394117647059</c:v>
                </c:pt>
                <c:pt idx="2169">
                  <c:v>48.14725</c:v>
                </c:pt>
                <c:pt idx="2170">
                  <c:v>48.067105882352941</c:v>
                </c:pt>
                <c:pt idx="2171">
                  <c:v>47.986961764705882</c:v>
                </c:pt>
                <c:pt idx="2172">
                  <c:v>47.906817647058823</c:v>
                </c:pt>
                <c:pt idx="2173">
                  <c:v>47.826673529411757</c:v>
                </c:pt>
                <c:pt idx="2174">
                  <c:v>47.746529411764698</c:v>
                </c:pt>
                <c:pt idx="2175">
                  <c:v>47.666385294117653</c:v>
                </c:pt>
                <c:pt idx="2176">
                  <c:v>47.586241176470587</c:v>
                </c:pt>
                <c:pt idx="2177">
                  <c:v>47.506097058823528</c:v>
                </c:pt>
                <c:pt idx="2178">
                  <c:v>47.425952941176469</c:v>
                </c:pt>
                <c:pt idx="2179">
                  <c:v>47.34580882352941</c:v>
                </c:pt>
                <c:pt idx="2180">
                  <c:v>47.265664705882351</c:v>
                </c:pt>
                <c:pt idx="2181">
                  <c:v>47.185520588235292</c:v>
                </c:pt>
                <c:pt idx="2182">
                  <c:v>47.105376470588233</c:v>
                </c:pt>
                <c:pt idx="2183">
                  <c:v>47.025232352941167</c:v>
                </c:pt>
                <c:pt idx="2184">
                  <c:v>46.945088235294122</c:v>
                </c:pt>
                <c:pt idx="2185">
                  <c:v>46.864944117647063</c:v>
                </c:pt>
                <c:pt idx="2186">
                  <c:v>46.784799999999997</c:v>
                </c:pt>
                <c:pt idx="2187">
                  <c:v>46.662999999999997</c:v>
                </c:pt>
                <c:pt idx="2188">
                  <c:v>46.600900000000003</c:v>
                </c:pt>
                <c:pt idx="2189">
                  <c:v>47.897599999999997</c:v>
                </c:pt>
                <c:pt idx="2190">
                  <c:v>46.799700000000001</c:v>
                </c:pt>
                <c:pt idx="2191">
                  <c:v>49.047699999999999</c:v>
                </c:pt>
                <c:pt idx="2192">
                  <c:v>47.289000000000001</c:v>
                </c:pt>
                <c:pt idx="2193">
                  <c:v>48.280099999999997</c:v>
                </c:pt>
                <c:pt idx="2194">
                  <c:v>47.028199999999998</c:v>
                </c:pt>
                <c:pt idx="2195">
                  <c:v>49.442599999999999</c:v>
                </c:pt>
                <c:pt idx="2196">
                  <c:v>49.497300000000003</c:v>
                </c:pt>
                <c:pt idx="2197">
                  <c:v>49.5246</c:v>
                </c:pt>
                <c:pt idx="2198">
                  <c:v>48.540999999999997</c:v>
                </c:pt>
                <c:pt idx="2199">
                  <c:v>49.546999999999997</c:v>
                </c:pt>
                <c:pt idx="2200">
                  <c:v>49.576799999999999</c:v>
                </c:pt>
                <c:pt idx="2201">
                  <c:v>49.604100000000003</c:v>
                </c:pt>
                <c:pt idx="2202">
                  <c:v>49.616500000000002</c:v>
                </c:pt>
                <c:pt idx="2203">
                  <c:v>49.6389</c:v>
                </c:pt>
                <c:pt idx="2204">
                  <c:v>49.651299999999999</c:v>
                </c:pt>
                <c:pt idx="2205">
                  <c:v>49.668700000000001</c:v>
                </c:pt>
                <c:pt idx="2206">
                  <c:v>49.676099999999998</c:v>
                </c:pt>
                <c:pt idx="2207">
                  <c:v>49.688499999999998</c:v>
                </c:pt>
                <c:pt idx="2208">
                  <c:v>49.701000000000001</c:v>
                </c:pt>
                <c:pt idx="2209">
                  <c:v>48.945799999999998</c:v>
                </c:pt>
                <c:pt idx="2210">
                  <c:v>46.653100000000002</c:v>
                </c:pt>
                <c:pt idx="2211">
                  <c:v>46.588500000000003</c:v>
                </c:pt>
                <c:pt idx="2212">
                  <c:v>46.6158</c:v>
                </c:pt>
                <c:pt idx="2213">
                  <c:v>46.402200000000001</c:v>
                </c:pt>
                <c:pt idx="2214">
                  <c:v>46.362499999999997</c:v>
                </c:pt>
                <c:pt idx="2215">
                  <c:v>49.340800000000002</c:v>
                </c:pt>
                <c:pt idx="2216">
                  <c:v>49.412799999999997</c:v>
                </c:pt>
                <c:pt idx="2217">
                  <c:v>49.457500000000003</c:v>
                </c:pt>
                <c:pt idx="2218">
                  <c:v>49.494799999999998</c:v>
                </c:pt>
                <c:pt idx="2219">
                  <c:v>49.514699999999998</c:v>
                </c:pt>
                <c:pt idx="2220">
                  <c:v>49.539499999999997</c:v>
                </c:pt>
                <c:pt idx="2221">
                  <c:v>49.119700000000002</c:v>
                </c:pt>
                <c:pt idx="2222">
                  <c:v>48.1584</c:v>
                </c:pt>
                <c:pt idx="2223">
                  <c:v>49.554400000000001</c:v>
                </c:pt>
                <c:pt idx="2224">
                  <c:v>47.753500000000003</c:v>
                </c:pt>
                <c:pt idx="2225">
                  <c:v>49.474899999999998</c:v>
                </c:pt>
                <c:pt idx="2226">
                  <c:v>49.522100000000002</c:v>
                </c:pt>
                <c:pt idx="2227">
                  <c:v>49.549399999999999</c:v>
                </c:pt>
                <c:pt idx="2228">
                  <c:v>49.569299999999998</c:v>
                </c:pt>
                <c:pt idx="2229">
                  <c:v>49.5867</c:v>
                </c:pt>
                <c:pt idx="2230">
                  <c:v>49.601599999999998</c:v>
                </c:pt>
                <c:pt idx="2231">
                  <c:v>49.613999999999997</c:v>
                </c:pt>
                <c:pt idx="2232">
                  <c:v>49.628900000000002</c:v>
                </c:pt>
                <c:pt idx="2233">
                  <c:v>49.6389</c:v>
                </c:pt>
                <c:pt idx="2234">
                  <c:v>48.327300000000001</c:v>
                </c:pt>
                <c:pt idx="2235">
                  <c:v>48.267699999999998</c:v>
                </c:pt>
                <c:pt idx="2236">
                  <c:v>46.595999999999997</c:v>
                </c:pt>
                <c:pt idx="2237">
                  <c:v>46.509</c:v>
                </c:pt>
                <c:pt idx="2238">
                  <c:v>46.504100000000001</c:v>
                </c:pt>
                <c:pt idx="2239">
                  <c:v>46.491599999999998</c:v>
                </c:pt>
                <c:pt idx="2240">
                  <c:v>46.4221</c:v>
                </c:pt>
                <c:pt idx="2241">
                  <c:v>49.288600000000002</c:v>
                </c:pt>
                <c:pt idx="2242">
                  <c:v>49.360700000000001</c:v>
                </c:pt>
                <c:pt idx="2243">
                  <c:v>49.410400000000003</c:v>
                </c:pt>
                <c:pt idx="2244">
                  <c:v>49.4377</c:v>
                </c:pt>
                <c:pt idx="2245">
                  <c:v>49.46</c:v>
                </c:pt>
                <c:pt idx="2246">
                  <c:v>49.482399999999998</c:v>
                </c:pt>
                <c:pt idx="2247">
                  <c:v>49.5047</c:v>
                </c:pt>
                <c:pt idx="2248">
                  <c:v>49.519599999999997</c:v>
                </c:pt>
                <c:pt idx="2249">
                  <c:v>49.539499999999997</c:v>
                </c:pt>
                <c:pt idx="2250">
                  <c:v>49.695999999999998</c:v>
                </c:pt>
                <c:pt idx="2251">
                  <c:v>49.768000000000001</c:v>
                </c:pt>
                <c:pt idx="2252">
                  <c:v>49.777999999999999</c:v>
                </c:pt>
                <c:pt idx="2253">
                  <c:v>49.783000000000001</c:v>
                </c:pt>
                <c:pt idx="2254">
                  <c:v>49.775500000000001</c:v>
                </c:pt>
                <c:pt idx="2255">
                  <c:v>49.763100000000001</c:v>
                </c:pt>
                <c:pt idx="2256">
                  <c:v>49.773000000000003</c:v>
                </c:pt>
                <c:pt idx="2257">
                  <c:v>49.775500000000001</c:v>
                </c:pt>
                <c:pt idx="2258">
                  <c:v>49.783000000000001</c:v>
                </c:pt>
                <c:pt idx="2259">
                  <c:v>49.802799999999998</c:v>
                </c:pt>
                <c:pt idx="2260">
                  <c:v>49.8078</c:v>
                </c:pt>
                <c:pt idx="2261">
                  <c:v>49.783000000000001</c:v>
                </c:pt>
                <c:pt idx="2262">
                  <c:v>49.797899999999998</c:v>
                </c:pt>
                <c:pt idx="2263">
                  <c:v>49.815199999999997</c:v>
                </c:pt>
                <c:pt idx="2264">
                  <c:v>49.825200000000002</c:v>
                </c:pt>
                <c:pt idx="2265">
                  <c:v>49.825200000000002</c:v>
                </c:pt>
                <c:pt idx="2266">
                  <c:v>49.695999999999998</c:v>
                </c:pt>
                <c:pt idx="2267">
                  <c:v>49.701000000000001</c:v>
                </c:pt>
                <c:pt idx="2268">
                  <c:v>49.708399999999997</c:v>
                </c:pt>
                <c:pt idx="2269">
                  <c:v>49.710900000000002</c:v>
                </c:pt>
                <c:pt idx="2270">
                  <c:v>49.718400000000003</c:v>
                </c:pt>
                <c:pt idx="2271">
                  <c:v>49.723300000000002</c:v>
                </c:pt>
                <c:pt idx="2272">
                  <c:v>49.728299999999997</c:v>
                </c:pt>
                <c:pt idx="2273">
                  <c:v>49.730800000000002</c:v>
                </c:pt>
                <c:pt idx="2274">
                  <c:v>49.738199999999999</c:v>
                </c:pt>
                <c:pt idx="2275">
                  <c:v>49.740699999999997</c:v>
                </c:pt>
                <c:pt idx="2276">
                  <c:v>49.745699999999999</c:v>
                </c:pt>
                <c:pt idx="2277">
                  <c:v>49.750700000000002</c:v>
                </c:pt>
                <c:pt idx="2278">
                  <c:v>49.755600000000001</c:v>
                </c:pt>
                <c:pt idx="2279">
                  <c:v>49.758099999999999</c:v>
                </c:pt>
                <c:pt idx="2280">
                  <c:v>49.761850000000003</c:v>
                </c:pt>
                <c:pt idx="2281">
                  <c:v>49.765599999999999</c:v>
                </c:pt>
                <c:pt idx="2282">
                  <c:v>49.768000000000001</c:v>
                </c:pt>
                <c:pt idx="2283">
                  <c:v>49.166899999999998</c:v>
                </c:pt>
                <c:pt idx="2284">
                  <c:v>49.770499999999998</c:v>
                </c:pt>
                <c:pt idx="2285">
                  <c:v>49.775500000000001</c:v>
                </c:pt>
                <c:pt idx="2286">
                  <c:v>49.777999999999999</c:v>
                </c:pt>
                <c:pt idx="2287">
                  <c:v>49.780500000000004</c:v>
                </c:pt>
                <c:pt idx="2288">
                  <c:v>49.785400000000003</c:v>
                </c:pt>
                <c:pt idx="2289">
                  <c:v>49.785400000000003</c:v>
                </c:pt>
                <c:pt idx="2290">
                  <c:v>49.790399999999998</c:v>
                </c:pt>
                <c:pt idx="2291">
                  <c:v>49.792900000000003</c:v>
                </c:pt>
                <c:pt idx="2292">
                  <c:v>49.792900000000003</c:v>
                </c:pt>
                <c:pt idx="2293">
                  <c:v>49.8003</c:v>
                </c:pt>
                <c:pt idx="2294">
                  <c:v>49.8003</c:v>
                </c:pt>
                <c:pt idx="2295">
                  <c:v>49.494799999999998</c:v>
                </c:pt>
                <c:pt idx="2296">
                  <c:v>48.615499999999997</c:v>
                </c:pt>
                <c:pt idx="2297">
                  <c:v>49.4253</c:v>
                </c:pt>
                <c:pt idx="2298">
                  <c:v>49.400399999999998</c:v>
                </c:pt>
                <c:pt idx="2299">
                  <c:v>49.760599999999997</c:v>
                </c:pt>
                <c:pt idx="2300">
                  <c:v>49.231499999999997</c:v>
                </c:pt>
                <c:pt idx="2301">
                  <c:v>49.775500000000001</c:v>
                </c:pt>
                <c:pt idx="2302">
                  <c:v>49.783000000000001</c:v>
                </c:pt>
                <c:pt idx="2303">
                  <c:v>49.777999999999999</c:v>
                </c:pt>
                <c:pt idx="2304">
                  <c:v>46.722700000000003</c:v>
                </c:pt>
                <c:pt idx="2305">
                  <c:v>49.6736</c:v>
                </c:pt>
                <c:pt idx="2306">
                  <c:v>46.722700000000003</c:v>
                </c:pt>
                <c:pt idx="2307">
                  <c:v>46.764899999999997</c:v>
                </c:pt>
                <c:pt idx="2308">
                  <c:v>48.69</c:v>
                </c:pt>
                <c:pt idx="2309">
                  <c:v>48.739699999999999</c:v>
                </c:pt>
                <c:pt idx="2310">
                  <c:v>49.601599999999998</c:v>
                </c:pt>
                <c:pt idx="2311">
                  <c:v>48.756999999999998</c:v>
                </c:pt>
                <c:pt idx="2312">
                  <c:v>49.7134</c:v>
                </c:pt>
                <c:pt idx="2313">
                  <c:v>49.0974</c:v>
                </c:pt>
                <c:pt idx="2314">
                  <c:v>49.084899999999998</c:v>
                </c:pt>
                <c:pt idx="2315">
                  <c:v>49.1843</c:v>
                </c:pt>
                <c:pt idx="2316">
                  <c:v>49.971699999999998</c:v>
                </c:pt>
                <c:pt idx="2317">
                  <c:v>49.335799999999999</c:v>
                </c:pt>
                <c:pt idx="2318">
                  <c:v>48.543399999999998</c:v>
                </c:pt>
                <c:pt idx="2319">
                  <c:v>49.874899999999997</c:v>
                </c:pt>
                <c:pt idx="2320">
                  <c:v>48.424199999999999</c:v>
                </c:pt>
                <c:pt idx="2321">
                  <c:v>48.688431250000001</c:v>
                </c:pt>
                <c:pt idx="2322">
                  <c:v>48.952662500000002</c:v>
                </c:pt>
                <c:pt idx="2323">
                  <c:v>49.216893749999997</c:v>
                </c:pt>
                <c:pt idx="2324">
                  <c:v>49.481124999999999</c:v>
                </c:pt>
                <c:pt idx="2325">
                  <c:v>49.653799999999997</c:v>
                </c:pt>
                <c:pt idx="2326">
                  <c:v>49.663699999999999</c:v>
                </c:pt>
                <c:pt idx="2327">
                  <c:v>49.671199999999999</c:v>
                </c:pt>
                <c:pt idx="2328">
                  <c:v>49.678600000000003</c:v>
                </c:pt>
                <c:pt idx="2329">
                  <c:v>49.686100000000003</c:v>
                </c:pt>
                <c:pt idx="2330">
                  <c:v>49.6935</c:v>
                </c:pt>
                <c:pt idx="2331">
                  <c:v>49.701000000000001</c:v>
                </c:pt>
                <c:pt idx="2332">
                  <c:v>49.7059</c:v>
                </c:pt>
                <c:pt idx="2333">
                  <c:v>47.490200000000002</c:v>
                </c:pt>
                <c:pt idx="2334">
                  <c:v>48.677599999999998</c:v>
                </c:pt>
                <c:pt idx="2335">
                  <c:v>47.085299999999997</c:v>
                </c:pt>
                <c:pt idx="2336">
                  <c:v>47.393300000000004</c:v>
                </c:pt>
                <c:pt idx="2337">
                  <c:v>49.46</c:v>
                </c:pt>
                <c:pt idx="2338">
                  <c:v>49.519599999999997</c:v>
                </c:pt>
                <c:pt idx="2339">
                  <c:v>49.546999999999997</c:v>
                </c:pt>
                <c:pt idx="2340">
                  <c:v>49.569299999999998</c:v>
                </c:pt>
                <c:pt idx="2341">
                  <c:v>49.5867</c:v>
                </c:pt>
                <c:pt idx="2342">
                  <c:v>49.5991</c:v>
                </c:pt>
                <c:pt idx="2343">
                  <c:v>49.589199999999998</c:v>
                </c:pt>
                <c:pt idx="2344">
                  <c:v>48.483800000000002</c:v>
                </c:pt>
                <c:pt idx="2345">
                  <c:v>49.6389</c:v>
                </c:pt>
                <c:pt idx="2346">
                  <c:v>49.092399999999998</c:v>
                </c:pt>
                <c:pt idx="2347">
                  <c:v>49.482399999999998</c:v>
                </c:pt>
                <c:pt idx="2348">
                  <c:v>48.978099999999998</c:v>
                </c:pt>
                <c:pt idx="2349">
                  <c:v>49.601599999999998</c:v>
                </c:pt>
                <c:pt idx="2350">
                  <c:v>49.624000000000002</c:v>
                </c:pt>
                <c:pt idx="2351">
                  <c:v>49.763100000000001</c:v>
                </c:pt>
                <c:pt idx="2352">
                  <c:v>49.621499999999997</c:v>
                </c:pt>
                <c:pt idx="2353">
                  <c:v>49.631399999999999</c:v>
                </c:pt>
                <c:pt idx="2354">
                  <c:v>49.6389</c:v>
                </c:pt>
                <c:pt idx="2355">
                  <c:v>49.648800000000001</c:v>
                </c:pt>
                <c:pt idx="2356">
                  <c:v>49.653799999999997</c:v>
                </c:pt>
                <c:pt idx="2357">
                  <c:v>46.75</c:v>
                </c:pt>
                <c:pt idx="2358">
                  <c:v>47.293999999999997</c:v>
                </c:pt>
                <c:pt idx="2359">
                  <c:v>47.003300000000003</c:v>
                </c:pt>
                <c:pt idx="2360">
                  <c:v>49.179299999999998</c:v>
                </c:pt>
                <c:pt idx="2361">
                  <c:v>49.509700000000002</c:v>
                </c:pt>
                <c:pt idx="2362">
                  <c:v>49.5321</c:v>
                </c:pt>
                <c:pt idx="2363">
                  <c:v>49.551900000000003</c:v>
                </c:pt>
                <c:pt idx="2364">
                  <c:v>49.566800000000001</c:v>
                </c:pt>
                <c:pt idx="2365">
                  <c:v>49.579300000000003</c:v>
                </c:pt>
                <c:pt idx="2366">
                  <c:v>49.546999999999997</c:v>
                </c:pt>
                <c:pt idx="2367">
                  <c:v>49.517200000000003</c:v>
                </c:pt>
                <c:pt idx="2368">
                  <c:v>49.293599999999998</c:v>
                </c:pt>
                <c:pt idx="2369">
                  <c:v>49.581699999999998</c:v>
                </c:pt>
                <c:pt idx="2370">
                  <c:v>48.165900000000001</c:v>
                </c:pt>
                <c:pt idx="2371">
                  <c:v>49.0154</c:v>
                </c:pt>
                <c:pt idx="2372">
                  <c:v>48.6875</c:v>
                </c:pt>
                <c:pt idx="2373">
                  <c:v>49.107300000000002</c:v>
                </c:pt>
                <c:pt idx="2374">
                  <c:v>49.527099999999997</c:v>
                </c:pt>
                <c:pt idx="2375">
                  <c:v>49.566800000000001</c:v>
                </c:pt>
                <c:pt idx="2376">
                  <c:v>49.589199999999998</c:v>
                </c:pt>
                <c:pt idx="2377">
                  <c:v>49.596600000000002</c:v>
                </c:pt>
                <c:pt idx="2378">
                  <c:v>49.601599999999998</c:v>
                </c:pt>
                <c:pt idx="2379">
                  <c:v>49.611499999999999</c:v>
                </c:pt>
                <c:pt idx="2380">
                  <c:v>49.619</c:v>
                </c:pt>
                <c:pt idx="2381">
                  <c:v>49.628900000000002</c:v>
                </c:pt>
                <c:pt idx="2382">
                  <c:v>49.636400000000002</c:v>
                </c:pt>
                <c:pt idx="2383">
                  <c:v>49.643799999999999</c:v>
                </c:pt>
                <c:pt idx="2384">
                  <c:v>49.186799999999998</c:v>
                </c:pt>
                <c:pt idx="2385">
                  <c:v>48.906100000000002</c:v>
                </c:pt>
                <c:pt idx="2386">
                  <c:v>49.5991</c:v>
                </c:pt>
                <c:pt idx="2387">
                  <c:v>48.603099999999998</c:v>
                </c:pt>
                <c:pt idx="2388">
                  <c:v>48.086399999999998</c:v>
                </c:pt>
                <c:pt idx="2389">
                  <c:v>49.542000000000002</c:v>
                </c:pt>
                <c:pt idx="2390">
                  <c:v>49.574300000000001</c:v>
                </c:pt>
                <c:pt idx="2391">
                  <c:v>49.591700000000003</c:v>
                </c:pt>
                <c:pt idx="2392">
                  <c:v>49.604100000000003</c:v>
                </c:pt>
                <c:pt idx="2393">
                  <c:v>48.9955</c:v>
                </c:pt>
                <c:pt idx="2394">
                  <c:v>47.706299999999999</c:v>
                </c:pt>
                <c:pt idx="2395">
                  <c:v>46.4544</c:v>
                </c:pt>
                <c:pt idx="2396">
                  <c:v>46.494100000000003</c:v>
                </c:pt>
                <c:pt idx="2397">
                  <c:v>46.595999999999997</c:v>
                </c:pt>
                <c:pt idx="2398">
                  <c:v>46.277999999999999</c:v>
                </c:pt>
                <c:pt idx="2399">
                  <c:v>46.260599999999997</c:v>
                </c:pt>
                <c:pt idx="2400">
                  <c:v>46.618299999999998</c:v>
                </c:pt>
                <c:pt idx="2401">
                  <c:v>49.072499999999998</c:v>
                </c:pt>
                <c:pt idx="2402">
                  <c:v>49.186799999999998</c:v>
                </c:pt>
                <c:pt idx="2403">
                  <c:v>49.241399999999999</c:v>
                </c:pt>
                <c:pt idx="2404">
                  <c:v>49.278700000000001</c:v>
                </c:pt>
                <c:pt idx="2405">
                  <c:v>49.308500000000002</c:v>
                </c:pt>
                <c:pt idx="2406">
                  <c:v>49.3309</c:v>
                </c:pt>
                <c:pt idx="2407">
                  <c:v>49.353200000000001</c:v>
                </c:pt>
                <c:pt idx="2408">
                  <c:v>49.370600000000003</c:v>
                </c:pt>
                <c:pt idx="2409">
                  <c:v>49.365600000000001</c:v>
                </c:pt>
                <c:pt idx="2410">
                  <c:v>48.8688</c:v>
                </c:pt>
                <c:pt idx="2411">
                  <c:v>46.442</c:v>
                </c:pt>
                <c:pt idx="2412">
                  <c:v>47.5747</c:v>
                </c:pt>
                <c:pt idx="2413">
                  <c:v>49.283700000000003</c:v>
                </c:pt>
                <c:pt idx="2414">
                  <c:v>46.387300000000003</c:v>
                </c:pt>
                <c:pt idx="2415">
                  <c:v>47.996899999999997</c:v>
                </c:pt>
                <c:pt idx="2416">
                  <c:v>47.604500000000002</c:v>
                </c:pt>
                <c:pt idx="2417">
                  <c:v>47.957825</c:v>
                </c:pt>
                <c:pt idx="2418">
                  <c:v>48.311149999999998</c:v>
                </c:pt>
                <c:pt idx="2419">
                  <c:v>47.52</c:v>
                </c:pt>
                <c:pt idx="2420">
                  <c:v>46.501600000000003</c:v>
                </c:pt>
                <c:pt idx="2421">
                  <c:v>46.322699999999998</c:v>
                </c:pt>
                <c:pt idx="2422">
                  <c:v>46.235799999999998</c:v>
                </c:pt>
                <c:pt idx="2423">
                  <c:v>45.979900000000001</c:v>
                </c:pt>
                <c:pt idx="2424">
                  <c:v>46.446899999999999</c:v>
                </c:pt>
                <c:pt idx="2425">
                  <c:v>45.870699999999999</c:v>
                </c:pt>
                <c:pt idx="2426">
                  <c:v>45.967500000000001</c:v>
                </c:pt>
                <c:pt idx="2427">
                  <c:v>48.260300000000001</c:v>
                </c:pt>
                <c:pt idx="2428">
                  <c:v>47.562199999999997</c:v>
                </c:pt>
                <c:pt idx="2429">
                  <c:v>47.368499999999997</c:v>
                </c:pt>
                <c:pt idx="2430">
                  <c:v>48.714799999999997</c:v>
                </c:pt>
                <c:pt idx="2431">
                  <c:v>48.9086</c:v>
                </c:pt>
                <c:pt idx="2432">
                  <c:v>45.977499999999999</c:v>
                </c:pt>
                <c:pt idx="2433">
                  <c:v>46.290500000000002</c:v>
                </c:pt>
                <c:pt idx="2434">
                  <c:v>46.079300000000003</c:v>
                </c:pt>
                <c:pt idx="2435">
                  <c:v>48.613</c:v>
                </c:pt>
                <c:pt idx="2436">
                  <c:v>48.968200000000003</c:v>
                </c:pt>
                <c:pt idx="2437">
                  <c:v>48.898600000000002</c:v>
                </c:pt>
                <c:pt idx="2438">
                  <c:v>45.922800000000002</c:v>
                </c:pt>
                <c:pt idx="2439">
                  <c:v>46.486699999999999</c:v>
                </c:pt>
                <c:pt idx="2440">
                  <c:v>45.910400000000003</c:v>
                </c:pt>
                <c:pt idx="2441">
                  <c:v>45.808599999999998</c:v>
                </c:pt>
                <c:pt idx="2442">
                  <c:v>45.8508</c:v>
                </c:pt>
                <c:pt idx="2443">
                  <c:v>48.747100000000003</c:v>
                </c:pt>
                <c:pt idx="2444">
                  <c:v>48.826599999999999</c:v>
                </c:pt>
                <c:pt idx="2445">
                  <c:v>48.883699999999997</c:v>
                </c:pt>
                <c:pt idx="2446">
                  <c:v>48.923499999999997</c:v>
                </c:pt>
                <c:pt idx="2447">
                  <c:v>48.953299999999999</c:v>
                </c:pt>
                <c:pt idx="2448">
                  <c:v>48.985599999999998</c:v>
                </c:pt>
                <c:pt idx="2449">
                  <c:v>49.012900000000002</c:v>
                </c:pt>
                <c:pt idx="2450">
                  <c:v>49.032800000000002</c:v>
                </c:pt>
                <c:pt idx="2451">
                  <c:v>49.060099999999998</c:v>
                </c:pt>
                <c:pt idx="2452">
                  <c:v>49.072499999999998</c:v>
                </c:pt>
                <c:pt idx="2453">
                  <c:v>49.119700000000002</c:v>
                </c:pt>
                <c:pt idx="2454">
                  <c:v>48.883699999999997</c:v>
                </c:pt>
                <c:pt idx="2455">
                  <c:v>48.719799999999999</c:v>
                </c:pt>
                <c:pt idx="2456">
                  <c:v>49.154499999999999</c:v>
                </c:pt>
                <c:pt idx="2457">
                  <c:v>48.501199999999997</c:v>
                </c:pt>
                <c:pt idx="2458">
                  <c:v>49.149500000000003</c:v>
                </c:pt>
                <c:pt idx="2459">
                  <c:v>49.156999999999996</c:v>
                </c:pt>
                <c:pt idx="2460">
                  <c:v>49.161900000000003</c:v>
                </c:pt>
                <c:pt idx="2461">
                  <c:v>48.704900000000002</c:v>
                </c:pt>
                <c:pt idx="2462">
                  <c:v>49.08</c:v>
                </c:pt>
                <c:pt idx="2463">
                  <c:v>49.194200000000002</c:v>
                </c:pt>
                <c:pt idx="2464">
                  <c:v>48.975700000000003</c:v>
                </c:pt>
                <c:pt idx="2465">
                  <c:v>47.604500000000002</c:v>
                </c:pt>
                <c:pt idx="2466">
                  <c:v>48.381999999999998</c:v>
                </c:pt>
                <c:pt idx="2467">
                  <c:v>48.6751</c:v>
                </c:pt>
                <c:pt idx="2468">
                  <c:v>48.548400000000001</c:v>
                </c:pt>
                <c:pt idx="2469">
                  <c:v>48.488799999999998</c:v>
                </c:pt>
                <c:pt idx="2470">
                  <c:v>49.139600000000002</c:v>
                </c:pt>
                <c:pt idx="2471">
                  <c:v>46.243299999999998</c:v>
                </c:pt>
                <c:pt idx="2472">
                  <c:v>46.014699999999998</c:v>
                </c:pt>
                <c:pt idx="2473">
                  <c:v>46.017200000000003</c:v>
                </c:pt>
                <c:pt idx="2474">
                  <c:v>45.972499999999997</c:v>
                </c:pt>
                <c:pt idx="2475">
                  <c:v>46.188600000000001</c:v>
                </c:pt>
                <c:pt idx="2476">
                  <c:v>46.0122</c:v>
                </c:pt>
                <c:pt idx="2477">
                  <c:v>48.829099999999997</c:v>
                </c:pt>
                <c:pt idx="2478">
                  <c:v>48.9011</c:v>
                </c:pt>
                <c:pt idx="2479">
                  <c:v>48.943399999999997</c:v>
                </c:pt>
                <c:pt idx="2480">
                  <c:v>48.980600000000003</c:v>
                </c:pt>
                <c:pt idx="2481">
                  <c:v>49.010399999999997</c:v>
                </c:pt>
                <c:pt idx="2482">
                  <c:v>49.030299999999997</c:v>
                </c:pt>
                <c:pt idx="2483">
                  <c:v>49.052700000000002</c:v>
                </c:pt>
                <c:pt idx="2484">
                  <c:v>49.07</c:v>
                </c:pt>
                <c:pt idx="2485">
                  <c:v>49.087400000000002</c:v>
                </c:pt>
                <c:pt idx="2486">
                  <c:v>49.1023</c:v>
                </c:pt>
                <c:pt idx="2487">
                  <c:v>49.122199999999999</c:v>
                </c:pt>
                <c:pt idx="2488">
                  <c:v>49.134599999999999</c:v>
                </c:pt>
                <c:pt idx="2489">
                  <c:v>49.144599999999997</c:v>
                </c:pt>
                <c:pt idx="2490">
                  <c:v>46.208500000000001</c:v>
                </c:pt>
                <c:pt idx="2491">
                  <c:v>46.037100000000002</c:v>
                </c:pt>
                <c:pt idx="2492">
                  <c:v>45.9129</c:v>
                </c:pt>
                <c:pt idx="2493">
                  <c:v>45.957599999999999</c:v>
                </c:pt>
                <c:pt idx="2494">
                  <c:v>45.962600000000002</c:v>
                </c:pt>
                <c:pt idx="2495">
                  <c:v>48.771999999999998</c:v>
                </c:pt>
                <c:pt idx="2496">
                  <c:v>48.858899999999998</c:v>
                </c:pt>
                <c:pt idx="2497">
                  <c:v>48.906100000000002</c:v>
                </c:pt>
                <c:pt idx="2498">
                  <c:v>48.938400000000001</c:v>
                </c:pt>
                <c:pt idx="2499">
                  <c:v>48.970700000000001</c:v>
                </c:pt>
                <c:pt idx="2500">
                  <c:v>48.9955</c:v>
                </c:pt>
                <c:pt idx="2501">
                  <c:v>49.022799999999997</c:v>
                </c:pt>
                <c:pt idx="2502">
                  <c:v>49.037799999999997</c:v>
                </c:pt>
                <c:pt idx="2503">
                  <c:v>49.055100000000003</c:v>
                </c:pt>
                <c:pt idx="2504">
                  <c:v>46.181100000000001</c:v>
                </c:pt>
                <c:pt idx="2505">
                  <c:v>46.0122</c:v>
                </c:pt>
                <c:pt idx="2506">
                  <c:v>48.963200000000001</c:v>
                </c:pt>
                <c:pt idx="2507">
                  <c:v>49.007899999999999</c:v>
                </c:pt>
                <c:pt idx="2508">
                  <c:v>49.032800000000002</c:v>
                </c:pt>
                <c:pt idx="2509">
                  <c:v>49.052700000000002</c:v>
                </c:pt>
                <c:pt idx="2510">
                  <c:v>48.647799999999997</c:v>
                </c:pt>
                <c:pt idx="2511">
                  <c:v>47.676499999999997</c:v>
                </c:pt>
                <c:pt idx="2512">
                  <c:v>47.087800000000001</c:v>
                </c:pt>
                <c:pt idx="2513">
                  <c:v>49.022799999999997</c:v>
                </c:pt>
                <c:pt idx="2514">
                  <c:v>49.052700000000002</c:v>
                </c:pt>
                <c:pt idx="2515">
                  <c:v>49.075000000000003</c:v>
                </c:pt>
                <c:pt idx="2516">
                  <c:v>47.562199999999997</c:v>
                </c:pt>
                <c:pt idx="2517">
                  <c:v>46.533900000000003</c:v>
                </c:pt>
                <c:pt idx="2518">
                  <c:v>46.566200000000002</c:v>
                </c:pt>
                <c:pt idx="2519">
                  <c:v>48.570799999999998</c:v>
                </c:pt>
                <c:pt idx="2520">
                  <c:v>48.568300000000001</c:v>
                </c:pt>
                <c:pt idx="2521">
                  <c:v>48.200600000000001</c:v>
                </c:pt>
                <c:pt idx="2522">
                  <c:v>47.778399999999998</c:v>
                </c:pt>
                <c:pt idx="2523">
                  <c:v>49.084899999999998</c:v>
                </c:pt>
                <c:pt idx="2524">
                  <c:v>47.984499999999997</c:v>
                </c:pt>
                <c:pt idx="2525">
                  <c:v>45.965000000000003</c:v>
                </c:pt>
                <c:pt idx="2526">
                  <c:v>46.054499999999997</c:v>
                </c:pt>
                <c:pt idx="2527">
                  <c:v>48.851500000000001</c:v>
                </c:pt>
                <c:pt idx="2528">
                  <c:v>48.9011</c:v>
                </c:pt>
                <c:pt idx="2529">
                  <c:v>48.933399999999999</c:v>
                </c:pt>
                <c:pt idx="2530">
                  <c:v>48.958300000000001</c:v>
                </c:pt>
                <c:pt idx="2531">
                  <c:v>48.980600000000003</c:v>
                </c:pt>
                <c:pt idx="2532">
                  <c:v>49.000500000000002</c:v>
                </c:pt>
                <c:pt idx="2533">
                  <c:v>49.017899999999997</c:v>
                </c:pt>
                <c:pt idx="2534">
                  <c:v>49.032800000000002</c:v>
                </c:pt>
                <c:pt idx="2535">
                  <c:v>49.050199999999997</c:v>
                </c:pt>
                <c:pt idx="2536">
                  <c:v>47.495199999999997</c:v>
                </c:pt>
                <c:pt idx="2537">
                  <c:v>46.988399999999999</c:v>
                </c:pt>
                <c:pt idx="2538">
                  <c:v>48.185699999999997</c:v>
                </c:pt>
                <c:pt idx="2539">
                  <c:v>47.9696</c:v>
                </c:pt>
                <c:pt idx="2540">
                  <c:v>48.5062</c:v>
                </c:pt>
                <c:pt idx="2541">
                  <c:v>48.384500000000003</c:v>
                </c:pt>
                <c:pt idx="2542">
                  <c:v>46.0396</c:v>
                </c:pt>
                <c:pt idx="2543">
                  <c:v>48.945799999999998</c:v>
                </c:pt>
                <c:pt idx="2544">
                  <c:v>48.980600000000003</c:v>
                </c:pt>
                <c:pt idx="2545">
                  <c:v>49.005499999999998</c:v>
                </c:pt>
                <c:pt idx="2546">
                  <c:v>48.978099999999998</c:v>
                </c:pt>
                <c:pt idx="2547">
                  <c:v>48.948300000000003</c:v>
                </c:pt>
                <c:pt idx="2548">
                  <c:v>48.776899999999998</c:v>
                </c:pt>
                <c:pt idx="2549">
                  <c:v>48.682499999999997</c:v>
                </c:pt>
                <c:pt idx="2550">
                  <c:v>48.054099999999998</c:v>
                </c:pt>
                <c:pt idx="2551">
                  <c:v>48.5062</c:v>
                </c:pt>
                <c:pt idx="2552">
                  <c:v>48.222999999999999</c:v>
                </c:pt>
                <c:pt idx="2553">
                  <c:v>48.5608</c:v>
                </c:pt>
                <c:pt idx="2554">
                  <c:v>47.023200000000003</c:v>
                </c:pt>
                <c:pt idx="2555">
                  <c:v>49.017899999999997</c:v>
                </c:pt>
                <c:pt idx="2556">
                  <c:v>49.047699999999999</c:v>
                </c:pt>
                <c:pt idx="2557">
                  <c:v>49.062600000000003</c:v>
                </c:pt>
                <c:pt idx="2558">
                  <c:v>49.077500000000001</c:v>
                </c:pt>
                <c:pt idx="2559">
                  <c:v>49.0899</c:v>
                </c:pt>
                <c:pt idx="2560">
                  <c:v>48.553400000000003</c:v>
                </c:pt>
                <c:pt idx="2561">
                  <c:v>48.799300000000002</c:v>
                </c:pt>
                <c:pt idx="2562">
                  <c:v>49.099800000000002</c:v>
                </c:pt>
                <c:pt idx="2563">
                  <c:v>49.112299999999998</c:v>
                </c:pt>
                <c:pt idx="2564">
                  <c:v>49.122199999999999</c:v>
                </c:pt>
                <c:pt idx="2565">
                  <c:v>47.609499999999997</c:v>
                </c:pt>
                <c:pt idx="2566">
                  <c:v>46.5413</c:v>
                </c:pt>
                <c:pt idx="2567">
                  <c:v>46.119</c:v>
                </c:pt>
                <c:pt idx="2568">
                  <c:v>48.824100000000001</c:v>
                </c:pt>
                <c:pt idx="2569">
                  <c:v>48.940899999999999</c:v>
                </c:pt>
                <c:pt idx="2570">
                  <c:v>48.978099999999998</c:v>
                </c:pt>
                <c:pt idx="2571">
                  <c:v>49.005499999999998</c:v>
                </c:pt>
                <c:pt idx="2572">
                  <c:v>49.030299999999997</c:v>
                </c:pt>
                <c:pt idx="2573">
                  <c:v>49.040199999999999</c:v>
                </c:pt>
                <c:pt idx="2574">
                  <c:v>49.057600000000001</c:v>
                </c:pt>
                <c:pt idx="2575">
                  <c:v>48.332299999999996</c:v>
                </c:pt>
                <c:pt idx="2576">
                  <c:v>48.672600000000003</c:v>
                </c:pt>
                <c:pt idx="2577">
                  <c:v>48.804200000000002</c:v>
                </c:pt>
                <c:pt idx="2578">
                  <c:v>48.334800000000001</c:v>
                </c:pt>
                <c:pt idx="2579">
                  <c:v>48.533499999999997</c:v>
                </c:pt>
                <c:pt idx="2580">
                  <c:v>48.672600000000003</c:v>
                </c:pt>
                <c:pt idx="2581">
                  <c:v>49.154499999999999</c:v>
                </c:pt>
                <c:pt idx="2582">
                  <c:v>49.012900000000002</c:v>
                </c:pt>
                <c:pt idx="2583">
                  <c:v>49.072499999999998</c:v>
                </c:pt>
                <c:pt idx="2584">
                  <c:v>49.094900000000003</c:v>
                </c:pt>
                <c:pt idx="2585">
                  <c:v>49.062600000000003</c:v>
                </c:pt>
                <c:pt idx="2586">
                  <c:v>47.3536</c:v>
                </c:pt>
                <c:pt idx="2587">
                  <c:v>48.950800000000001</c:v>
                </c:pt>
                <c:pt idx="2588">
                  <c:v>49.027799999999999</c:v>
                </c:pt>
                <c:pt idx="2589">
                  <c:v>49.065100000000001</c:v>
                </c:pt>
                <c:pt idx="2590">
                  <c:v>49.072499999999998</c:v>
                </c:pt>
                <c:pt idx="2591">
                  <c:v>49.087400000000002</c:v>
                </c:pt>
                <c:pt idx="2592">
                  <c:v>49.1023</c:v>
                </c:pt>
                <c:pt idx="2593">
                  <c:v>49.087400000000002</c:v>
                </c:pt>
                <c:pt idx="2594">
                  <c:v>46.280500000000004</c:v>
                </c:pt>
                <c:pt idx="2595">
                  <c:v>46.168700000000001</c:v>
                </c:pt>
                <c:pt idx="2596">
                  <c:v>46.206000000000003</c:v>
                </c:pt>
                <c:pt idx="2597">
                  <c:v>48.893700000000003</c:v>
                </c:pt>
                <c:pt idx="2598">
                  <c:v>48.935899999999997</c:v>
                </c:pt>
                <c:pt idx="2599">
                  <c:v>49.2986</c:v>
                </c:pt>
                <c:pt idx="2600">
                  <c:v>45.900500000000001</c:v>
                </c:pt>
                <c:pt idx="2601">
                  <c:v>48.8962</c:v>
                </c:pt>
                <c:pt idx="2602">
                  <c:v>49.012900000000002</c:v>
                </c:pt>
                <c:pt idx="2603">
                  <c:v>48.920999999999999</c:v>
                </c:pt>
                <c:pt idx="2604">
                  <c:v>48.963200000000001</c:v>
                </c:pt>
                <c:pt idx="2605">
                  <c:v>48.985599999999998</c:v>
                </c:pt>
                <c:pt idx="2606">
                  <c:v>49.003</c:v>
                </c:pt>
                <c:pt idx="2607">
                  <c:v>49.017899999999997</c:v>
                </c:pt>
                <c:pt idx="2608">
                  <c:v>49.030299999999997</c:v>
                </c:pt>
                <c:pt idx="2609">
                  <c:v>49.040199999999999</c:v>
                </c:pt>
                <c:pt idx="2610">
                  <c:v>49.055100000000003</c:v>
                </c:pt>
                <c:pt idx="2611">
                  <c:v>49.060099999999998</c:v>
                </c:pt>
                <c:pt idx="2612">
                  <c:v>49.075000000000003</c:v>
                </c:pt>
                <c:pt idx="2613">
                  <c:v>49.087400000000002</c:v>
                </c:pt>
                <c:pt idx="2614">
                  <c:v>49.092399999999998</c:v>
                </c:pt>
                <c:pt idx="2615">
                  <c:v>49.1023</c:v>
                </c:pt>
                <c:pt idx="2616">
                  <c:v>49.107300000000002</c:v>
                </c:pt>
                <c:pt idx="2617">
                  <c:v>49.114699999999999</c:v>
                </c:pt>
                <c:pt idx="2618">
                  <c:v>49.124699999999997</c:v>
                </c:pt>
                <c:pt idx="2619">
                  <c:v>49.1297</c:v>
                </c:pt>
                <c:pt idx="2620">
                  <c:v>49.137099999999997</c:v>
                </c:pt>
                <c:pt idx="2621">
                  <c:v>49.142099999999999</c:v>
                </c:pt>
                <c:pt idx="2622">
                  <c:v>49.146999999999998</c:v>
                </c:pt>
                <c:pt idx="2623">
                  <c:v>49.154499999999999</c:v>
                </c:pt>
                <c:pt idx="2624">
                  <c:v>49.161900000000003</c:v>
                </c:pt>
                <c:pt idx="2625">
                  <c:v>46.198500000000003</c:v>
                </c:pt>
                <c:pt idx="2626">
                  <c:v>46.0321</c:v>
                </c:pt>
                <c:pt idx="2627">
                  <c:v>46.066899999999997</c:v>
                </c:pt>
                <c:pt idx="2628">
                  <c:v>46.1464</c:v>
                </c:pt>
                <c:pt idx="2629">
                  <c:v>45.890500000000003</c:v>
                </c:pt>
                <c:pt idx="2630">
                  <c:v>48.747100000000003</c:v>
                </c:pt>
                <c:pt idx="2631">
                  <c:v>48.838999999999999</c:v>
                </c:pt>
                <c:pt idx="2632">
                  <c:v>48.841500000000003</c:v>
                </c:pt>
                <c:pt idx="2633">
                  <c:v>48.940899999999999</c:v>
                </c:pt>
                <c:pt idx="2634">
                  <c:v>48.933399999999999</c:v>
                </c:pt>
                <c:pt idx="2635">
                  <c:v>46.091700000000003</c:v>
                </c:pt>
                <c:pt idx="2636">
                  <c:v>48.876300000000001</c:v>
                </c:pt>
                <c:pt idx="2637">
                  <c:v>48.918500000000002</c:v>
                </c:pt>
                <c:pt idx="2638">
                  <c:v>48.943399999999997</c:v>
                </c:pt>
                <c:pt idx="2639">
                  <c:v>48.963200000000001</c:v>
                </c:pt>
                <c:pt idx="2640">
                  <c:v>48.978099999999998</c:v>
                </c:pt>
                <c:pt idx="2641">
                  <c:v>48.993000000000002</c:v>
                </c:pt>
                <c:pt idx="2642">
                  <c:v>49.005499999999998</c:v>
                </c:pt>
                <c:pt idx="2643">
                  <c:v>49.010399999999997</c:v>
                </c:pt>
                <c:pt idx="2644">
                  <c:v>46.099200000000003</c:v>
                </c:pt>
                <c:pt idx="2645">
                  <c:v>45.957599999999999</c:v>
                </c:pt>
                <c:pt idx="2646">
                  <c:v>45.858199999999997</c:v>
                </c:pt>
                <c:pt idx="2647">
                  <c:v>48.6875</c:v>
                </c:pt>
                <c:pt idx="2648">
                  <c:v>48.7943</c:v>
                </c:pt>
                <c:pt idx="2649">
                  <c:v>48.838999999999999</c:v>
                </c:pt>
                <c:pt idx="2650">
                  <c:v>48.871299999999998</c:v>
                </c:pt>
                <c:pt idx="2651">
                  <c:v>48.893700000000003</c:v>
                </c:pt>
                <c:pt idx="2652">
                  <c:v>48.911099999999998</c:v>
                </c:pt>
                <c:pt idx="2653">
                  <c:v>48.926000000000002</c:v>
                </c:pt>
                <c:pt idx="2654">
                  <c:v>48.943399999999997</c:v>
                </c:pt>
                <c:pt idx="2655">
                  <c:v>48.955800000000004</c:v>
                </c:pt>
                <c:pt idx="2656">
                  <c:v>48.970700000000001</c:v>
                </c:pt>
                <c:pt idx="2657">
                  <c:v>46.645699999999998</c:v>
                </c:pt>
                <c:pt idx="2658">
                  <c:v>47.639299999999999</c:v>
                </c:pt>
                <c:pt idx="2659">
                  <c:v>47.683999999999997</c:v>
                </c:pt>
                <c:pt idx="2660">
                  <c:v>47.159799999999997</c:v>
                </c:pt>
                <c:pt idx="2661">
                  <c:v>48.863900000000001</c:v>
                </c:pt>
                <c:pt idx="2662">
                  <c:v>48.903599999999997</c:v>
                </c:pt>
                <c:pt idx="2663">
                  <c:v>48.9285</c:v>
                </c:pt>
                <c:pt idx="2664">
                  <c:v>48.945799999999998</c:v>
                </c:pt>
                <c:pt idx="2665">
                  <c:v>48.958300000000001</c:v>
                </c:pt>
                <c:pt idx="2666">
                  <c:v>48.970700000000001</c:v>
                </c:pt>
                <c:pt idx="2667">
                  <c:v>48.9831</c:v>
                </c:pt>
                <c:pt idx="2668">
                  <c:v>48.993000000000002</c:v>
                </c:pt>
                <c:pt idx="2669">
                  <c:v>47.905000000000001</c:v>
                </c:pt>
                <c:pt idx="2670">
                  <c:v>48.861400000000003</c:v>
                </c:pt>
                <c:pt idx="2671">
                  <c:v>47.813099999999999</c:v>
                </c:pt>
                <c:pt idx="2672">
                  <c:v>48.834099999999999</c:v>
                </c:pt>
                <c:pt idx="2673">
                  <c:v>48.290100000000002</c:v>
                </c:pt>
                <c:pt idx="2674">
                  <c:v>47.114525</c:v>
                </c:pt>
                <c:pt idx="2675">
                  <c:v>45.938950000000013</c:v>
                </c:pt>
                <c:pt idx="2676">
                  <c:v>45.900500000000001</c:v>
                </c:pt>
                <c:pt idx="2677">
                  <c:v>46.961100000000002</c:v>
                </c:pt>
                <c:pt idx="2678">
                  <c:v>48.737200000000001</c:v>
                </c:pt>
                <c:pt idx="2679">
                  <c:v>48.784399999999998</c:v>
                </c:pt>
                <c:pt idx="2680">
                  <c:v>48.8142</c:v>
                </c:pt>
                <c:pt idx="2681">
                  <c:v>48.836500000000001</c:v>
                </c:pt>
                <c:pt idx="2682">
                  <c:v>48.856400000000001</c:v>
                </c:pt>
                <c:pt idx="2683">
                  <c:v>48.861400000000003</c:v>
                </c:pt>
                <c:pt idx="2684">
                  <c:v>46.054499999999997</c:v>
                </c:pt>
                <c:pt idx="2685">
                  <c:v>45.887999999999998</c:v>
                </c:pt>
                <c:pt idx="2686">
                  <c:v>45.9129</c:v>
                </c:pt>
                <c:pt idx="2687">
                  <c:v>45.845799999999997</c:v>
                </c:pt>
                <c:pt idx="2688">
                  <c:v>48.021799999999999</c:v>
                </c:pt>
                <c:pt idx="2689">
                  <c:v>48.613</c:v>
                </c:pt>
                <c:pt idx="2690">
                  <c:v>48.670099999999998</c:v>
                </c:pt>
                <c:pt idx="2691">
                  <c:v>48.704900000000002</c:v>
                </c:pt>
                <c:pt idx="2692">
                  <c:v>48.734699999999997</c:v>
                </c:pt>
                <c:pt idx="2693">
                  <c:v>48.756999999999998</c:v>
                </c:pt>
                <c:pt idx="2694">
                  <c:v>48.779400000000003</c:v>
                </c:pt>
                <c:pt idx="2695">
                  <c:v>48.796799999999998</c:v>
                </c:pt>
                <c:pt idx="2696">
                  <c:v>48.8142</c:v>
                </c:pt>
                <c:pt idx="2697">
                  <c:v>48.824100000000001</c:v>
                </c:pt>
                <c:pt idx="2698">
                  <c:v>48.848999999999997</c:v>
                </c:pt>
                <c:pt idx="2699">
                  <c:v>48.856400000000001</c:v>
                </c:pt>
                <c:pt idx="2700">
                  <c:v>47.780799999999999</c:v>
                </c:pt>
                <c:pt idx="2701">
                  <c:v>48.377000000000002</c:v>
                </c:pt>
                <c:pt idx="2702">
                  <c:v>48.463900000000002</c:v>
                </c:pt>
                <c:pt idx="2703">
                  <c:v>47.619399999999999</c:v>
                </c:pt>
                <c:pt idx="2704">
                  <c:v>48.026800000000001</c:v>
                </c:pt>
                <c:pt idx="2705">
                  <c:v>48.200600000000001</c:v>
                </c:pt>
                <c:pt idx="2706">
                  <c:v>48.670099999999998</c:v>
                </c:pt>
                <c:pt idx="2707">
                  <c:v>48.292499999999997</c:v>
                </c:pt>
                <c:pt idx="2708">
                  <c:v>48.7943</c:v>
                </c:pt>
                <c:pt idx="2709">
                  <c:v>48.615499999999997</c:v>
                </c:pt>
                <c:pt idx="2710">
                  <c:v>48.722299999999997</c:v>
                </c:pt>
                <c:pt idx="2711">
                  <c:v>48.613</c:v>
                </c:pt>
                <c:pt idx="2712">
                  <c:v>48.848999999999997</c:v>
                </c:pt>
                <c:pt idx="2713">
                  <c:v>48.886200000000002</c:v>
                </c:pt>
                <c:pt idx="2714">
                  <c:v>48.893700000000003</c:v>
                </c:pt>
                <c:pt idx="2715">
                  <c:v>48.906100000000002</c:v>
                </c:pt>
                <c:pt idx="2716">
                  <c:v>48.915999999999997</c:v>
                </c:pt>
                <c:pt idx="2717">
                  <c:v>48.923499999999997</c:v>
                </c:pt>
                <c:pt idx="2718">
                  <c:v>48.975700000000003</c:v>
                </c:pt>
                <c:pt idx="2719">
                  <c:v>48.943399999999997</c:v>
                </c:pt>
                <c:pt idx="2720">
                  <c:v>48.948300000000003</c:v>
                </c:pt>
                <c:pt idx="2721">
                  <c:v>48.948300000000003</c:v>
                </c:pt>
                <c:pt idx="2722">
                  <c:v>48.960700000000003</c:v>
                </c:pt>
                <c:pt idx="2723">
                  <c:v>48.970700000000001</c:v>
                </c:pt>
                <c:pt idx="2724">
                  <c:v>48.978099999999998</c:v>
                </c:pt>
                <c:pt idx="2725">
                  <c:v>48.953299999999999</c:v>
                </c:pt>
                <c:pt idx="2726">
                  <c:v>48.816699999999997</c:v>
                </c:pt>
                <c:pt idx="2727">
                  <c:v>48.970700000000001</c:v>
                </c:pt>
                <c:pt idx="2728">
                  <c:v>48.9831</c:v>
                </c:pt>
                <c:pt idx="2729">
                  <c:v>47.659100000000002</c:v>
                </c:pt>
                <c:pt idx="2730">
                  <c:v>48.2776</c:v>
                </c:pt>
                <c:pt idx="2731">
                  <c:v>48.960700000000003</c:v>
                </c:pt>
                <c:pt idx="2732">
                  <c:v>48.975700000000003</c:v>
                </c:pt>
                <c:pt idx="2733">
                  <c:v>48.981875000000002</c:v>
                </c:pt>
                <c:pt idx="2734">
                  <c:v>48.988050000000001</c:v>
                </c:pt>
                <c:pt idx="2735">
                  <c:v>48.960700000000003</c:v>
                </c:pt>
                <c:pt idx="2736">
                  <c:v>48.9831</c:v>
                </c:pt>
                <c:pt idx="2737">
                  <c:v>48.993000000000002</c:v>
                </c:pt>
                <c:pt idx="2738">
                  <c:v>49.003</c:v>
                </c:pt>
                <c:pt idx="2739">
                  <c:v>48.979928571428573</c:v>
                </c:pt>
                <c:pt idx="2740">
                  <c:v>48.956857142857153</c:v>
                </c:pt>
                <c:pt idx="2741">
                  <c:v>48.933785714285719</c:v>
                </c:pt>
                <c:pt idx="2742">
                  <c:v>48.910714285714278</c:v>
                </c:pt>
                <c:pt idx="2743">
                  <c:v>48.887642857142858</c:v>
                </c:pt>
                <c:pt idx="2744">
                  <c:v>48.864571428571431</c:v>
                </c:pt>
                <c:pt idx="2745">
                  <c:v>48.841500000000003</c:v>
                </c:pt>
                <c:pt idx="2746">
                  <c:v>48.418433333333333</c:v>
                </c:pt>
                <c:pt idx="2747">
                  <c:v>48.601480555555547</c:v>
                </c:pt>
                <c:pt idx="2748">
                  <c:v>48.784527777777782</c:v>
                </c:pt>
                <c:pt idx="2749">
                  <c:v>48.967574999999997</c:v>
                </c:pt>
                <c:pt idx="2750">
                  <c:v>48.988100000000003</c:v>
                </c:pt>
                <c:pt idx="2751">
                  <c:v>47.867800000000003</c:v>
                </c:pt>
                <c:pt idx="2752">
                  <c:v>47.726199999999999</c:v>
                </c:pt>
                <c:pt idx="2753">
                  <c:v>47.3536</c:v>
                </c:pt>
                <c:pt idx="2754">
                  <c:v>48.873800000000003</c:v>
                </c:pt>
                <c:pt idx="2755">
                  <c:v>48.9086</c:v>
                </c:pt>
                <c:pt idx="2756">
                  <c:v>48.926000000000002</c:v>
                </c:pt>
                <c:pt idx="2757">
                  <c:v>49.119700000000002</c:v>
                </c:pt>
                <c:pt idx="2758">
                  <c:v>49.146999999999998</c:v>
                </c:pt>
                <c:pt idx="2759">
                  <c:v>49.221600000000002</c:v>
                </c:pt>
                <c:pt idx="2760">
                  <c:v>48.575699999999998</c:v>
                </c:pt>
                <c:pt idx="2761">
                  <c:v>47.112699999999997</c:v>
                </c:pt>
                <c:pt idx="2762">
                  <c:v>45.960099999999997</c:v>
                </c:pt>
                <c:pt idx="2763">
                  <c:v>48.816699999999997</c:v>
                </c:pt>
                <c:pt idx="2764">
                  <c:v>47.487699999999997</c:v>
                </c:pt>
                <c:pt idx="2765">
                  <c:v>49.052700000000002</c:v>
                </c:pt>
                <c:pt idx="2766">
                  <c:v>48.8962</c:v>
                </c:pt>
                <c:pt idx="2767">
                  <c:v>49.1297</c:v>
                </c:pt>
                <c:pt idx="2768">
                  <c:v>49.154499999999999</c:v>
                </c:pt>
                <c:pt idx="2769">
                  <c:v>49.161900000000003</c:v>
                </c:pt>
                <c:pt idx="2770">
                  <c:v>49.152000000000001</c:v>
                </c:pt>
                <c:pt idx="2771">
                  <c:v>47.052999999999997</c:v>
                </c:pt>
                <c:pt idx="2772">
                  <c:v>48.275199999999998</c:v>
                </c:pt>
                <c:pt idx="2773">
                  <c:v>47.723700000000001</c:v>
                </c:pt>
                <c:pt idx="2774">
                  <c:v>45.935200000000002</c:v>
                </c:pt>
                <c:pt idx="2775">
                  <c:v>47.316299999999998</c:v>
                </c:pt>
                <c:pt idx="2776">
                  <c:v>48.754600000000003</c:v>
                </c:pt>
                <c:pt idx="2777">
                  <c:v>48.796799999999998</c:v>
                </c:pt>
                <c:pt idx="2778">
                  <c:v>48.821599999999997</c:v>
                </c:pt>
                <c:pt idx="2779">
                  <c:v>48.841500000000003</c:v>
                </c:pt>
                <c:pt idx="2780">
                  <c:v>48.863900000000001</c:v>
                </c:pt>
                <c:pt idx="2781">
                  <c:v>48.911099999999998</c:v>
                </c:pt>
                <c:pt idx="2782">
                  <c:v>48.881300000000003</c:v>
                </c:pt>
                <c:pt idx="2783">
                  <c:v>48.891199999999998</c:v>
                </c:pt>
                <c:pt idx="2784">
                  <c:v>48.903599999999997</c:v>
                </c:pt>
                <c:pt idx="2785">
                  <c:v>48.911099999999998</c:v>
                </c:pt>
                <c:pt idx="2786">
                  <c:v>48.918500000000002</c:v>
                </c:pt>
                <c:pt idx="2787">
                  <c:v>48.930900000000001</c:v>
                </c:pt>
                <c:pt idx="2788">
                  <c:v>48.934649999999998</c:v>
                </c:pt>
                <c:pt idx="2789">
                  <c:v>48.938400000000001</c:v>
                </c:pt>
                <c:pt idx="2790">
                  <c:v>48.950800000000001</c:v>
                </c:pt>
                <c:pt idx="2791">
                  <c:v>48.953299999999999</c:v>
                </c:pt>
                <c:pt idx="2792">
                  <c:v>48.963200000000001</c:v>
                </c:pt>
                <c:pt idx="2793">
                  <c:v>48.963200000000001</c:v>
                </c:pt>
                <c:pt idx="2794">
                  <c:v>48.970700000000001</c:v>
                </c:pt>
                <c:pt idx="2795">
                  <c:v>48.978099999999998</c:v>
                </c:pt>
                <c:pt idx="2796">
                  <c:v>48.9831</c:v>
                </c:pt>
                <c:pt idx="2797">
                  <c:v>48.985599999999998</c:v>
                </c:pt>
                <c:pt idx="2798">
                  <c:v>48.747100000000003</c:v>
                </c:pt>
                <c:pt idx="2799">
                  <c:v>46.017200000000003</c:v>
                </c:pt>
                <c:pt idx="2800">
                  <c:v>45.9998</c:v>
                </c:pt>
                <c:pt idx="2801">
                  <c:v>45.820999999999998</c:v>
                </c:pt>
                <c:pt idx="2802">
                  <c:v>45.771299999999997</c:v>
                </c:pt>
                <c:pt idx="2803">
                  <c:v>45.719099999999997</c:v>
                </c:pt>
                <c:pt idx="2804">
                  <c:v>47.199575000000003</c:v>
                </c:pt>
                <c:pt idx="2805">
                  <c:v>48.680050000000001</c:v>
                </c:pt>
                <c:pt idx="2806">
                  <c:v>48.739699999999999</c:v>
                </c:pt>
                <c:pt idx="2807">
                  <c:v>48.757075</c:v>
                </c:pt>
                <c:pt idx="2808">
                  <c:v>48.774450000000002</c:v>
                </c:pt>
                <c:pt idx="2809">
                  <c:v>48.796799999999998</c:v>
                </c:pt>
                <c:pt idx="2810">
                  <c:v>47.5548</c:v>
                </c:pt>
                <c:pt idx="2811">
                  <c:v>46.908999999999999</c:v>
                </c:pt>
                <c:pt idx="2812">
                  <c:v>47.651699999999998</c:v>
                </c:pt>
                <c:pt idx="2813">
                  <c:v>45.863199999999999</c:v>
                </c:pt>
                <c:pt idx="2814">
                  <c:v>45.654499999999999</c:v>
                </c:pt>
                <c:pt idx="2815">
                  <c:v>48.558300000000003</c:v>
                </c:pt>
                <c:pt idx="2816">
                  <c:v>48.620399999999997</c:v>
                </c:pt>
                <c:pt idx="2817">
                  <c:v>48.806699999999999</c:v>
                </c:pt>
                <c:pt idx="2818">
                  <c:v>48.903599999999997</c:v>
                </c:pt>
                <c:pt idx="2819">
                  <c:v>48.717300000000002</c:v>
                </c:pt>
                <c:pt idx="2820">
                  <c:v>46.337600000000002</c:v>
                </c:pt>
                <c:pt idx="2821">
                  <c:v>46.489966666666668</c:v>
                </c:pt>
                <c:pt idx="2822">
                  <c:v>46.642333333333333</c:v>
                </c:pt>
                <c:pt idx="2823">
                  <c:v>46.794699999999999</c:v>
                </c:pt>
                <c:pt idx="2824">
                  <c:v>46.310299999999998</c:v>
                </c:pt>
                <c:pt idx="2825">
                  <c:v>47.205800000000004</c:v>
                </c:pt>
                <c:pt idx="2826">
                  <c:v>47.595750000000002</c:v>
                </c:pt>
                <c:pt idx="2827">
                  <c:v>48.093175000000002</c:v>
                </c:pt>
                <c:pt idx="2828">
                  <c:v>48.590600000000002</c:v>
                </c:pt>
                <c:pt idx="2829">
                  <c:v>47.400799999999997</c:v>
                </c:pt>
                <c:pt idx="2830">
                  <c:v>47.593299999999999</c:v>
                </c:pt>
                <c:pt idx="2831">
                  <c:v>47.785800000000002</c:v>
                </c:pt>
                <c:pt idx="2832">
                  <c:v>48.615499999999997</c:v>
                </c:pt>
                <c:pt idx="2833">
                  <c:v>48.650199999999998</c:v>
                </c:pt>
                <c:pt idx="2834">
                  <c:v>48.6751</c:v>
                </c:pt>
                <c:pt idx="2835">
                  <c:v>48.6875</c:v>
                </c:pt>
                <c:pt idx="2836">
                  <c:v>45.878100000000003</c:v>
                </c:pt>
                <c:pt idx="2837">
                  <c:v>45.779975</c:v>
                </c:pt>
                <c:pt idx="2838">
                  <c:v>45.681849999999997</c:v>
                </c:pt>
                <c:pt idx="2839">
                  <c:v>48.255299999999998</c:v>
                </c:pt>
                <c:pt idx="2840">
                  <c:v>48.488799999999998</c:v>
                </c:pt>
                <c:pt idx="2841">
                  <c:v>48.523600000000002</c:v>
                </c:pt>
                <c:pt idx="2842">
                  <c:v>45.634700000000002</c:v>
                </c:pt>
                <c:pt idx="2843">
                  <c:v>48.431600000000003</c:v>
                </c:pt>
                <c:pt idx="2844">
                  <c:v>48.508699999999997</c:v>
                </c:pt>
                <c:pt idx="2845">
                  <c:v>48.531049999999993</c:v>
                </c:pt>
                <c:pt idx="2846">
                  <c:v>48.553400000000003</c:v>
                </c:pt>
                <c:pt idx="2847">
                  <c:v>48.585700000000003</c:v>
                </c:pt>
                <c:pt idx="2848">
                  <c:v>48.603099999999998</c:v>
                </c:pt>
                <c:pt idx="2849">
                  <c:v>48.622900000000001</c:v>
                </c:pt>
                <c:pt idx="2850">
                  <c:v>46.417099999999998</c:v>
                </c:pt>
                <c:pt idx="2851">
                  <c:v>47.987000000000002</c:v>
                </c:pt>
                <c:pt idx="2852">
                  <c:v>48.6006</c:v>
                </c:pt>
                <c:pt idx="2853">
                  <c:v>48.615499999999997</c:v>
                </c:pt>
                <c:pt idx="2854">
                  <c:v>45.756399999999999</c:v>
                </c:pt>
                <c:pt idx="2855">
                  <c:v>45.734000000000002</c:v>
                </c:pt>
                <c:pt idx="2856">
                  <c:v>45.468200000000003</c:v>
                </c:pt>
                <c:pt idx="2857">
                  <c:v>45.483199999999997</c:v>
                </c:pt>
                <c:pt idx="2858">
                  <c:v>47.425600000000003</c:v>
                </c:pt>
                <c:pt idx="2859">
                  <c:v>48.377000000000002</c:v>
                </c:pt>
                <c:pt idx="2860">
                  <c:v>48.431600000000003</c:v>
                </c:pt>
                <c:pt idx="2861">
                  <c:v>48.4664</c:v>
                </c:pt>
                <c:pt idx="2862">
                  <c:v>48.496200000000002</c:v>
                </c:pt>
                <c:pt idx="2863">
                  <c:v>48.521099999999997</c:v>
                </c:pt>
                <c:pt idx="2864">
                  <c:v>48.540999999999997</c:v>
                </c:pt>
                <c:pt idx="2865">
                  <c:v>48.555900000000001</c:v>
                </c:pt>
                <c:pt idx="2866">
                  <c:v>48.575699999999998</c:v>
                </c:pt>
                <c:pt idx="2867">
                  <c:v>48.590600000000002</c:v>
                </c:pt>
                <c:pt idx="2868">
                  <c:v>48.6006</c:v>
                </c:pt>
                <c:pt idx="2869">
                  <c:v>48.618000000000002</c:v>
                </c:pt>
                <c:pt idx="2870">
                  <c:v>48.627899999999997</c:v>
                </c:pt>
                <c:pt idx="2871">
                  <c:v>48.640300000000003</c:v>
                </c:pt>
                <c:pt idx="2872">
                  <c:v>48.645299999999999</c:v>
                </c:pt>
                <c:pt idx="2873">
                  <c:v>48.662700000000001</c:v>
                </c:pt>
                <c:pt idx="2874">
                  <c:v>48.670099999999998</c:v>
                </c:pt>
                <c:pt idx="2875">
                  <c:v>48.68</c:v>
                </c:pt>
                <c:pt idx="2876">
                  <c:v>48.660200000000003</c:v>
                </c:pt>
                <c:pt idx="2877">
                  <c:v>47.360999999999997</c:v>
                </c:pt>
                <c:pt idx="2878">
                  <c:v>48.4739</c:v>
                </c:pt>
                <c:pt idx="2879">
                  <c:v>48.461500000000001</c:v>
                </c:pt>
                <c:pt idx="2880">
                  <c:v>47.962200000000003</c:v>
                </c:pt>
                <c:pt idx="2881">
                  <c:v>45.960099999999997</c:v>
                </c:pt>
                <c:pt idx="2882">
                  <c:v>45.806100000000001</c:v>
                </c:pt>
                <c:pt idx="2883">
                  <c:v>45.433500000000002</c:v>
                </c:pt>
                <c:pt idx="2884">
                  <c:v>48.374499999999998</c:v>
                </c:pt>
                <c:pt idx="2885">
                  <c:v>47.393300000000004</c:v>
                </c:pt>
                <c:pt idx="2886">
                  <c:v>45.875599999999999</c:v>
                </c:pt>
                <c:pt idx="2887">
                  <c:v>45.550199999999997</c:v>
                </c:pt>
                <c:pt idx="2888">
                  <c:v>46.377400000000002</c:v>
                </c:pt>
                <c:pt idx="2889">
                  <c:v>48.297499999999999</c:v>
                </c:pt>
                <c:pt idx="2890">
                  <c:v>48.364600000000003</c:v>
                </c:pt>
                <c:pt idx="2891">
                  <c:v>48.404299999999999</c:v>
                </c:pt>
                <c:pt idx="2892">
                  <c:v>48.436599999999999</c:v>
                </c:pt>
                <c:pt idx="2893">
                  <c:v>48.461500000000001</c:v>
                </c:pt>
                <c:pt idx="2894">
                  <c:v>48.434775000000002</c:v>
                </c:pt>
                <c:pt idx="2895">
                  <c:v>48.408050000000003</c:v>
                </c:pt>
                <c:pt idx="2896">
                  <c:v>47.512599999999999</c:v>
                </c:pt>
                <c:pt idx="2897">
                  <c:v>48.381999999999998</c:v>
                </c:pt>
                <c:pt idx="2898">
                  <c:v>48.575699999999998</c:v>
                </c:pt>
                <c:pt idx="2899">
                  <c:v>49.142099999999999</c:v>
                </c:pt>
                <c:pt idx="2900">
                  <c:v>48.357100000000003</c:v>
                </c:pt>
                <c:pt idx="2901">
                  <c:v>48.4863</c:v>
                </c:pt>
                <c:pt idx="2902">
                  <c:v>48.282600000000002</c:v>
                </c:pt>
                <c:pt idx="2903">
                  <c:v>48.563299999999998</c:v>
                </c:pt>
                <c:pt idx="2904">
                  <c:v>48.578200000000002</c:v>
                </c:pt>
                <c:pt idx="2905">
                  <c:v>48.588099999999997</c:v>
                </c:pt>
                <c:pt idx="2906">
                  <c:v>48.6006</c:v>
                </c:pt>
                <c:pt idx="2907">
                  <c:v>48.545900000000003</c:v>
                </c:pt>
                <c:pt idx="2908">
                  <c:v>45.801099999999998</c:v>
                </c:pt>
                <c:pt idx="2909">
                  <c:v>45.592399999999998</c:v>
                </c:pt>
                <c:pt idx="2910">
                  <c:v>45.445900000000002</c:v>
                </c:pt>
                <c:pt idx="2911">
                  <c:v>48.349699999999999</c:v>
                </c:pt>
                <c:pt idx="2912">
                  <c:v>48.392524999999999</c:v>
                </c:pt>
                <c:pt idx="2913">
                  <c:v>48.43535</c:v>
                </c:pt>
                <c:pt idx="2914">
                  <c:v>48.476399999999998</c:v>
                </c:pt>
                <c:pt idx="2915">
                  <c:v>48.4938</c:v>
                </c:pt>
                <c:pt idx="2916">
                  <c:v>48.513599999999997</c:v>
                </c:pt>
                <c:pt idx="2917">
                  <c:v>48.526000000000003</c:v>
                </c:pt>
                <c:pt idx="2918">
                  <c:v>48.538499999999999</c:v>
                </c:pt>
                <c:pt idx="2919">
                  <c:v>48.550899999999999</c:v>
                </c:pt>
                <c:pt idx="2920">
                  <c:v>48.562075</c:v>
                </c:pt>
                <c:pt idx="2921">
                  <c:v>48.573250000000002</c:v>
                </c:pt>
                <c:pt idx="2922">
                  <c:v>48.588099999999997</c:v>
                </c:pt>
                <c:pt idx="2923">
                  <c:v>48.595599999999997</c:v>
                </c:pt>
                <c:pt idx="2924">
                  <c:v>48.603099999999998</c:v>
                </c:pt>
                <c:pt idx="2925">
                  <c:v>48.609900000000003</c:v>
                </c:pt>
                <c:pt idx="2926">
                  <c:v>48.616699999999987</c:v>
                </c:pt>
                <c:pt idx="2927">
                  <c:v>48.625399999999999</c:v>
                </c:pt>
                <c:pt idx="2928">
                  <c:v>48.635300000000001</c:v>
                </c:pt>
                <c:pt idx="2929">
                  <c:v>48.640300000000003</c:v>
                </c:pt>
                <c:pt idx="2930">
                  <c:v>48.650199999999998</c:v>
                </c:pt>
                <c:pt idx="2931">
                  <c:v>48.657699999999998</c:v>
                </c:pt>
                <c:pt idx="2932">
                  <c:v>48.662700000000001</c:v>
                </c:pt>
                <c:pt idx="2933">
                  <c:v>48.665149999999997</c:v>
                </c:pt>
                <c:pt idx="2934">
                  <c:v>48.6676</c:v>
                </c:pt>
                <c:pt idx="2935">
                  <c:v>48.678800000000003</c:v>
                </c:pt>
                <c:pt idx="2936">
                  <c:v>48.685000000000002</c:v>
                </c:pt>
                <c:pt idx="2937">
                  <c:v>48.692500000000003</c:v>
                </c:pt>
                <c:pt idx="2938">
                  <c:v>48.6999</c:v>
                </c:pt>
                <c:pt idx="2939">
                  <c:v>48.704900000000002</c:v>
                </c:pt>
                <c:pt idx="2940">
                  <c:v>48.7074</c:v>
                </c:pt>
                <c:pt idx="2941">
                  <c:v>48.712350000000001</c:v>
                </c:pt>
                <c:pt idx="2942">
                  <c:v>48.717299999999987</c:v>
                </c:pt>
                <c:pt idx="2943">
                  <c:v>48.943399999999997</c:v>
                </c:pt>
                <c:pt idx="2944">
                  <c:v>48.949599999999997</c:v>
                </c:pt>
                <c:pt idx="2945">
                  <c:v>48.955800000000004</c:v>
                </c:pt>
                <c:pt idx="2946">
                  <c:v>48.970700000000001</c:v>
                </c:pt>
                <c:pt idx="2947">
                  <c:v>48.953299999999999</c:v>
                </c:pt>
                <c:pt idx="2948">
                  <c:v>48.938400000000001</c:v>
                </c:pt>
                <c:pt idx="2949">
                  <c:v>48.843375000000002</c:v>
                </c:pt>
                <c:pt idx="2950">
                  <c:v>48.748350000000002</c:v>
                </c:pt>
                <c:pt idx="2951">
                  <c:v>48.752099999999999</c:v>
                </c:pt>
                <c:pt idx="2952">
                  <c:v>48.759500000000003</c:v>
                </c:pt>
                <c:pt idx="2953">
                  <c:v>48.756999999999998</c:v>
                </c:pt>
                <c:pt idx="2954">
                  <c:v>48.762</c:v>
                </c:pt>
                <c:pt idx="2955">
                  <c:v>48.767000000000003</c:v>
                </c:pt>
                <c:pt idx="2956">
                  <c:v>48.876300000000001</c:v>
                </c:pt>
                <c:pt idx="2957">
                  <c:v>48.878774999999997</c:v>
                </c:pt>
                <c:pt idx="2958">
                  <c:v>48.881250000000001</c:v>
                </c:pt>
                <c:pt idx="2959">
                  <c:v>48.886200000000002</c:v>
                </c:pt>
                <c:pt idx="2960">
                  <c:v>48.893700000000003</c:v>
                </c:pt>
                <c:pt idx="2961">
                  <c:v>48.891199999999998</c:v>
                </c:pt>
                <c:pt idx="2962">
                  <c:v>48.889949999999999</c:v>
                </c:pt>
                <c:pt idx="2963">
                  <c:v>48.8887</c:v>
                </c:pt>
                <c:pt idx="2964">
                  <c:v>48.883699999999997</c:v>
                </c:pt>
                <c:pt idx="2965">
                  <c:v>48.886200000000002</c:v>
                </c:pt>
                <c:pt idx="2966">
                  <c:v>48.858899999999998</c:v>
                </c:pt>
                <c:pt idx="2967">
                  <c:v>48.891199999999998</c:v>
                </c:pt>
                <c:pt idx="2968">
                  <c:v>48.891199999999998</c:v>
                </c:pt>
                <c:pt idx="2969">
                  <c:v>48.891199999999998</c:v>
                </c:pt>
                <c:pt idx="2970">
                  <c:v>48.891199999999998</c:v>
                </c:pt>
                <c:pt idx="2971">
                  <c:v>48.883699999999997</c:v>
                </c:pt>
                <c:pt idx="2972">
                  <c:v>48.8887</c:v>
                </c:pt>
                <c:pt idx="2973">
                  <c:v>48.878799999999998</c:v>
                </c:pt>
                <c:pt idx="2974">
                  <c:v>48.8887</c:v>
                </c:pt>
                <c:pt idx="2975">
                  <c:v>49.017899999999997</c:v>
                </c:pt>
                <c:pt idx="2976">
                  <c:v>48.866300000000003</c:v>
                </c:pt>
                <c:pt idx="2977">
                  <c:v>48.824100000000001</c:v>
                </c:pt>
                <c:pt idx="2978">
                  <c:v>48.824100000000001</c:v>
                </c:pt>
                <c:pt idx="2979">
                  <c:v>48.831600000000002</c:v>
                </c:pt>
                <c:pt idx="2980">
                  <c:v>48.829099999999997</c:v>
                </c:pt>
                <c:pt idx="2981">
                  <c:v>48.831600000000002</c:v>
                </c:pt>
                <c:pt idx="2982">
                  <c:v>48.836500000000001</c:v>
                </c:pt>
                <c:pt idx="2983">
                  <c:v>48.834099999999999</c:v>
                </c:pt>
                <c:pt idx="2984">
                  <c:v>48.836500000000001</c:v>
                </c:pt>
                <c:pt idx="2985">
                  <c:v>48.838999999999999</c:v>
                </c:pt>
                <c:pt idx="2986">
                  <c:v>48.844000000000001</c:v>
                </c:pt>
                <c:pt idx="2987">
                  <c:v>48.841500000000003</c:v>
                </c:pt>
                <c:pt idx="2988">
                  <c:v>48.841500000000003</c:v>
                </c:pt>
                <c:pt idx="2989">
                  <c:v>48.846499999999999</c:v>
                </c:pt>
                <c:pt idx="2990">
                  <c:v>48.8688</c:v>
                </c:pt>
                <c:pt idx="2991">
                  <c:v>48.903599999999997</c:v>
                </c:pt>
                <c:pt idx="2992">
                  <c:v>48.858899999999998</c:v>
                </c:pt>
                <c:pt idx="2993">
                  <c:v>48.851500000000001</c:v>
                </c:pt>
                <c:pt idx="2994">
                  <c:v>48.861400000000003</c:v>
                </c:pt>
                <c:pt idx="2995">
                  <c:v>48.876300000000001</c:v>
                </c:pt>
                <c:pt idx="2996">
                  <c:v>48.955800000000004</c:v>
                </c:pt>
                <c:pt idx="2997">
                  <c:v>48.968200000000003</c:v>
                </c:pt>
                <c:pt idx="2998">
                  <c:v>48.938400000000001</c:v>
                </c:pt>
                <c:pt idx="2999">
                  <c:v>48.963200000000001</c:v>
                </c:pt>
                <c:pt idx="3000">
                  <c:v>48.858899999999998</c:v>
                </c:pt>
                <c:pt idx="3001">
                  <c:v>48.861400000000003</c:v>
                </c:pt>
                <c:pt idx="3002">
                  <c:v>48.866300000000003</c:v>
                </c:pt>
                <c:pt idx="3003">
                  <c:v>48.873800000000003</c:v>
                </c:pt>
                <c:pt idx="3004">
                  <c:v>48.975700000000003</c:v>
                </c:pt>
                <c:pt idx="3005">
                  <c:v>48.8688</c:v>
                </c:pt>
                <c:pt idx="3006">
                  <c:v>48.873800000000003</c:v>
                </c:pt>
                <c:pt idx="3007">
                  <c:v>48.913600000000002</c:v>
                </c:pt>
                <c:pt idx="3008">
                  <c:v>49.107300000000002</c:v>
                </c:pt>
                <c:pt idx="3009">
                  <c:v>49.149500000000003</c:v>
                </c:pt>
                <c:pt idx="3010">
                  <c:v>49.293599999999998</c:v>
                </c:pt>
                <c:pt idx="3011">
                  <c:v>49.276200000000003</c:v>
                </c:pt>
                <c:pt idx="3012">
                  <c:v>48.8887</c:v>
                </c:pt>
                <c:pt idx="3013">
                  <c:v>48.881300000000003</c:v>
                </c:pt>
                <c:pt idx="3014">
                  <c:v>48.886200000000002</c:v>
                </c:pt>
                <c:pt idx="3015">
                  <c:v>48.883699999999997</c:v>
                </c:pt>
                <c:pt idx="3016">
                  <c:v>48.8887</c:v>
                </c:pt>
                <c:pt idx="3017">
                  <c:v>48.883699999999997</c:v>
                </c:pt>
                <c:pt idx="3018">
                  <c:v>48.886200000000002</c:v>
                </c:pt>
                <c:pt idx="3019">
                  <c:v>48.886200000000002</c:v>
                </c:pt>
                <c:pt idx="3020">
                  <c:v>48.8887</c:v>
                </c:pt>
                <c:pt idx="3021">
                  <c:v>48.8887</c:v>
                </c:pt>
                <c:pt idx="3022">
                  <c:v>48.891199999999998</c:v>
                </c:pt>
                <c:pt idx="3023">
                  <c:v>48.8887</c:v>
                </c:pt>
                <c:pt idx="3024">
                  <c:v>48.950800000000001</c:v>
                </c:pt>
                <c:pt idx="3025">
                  <c:v>49.410400000000003</c:v>
                </c:pt>
                <c:pt idx="3026">
                  <c:v>49.211599999999997</c:v>
                </c:pt>
                <c:pt idx="3027">
                  <c:v>48.9086</c:v>
                </c:pt>
                <c:pt idx="3028">
                  <c:v>48.8962</c:v>
                </c:pt>
                <c:pt idx="3029">
                  <c:v>48.898600000000002</c:v>
                </c:pt>
                <c:pt idx="3030">
                  <c:v>48.8962</c:v>
                </c:pt>
                <c:pt idx="3031">
                  <c:v>42.139699999999998</c:v>
                </c:pt>
                <c:pt idx="3032">
                  <c:v>42.400234615384612</c:v>
                </c:pt>
                <c:pt idx="3033">
                  <c:v>42.660769230769233</c:v>
                </c:pt>
                <c:pt idx="3034">
                  <c:v>42.921303846153847</c:v>
                </c:pt>
                <c:pt idx="3035">
                  <c:v>43.181838461538462</c:v>
                </c:pt>
                <c:pt idx="3036">
                  <c:v>43.442373076923083</c:v>
                </c:pt>
                <c:pt idx="3037">
                  <c:v>43.70290769230769</c:v>
                </c:pt>
                <c:pt idx="3038">
                  <c:v>43.963442307692297</c:v>
                </c:pt>
                <c:pt idx="3039">
                  <c:v>44.223976923076933</c:v>
                </c:pt>
                <c:pt idx="3040">
                  <c:v>44.48451153846154</c:v>
                </c:pt>
                <c:pt idx="3041">
                  <c:v>44.745046153846147</c:v>
                </c:pt>
                <c:pt idx="3042">
                  <c:v>45.005580769230768</c:v>
                </c:pt>
                <c:pt idx="3043">
                  <c:v>45.266115384615382</c:v>
                </c:pt>
                <c:pt idx="3044">
                  <c:v>45.526649999999997</c:v>
                </c:pt>
                <c:pt idx="3045">
                  <c:v>45.787184615384618</c:v>
                </c:pt>
                <c:pt idx="3046">
                  <c:v>46.047719230769232</c:v>
                </c:pt>
                <c:pt idx="3047">
                  <c:v>46.308253846153853</c:v>
                </c:pt>
                <c:pt idx="3048">
                  <c:v>46.56878846153846</c:v>
                </c:pt>
                <c:pt idx="3049">
                  <c:v>46.829323076923068</c:v>
                </c:pt>
                <c:pt idx="3050">
                  <c:v>47.089857692307703</c:v>
                </c:pt>
                <c:pt idx="3051">
                  <c:v>47.35039230769231</c:v>
                </c:pt>
                <c:pt idx="3052">
                  <c:v>47.610926923076917</c:v>
                </c:pt>
                <c:pt idx="3053">
                  <c:v>47.871461538461539</c:v>
                </c:pt>
                <c:pt idx="3054">
                  <c:v>48.13199615384616</c:v>
                </c:pt>
                <c:pt idx="3055">
                  <c:v>48.392530769230767</c:v>
                </c:pt>
                <c:pt idx="3056">
                  <c:v>48.653065384615388</c:v>
                </c:pt>
                <c:pt idx="3057">
                  <c:v>48.913600000000002</c:v>
                </c:pt>
                <c:pt idx="3058">
                  <c:v>48.9011</c:v>
                </c:pt>
                <c:pt idx="3059">
                  <c:v>48.911099999999998</c:v>
                </c:pt>
                <c:pt idx="3060">
                  <c:v>48.915999999999997</c:v>
                </c:pt>
                <c:pt idx="3061">
                  <c:v>48.911099999999998</c:v>
                </c:pt>
                <c:pt idx="3062">
                  <c:v>48.915999999999997</c:v>
                </c:pt>
                <c:pt idx="3063">
                  <c:v>48.913600000000002</c:v>
                </c:pt>
                <c:pt idx="3064">
                  <c:v>48.911099999999998</c:v>
                </c:pt>
                <c:pt idx="3065">
                  <c:v>48.920999999999999</c:v>
                </c:pt>
                <c:pt idx="3066">
                  <c:v>48.920999999999999</c:v>
                </c:pt>
                <c:pt idx="3067">
                  <c:v>48.918500000000002</c:v>
                </c:pt>
                <c:pt idx="3068">
                  <c:v>46.36</c:v>
                </c:pt>
                <c:pt idx="3069">
                  <c:v>48.200600000000001</c:v>
                </c:pt>
                <c:pt idx="3070">
                  <c:v>48.883699999999997</c:v>
                </c:pt>
                <c:pt idx="3071">
                  <c:v>48.891199999999998</c:v>
                </c:pt>
                <c:pt idx="3072">
                  <c:v>48.647799999999997</c:v>
                </c:pt>
                <c:pt idx="3073">
                  <c:v>48.891199999999998</c:v>
                </c:pt>
                <c:pt idx="3074">
                  <c:v>48.364600000000003</c:v>
                </c:pt>
                <c:pt idx="3075">
                  <c:v>48.406799999999997</c:v>
                </c:pt>
                <c:pt idx="3076">
                  <c:v>46.056899999999999</c:v>
                </c:pt>
                <c:pt idx="3077">
                  <c:v>46.5364</c:v>
                </c:pt>
                <c:pt idx="3078">
                  <c:v>47.212000000000003</c:v>
                </c:pt>
                <c:pt idx="3079">
                  <c:v>48.073999999999998</c:v>
                </c:pt>
                <c:pt idx="3080">
                  <c:v>48.595599999999997</c:v>
                </c:pt>
                <c:pt idx="3081">
                  <c:v>47.500100000000003</c:v>
                </c:pt>
                <c:pt idx="3082">
                  <c:v>45.863199999999999</c:v>
                </c:pt>
                <c:pt idx="3083">
                  <c:v>45.7166</c:v>
                </c:pt>
                <c:pt idx="3084">
                  <c:v>47.1325</c:v>
                </c:pt>
                <c:pt idx="3085">
                  <c:v>45.7042</c:v>
                </c:pt>
                <c:pt idx="3086">
                  <c:v>46.181100000000001</c:v>
                </c:pt>
                <c:pt idx="3087">
                  <c:v>45.4086</c:v>
                </c:pt>
                <c:pt idx="3088">
                  <c:v>46.782299999999999</c:v>
                </c:pt>
                <c:pt idx="3089">
                  <c:v>48.168399999999998</c:v>
                </c:pt>
                <c:pt idx="3090">
                  <c:v>45.8185</c:v>
                </c:pt>
                <c:pt idx="3091">
                  <c:v>47.072899999999997</c:v>
                </c:pt>
                <c:pt idx="3092">
                  <c:v>46.178699999999999</c:v>
                </c:pt>
                <c:pt idx="3093">
                  <c:v>46.772300000000001</c:v>
                </c:pt>
                <c:pt idx="3094">
                  <c:v>47.619399999999999</c:v>
                </c:pt>
                <c:pt idx="3095">
                  <c:v>45.433500000000002</c:v>
                </c:pt>
                <c:pt idx="3096">
                  <c:v>45.585000000000001</c:v>
                </c:pt>
                <c:pt idx="3097">
                  <c:v>45.470700000000001</c:v>
                </c:pt>
                <c:pt idx="3098">
                  <c:v>47.095300000000002</c:v>
                </c:pt>
                <c:pt idx="3099">
                  <c:v>47.773400000000002</c:v>
                </c:pt>
                <c:pt idx="3100">
                  <c:v>47.179699999999997</c:v>
                </c:pt>
                <c:pt idx="3101">
                  <c:v>47.234400000000001</c:v>
                </c:pt>
                <c:pt idx="3102">
                  <c:v>48.203099999999999</c:v>
                </c:pt>
                <c:pt idx="3103">
                  <c:v>48.252800000000001</c:v>
                </c:pt>
                <c:pt idx="3104">
                  <c:v>48.280099999999997</c:v>
                </c:pt>
                <c:pt idx="3105">
                  <c:v>48.307400000000001</c:v>
                </c:pt>
                <c:pt idx="3106">
                  <c:v>48.327300000000001</c:v>
                </c:pt>
                <c:pt idx="3107">
                  <c:v>48.319899999999997</c:v>
                </c:pt>
                <c:pt idx="3108">
                  <c:v>45.423499999999997</c:v>
                </c:pt>
                <c:pt idx="3109">
                  <c:v>45.381300000000003</c:v>
                </c:pt>
                <c:pt idx="3110">
                  <c:v>48.451500000000003</c:v>
                </c:pt>
                <c:pt idx="3111">
                  <c:v>48.260300000000001</c:v>
                </c:pt>
                <c:pt idx="3112">
                  <c:v>48.292499999999997</c:v>
                </c:pt>
                <c:pt idx="3113">
                  <c:v>48.319899999999997</c:v>
                </c:pt>
                <c:pt idx="3114">
                  <c:v>48.337299999999999</c:v>
                </c:pt>
                <c:pt idx="3115">
                  <c:v>48.354599999999998</c:v>
                </c:pt>
                <c:pt idx="3116">
                  <c:v>48.362099999999998</c:v>
                </c:pt>
                <c:pt idx="3117">
                  <c:v>48.307400000000001</c:v>
                </c:pt>
                <c:pt idx="3118">
                  <c:v>48.372</c:v>
                </c:pt>
                <c:pt idx="3119">
                  <c:v>48.3596</c:v>
                </c:pt>
                <c:pt idx="3120">
                  <c:v>45.6098</c:v>
                </c:pt>
                <c:pt idx="3121">
                  <c:v>48.329799999999999</c:v>
                </c:pt>
                <c:pt idx="3122">
                  <c:v>48.367100000000001</c:v>
                </c:pt>
                <c:pt idx="3123">
                  <c:v>48.389400000000002</c:v>
                </c:pt>
                <c:pt idx="3124">
                  <c:v>48.401800000000001</c:v>
                </c:pt>
                <c:pt idx="3125">
                  <c:v>48.414299999999997</c:v>
                </c:pt>
                <c:pt idx="3126">
                  <c:v>48.424199999999999</c:v>
                </c:pt>
                <c:pt idx="3127">
                  <c:v>47.120100000000001</c:v>
                </c:pt>
                <c:pt idx="3128">
                  <c:v>47.733699999999999</c:v>
                </c:pt>
                <c:pt idx="3129">
                  <c:v>47.564700000000002</c:v>
                </c:pt>
                <c:pt idx="3130">
                  <c:v>48.143500000000003</c:v>
                </c:pt>
                <c:pt idx="3131">
                  <c:v>48.155900000000003</c:v>
                </c:pt>
                <c:pt idx="3132">
                  <c:v>47.741100000000003</c:v>
                </c:pt>
                <c:pt idx="3133">
                  <c:v>48.078899999999997</c:v>
                </c:pt>
                <c:pt idx="3134">
                  <c:v>47.475299999999997</c:v>
                </c:pt>
                <c:pt idx="3135">
                  <c:v>48.384500000000003</c:v>
                </c:pt>
                <c:pt idx="3136">
                  <c:v>47.949800000000003</c:v>
                </c:pt>
                <c:pt idx="3137">
                  <c:v>48.123600000000003</c:v>
                </c:pt>
                <c:pt idx="3138">
                  <c:v>48.064</c:v>
                </c:pt>
                <c:pt idx="3139">
                  <c:v>48.173299999999998</c:v>
                </c:pt>
                <c:pt idx="3140">
                  <c:v>45.599899999999998</c:v>
                </c:pt>
                <c:pt idx="3141">
                  <c:v>45.401200000000003</c:v>
                </c:pt>
                <c:pt idx="3142">
                  <c:v>45.294400000000003</c:v>
                </c:pt>
                <c:pt idx="3143">
                  <c:v>48.203099999999999</c:v>
                </c:pt>
                <c:pt idx="3144">
                  <c:v>45.356499999999997</c:v>
                </c:pt>
                <c:pt idx="3145">
                  <c:v>48.1584</c:v>
                </c:pt>
                <c:pt idx="3146">
                  <c:v>48.1982</c:v>
                </c:pt>
                <c:pt idx="3147">
                  <c:v>45.348999999999997</c:v>
                </c:pt>
                <c:pt idx="3148">
                  <c:v>46.104100000000003</c:v>
                </c:pt>
                <c:pt idx="3149">
                  <c:v>46.365000000000002</c:v>
                </c:pt>
                <c:pt idx="3150">
                  <c:v>45.900500000000001</c:v>
                </c:pt>
                <c:pt idx="3151">
                  <c:v>46.417099999999998</c:v>
                </c:pt>
                <c:pt idx="3152">
                  <c:v>48.128599999999999</c:v>
                </c:pt>
                <c:pt idx="3153">
                  <c:v>48.143500000000003</c:v>
                </c:pt>
                <c:pt idx="3154">
                  <c:v>48.180799999999998</c:v>
                </c:pt>
                <c:pt idx="3155">
                  <c:v>48.213099999999997</c:v>
                </c:pt>
                <c:pt idx="3156">
                  <c:v>48.235399999999998</c:v>
                </c:pt>
                <c:pt idx="3157">
                  <c:v>48.260300000000001</c:v>
                </c:pt>
                <c:pt idx="3158">
                  <c:v>48.275199999999998</c:v>
                </c:pt>
                <c:pt idx="3159">
                  <c:v>48.287599999999998</c:v>
                </c:pt>
                <c:pt idx="3160">
                  <c:v>48.302500000000002</c:v>
                </c:pt>
                <c:pt idx="3161">
                  <c:v>48.317399999999999</c:v>
                </c:pt>
                <c:pt idx="3162">
                  <c:v>48.329799999999999</c:v>
                </c:pt>
                <c:pt idx="3163">
                  <c:v>48.339700000000001</c:v>
                </c:pt>
                <c:pt idx="3164">
                  <c:v>48.3596</c:v>
                </c:pt>
                <c:pt idx="3165">
                  <c:v>48.362099999999998</c:v>
                </c:pt>
                <c:pt idx="3166">
                  <c:v>48.372</c:v>
                </c:pt>
                <c:pt idx="3167">
                  <c:v>48.208100000000002</c:v>
                </c:pt>
                <c:pt idx="3168">
                  <c:v>46.851799999999997</c:v>
                </c:pt>
                <c:pt idx="3169">
                  <c:v>47.564700000000002</c:v>
                </c:pt>
                <c:pt idx="3170">
                  <c:v>45.443399999999997</c:v>
                </c:pt>
                <c:pt idx="3171">
                  <c:v>45.262099999999997</c:v>
                </c:pt>
                <c:pt idx="3172">
                  <c:v>45.8508</c:v>
                </c:pt>
                <c:pt idx="3173">
                  <c:v>45.195</c:v>
                </c:pt>
                <c:pt idx="3174">
                  <c:v>48.059100000000001</c:v>
                </c:pt>
                <c:pt idx="3175">
                  <c:v>48.143500000000003</c:v>
                </c:pt>
                <c:pt idx="3176">
                  <c:v>48.165900000000001</c:v>
                </c:pt>
                <c:pt idx="3177">
                  <c:v>48.195700000000002</c:v>
                </c:pt>
                <c:pt idx="3178">
                  <c:v>48.220500000000001</c:v>
                </c:pt>
                <c:pt idx="3179">
                  <c:v>48.240400000000001</c:v>
                </c:pt>
                <c:pt idx="3180">
                  <c:v>48.255299999999998</c:v>
                </c:pt>
                <c:pt idx="3181">
                  <c:v>48.2727</c:v>
                </c:pt>
                <c:pt idx="3182">
                  <c:v>48.2851</c:v>
                </c:pt>
                <c:pt idx="3183">
                  <c:v>48.297499999999999</c:v>
                </c:pt>
                <c:pt idx="3184">
                  <c:v>48.309899999999999</c:v>
                </c:pt>
                <c:pt idx="3185">
                  <c:v>48.319899999999997</c:v>
                </c:pt>
                <c:pt idx="3186">
                  <c:v>48.329799999999999</c:v>
                </c:pt>
                <c:pt idx="3187">
                  <c:v>47.6815</c:v>
                </c:pt>
                <c:pt idx="3188">
                  <c:v>45.366399999999999</c:v>
                </c:pt>
                <c:pt idx="3189">
                  <c:v>45.242199999999997</c:v>
                </c:pt>
                <c:pt idx="3190">
                  <c:v>45.242199999999997</c:v>
                </c:pt>
                <c:pt idx="3191">
                  <c:v>48.121200000000002</c:v>
                </c:pt>
                <c:pt idx="3192">
                  <c:v>45.259599999999999</c:v>
                </c:pt>
                <c:pt idx="3193">
                  <c:v>46.906500000000001</c:v>
                </c:pt>
                <c:pt idx="3194">
                  <c:v>48.081400000000002</c:v>
                </c:pt>
                <c:pt idx="3195">
                  <c:v>48.126100000000001</c:v>
                </c:pt>
                <c:pt idx="3196">
                  <c:v>48.148499999999999</c:v>
                </c:pt>
                <c:pt idx="3197">
                  <c:v>45.326599999999999</c:v>
                </c:pt>
                <c:pt idx="3198">
                  <c:v>45.115499999999997</c:v>
                </c:pt>
                <c:pt idx="3199">
                  <c:v>45.070799999999998</c:v>
                </c:pt>
                <c:pt idx="3200">
                  <c:v>48.488799999999998</c:v>
                </c:pt>
                <c:pt idx="3201">
                  <c:v>48.078899999999997</c:v>
                </c:pt>
                <c:pt idx="3202">
                  <c:v>48.111199999999997</c:v>
                </c:pt>
                <c:pt idx="3203">
                  <c:v>48.138500000000001</c:v>
                </c:pt>
                <c:pt idx="3204">
                  <c:v>48.155900000000003</c:v>
                </c:pt>
                <c:pt idx="3205">
                  <c:v>48.188200000000002</c:v>
                </c:pt>
                <c:pt idx="3206">
                  <c:v>48.1907</c:v>
                </c:pt>
                <c:pt idx="3207">
                  <c:v>48.215499999999999</c:v>
                </c:pt>
                <c:pt idx="3208">
                  <c:v>48.220500000000001</c:v>
                </c:pt>
                <c:pt idx="3209">
                  <c:v>48.232900000000001</c:v>
                </c:pt>
                <c:pt idx="3210">
                  <c:v>48.2453</c:v>
                </c:pt>
                <c:pt idx="3211">
                  <c:v>48.255299999999998</c:v>
                </c:pt>
                <c:pt idx="3212">
                  <c:v>48.2652</c:v>
                </c:pt>
                <c:pt idx="3213">
                  <c:v>48.290100000000002</c:v>
                </c:pt>
                <c:pt idx="3214">
                  <c:v>45.398699999999998</c:v>
                </c:pt>
                <c:pt idx="3215">
                  <c:v>46.461799999999997</c:v>
                </c:pt>
                <c:pt idx="3216">
                  <c:v>47.820599999999999</c:v>
                </c:pt>
                <c:pt idx="3217">
                  <c:v>45.204900000000002</c:v>
                </c:pt>
                <c:pt idx="3218">
                  <c:v>45.2149</c:v>
                </c:pt>
                <c:pt idx="3219">
                  <c:v>45.632199999999997</c:v>
                </c:pt>
                <c:pt idx="3220">
                  <c:v>47.8504</c:v>
                </c:pt>
                <c:pt idx="3221">
                  <c:v>47.979599999999998</c:v>
                </c:pt>
                <c:pt idx="3222">
                  <c:v>48.031700000000001</c:v>
                </c:pt>
                <c:pt idx="3223">
                  <c:v>48.066499999999998</c:v>
                </c:pt>
                <c:pt idx="3224">
                  <c:v>48.091299999999997</c:v>
                </c:pt>
                <c:pt idx="3225">
                  <c:v>48.113700000000001</c:v>
                </c:pt>
                <c:pt idx="3226">
                  <c:v>48.131100000000004</c:v>
                </c:pt>
                <c:pt idx="3227">
                  <c:v>48.151000000000003</c:v>
                </c:pt>
                <c:pt idx="3228">
                  <c:v>48.163400000000003</c:v>
                </c:pt>
                <c:pt idx="3229">
                  <c:v>48.1783</c:v>
                </c:pt>
                <c:pt idx="3230">
                  <c:v>48.1907</c:v>
                </c:pt>
                <c:pt idx="3231">
                  <c:v>48.203099999999999</c:v>
                </c:pt>
                <c:pt idx="3232">
                  <c:v>48.215499999999999</c:v>
                </c:pt>
                <c:pt idx="3233">
                  <c:v>48.228000000000002</c:v>
                </c:pt>
                <c:pt idx="3234">
                  <c:v>48.237900000000003</c:v>
                </c:pt>
                <c:pt idx="3235">
                  <c:v>48.247799999999998</c:v>
                </c:pt>
                <c:pt idx="3236">
                  <c:v>48.257800000000003</c:v>
                </c:pt>
                <c:pt idx="3237">
                  <c:v>48.2652</c:v>
                </c:pt>
                <c:pt idx="3238">
                  <c:v>48.2727</c:v>
                </c:pt>
                <c:pt idx="3239">
                  <c:v>48.2851</c:v>
                </c:pt>
                <c:pt idx="3240">
                  <c:v>48.287599999999998</c:v>
                </c:pt>
                <c:pt idx="3241">
                  <c:v>48.297499999999999</c:v>
                </c:pt>
                <c:pt idx="3242">
                  <c:v>48.307400000000001</c:v>
                </c:pt>
                <c:pt idx="3243">
                  <c:v>48.305</c:v>
                </c:pt>
                <c:pt idx="3244">
                  <c:v>48.312399999999997</c:v>
                </c:pt>
                <c:pt idx="3245">
                  <c:v>48.319899999999997</c:v>
                </c:pt>
                <c:pt idx="3246">
                  <c:v>48.327300000000001</c:v>
                </c:pt>
                <c:pt idx="3247">
                  <c:v>48.332299999999996</c:v>
                </c:pt>
                <c:pt idx="3248">
                  <c:v>48.337299999999999</c:v>
                </c:pt>
                <c:pt idx="3249">
                  <c:v>48.342199999999998</c:v>
                </c:pt>
                <c:pt idx="3250">
                  <c:v>48.347200000000001</c:v>
                </c:pt>
                <c:pt idx="3251">
                  <c:v>48.357100000000003</c:v>
                </c:pt>
                <c:pt idx="3252">
                  <c:v>48.357100000000003</c:v>
                </c:pt>
                <c:pt idx="3253">
                  <c:v>48.362099999999998</c:v>
                </c:pt>
                <c:pt idx="3254">
                  <c:v>48.369500000000002</c:v>
                </c:pt>
                <c:pt idx="3255">
                  <c:v>48.372</c:v>
                </c:pt>
                <c:pt idx="3256">
                  <c:v>46.017200000000003</c:v>
                </c:pt>
                <c:pt idx="3257">
                  <c:v>48.210599999999999</c:v>
                </c:pt>
                <c:pt idx="3258">
                  <c:v>48.2851</c:v>
                </c:pt>
                <c:pt idx="3259">
                  <c:v>48.309899999999999</c:v>
                </c:pt>
                <c:pt idx="3260">
                  <c:v>48.322400000000002</c:v>
                </c:pt>
                <c:pt idx="3261">
                  <c:v>46.148899999999998</c:v>
                </c:pt>
                <c:pt idx="3262">
                  <c:v>45.426000000000002</c:v>
                </c:pt>
                <c:pt idx="3263">
                  <c:v>46.705300000000001</c:v>
                </c:pt>
                <c:pt idx="3264">
                  <c:v>46.625799999999998</c:v>
                </c:pt>
                <c:pt idx="3265">
                  <c:v>45.142800000000001</c:v>
                </c:pt>
                <c:pt idx="3266">
                  <c:v>45.095599999999997</c:v>
                </c:pt>
                <c:pt idx="3267">
                  <c:v>47.994500000000002</c:v>
                </c:pt>
                <c:pt idx="3268">
                  <c:v>48.064</c:v>
                </c:pt>
                <c:pt idx="3269">
                  <c:v>48.096299999999999</c:v>
                </c:pt>
                <c:pt idx="3270">
                  <c:v>48.126100000000001</c:v>
                </c:pt>
                <c:pt idx="3271">
                  <c:v>48.146000000000001</c:v>
                </c:pt>
                <c:pt idx="3272">
                  <c:v>48.163400000000003</c:v>
                </c:pt>
                <c:pt idx="3273">
                  <c:v>48.180799999999998</c:v>
                </c:pt>
                <c:pt idx="3274">
                  <c:v>48.193199999999997</c:v>
                </c:pt>
                <c:pt idx="3275">
                  <c:v>48.203099999999999</c:v>
                </c:pt>
                <c:pt idx="3276">
                  <c:v>48.138500000000001</c:v>
                </c:pt>
                <c:pt idx="3277">
                  <c:v>48.180799999999998</c:v>
                </c:pt>
                <c:pt idx="3278">
                  <c:v>48.203099999999999</c:v>
                </c:pt>
                <c:pt idx="3279">
                  <c:v>48.215499999999999</c:v>
                </c:pt>
                <c:pt idx="3280">
                  <c:v>48.210599999999999</c:v>
                </c:pt>
                <c:pt idx="3281">
                  <c:v>47.756</c:v>
                </c:pt>
                <c:pt idx="3282">
                  <c:v>47.4679</c:v>
                </c:pt>
                <c:pt idx="3283">
                  <c:v>45.423499999999997</c:v>
                </c:pt>
                <c:pt idx="3284">
                  <c:v>48.160899999999998</c:v>
                </c:pt>
                <c:pt idx="3285">
                  <c:v>48.1982</c:v>
                </c:pt>
                <c:pt idx="3286">
                  <c:v>48.1982</c:v>
                </c:pt>
                <c:pt idx="3287">
                  <c:v>48.205599999999997</c:v>
                </c:pt>
                <c:pt idx="3288">
                  <c:v>45.304299999999998</c:v>
                </c:pt>
                <c:pt idx="3289">
                  <c:v>46.250700000000002</c:v>
                </c:pt>
                <c:pt idx="3290">
                  <c:v>48.091299999999997</c:v>
                </c:pt>
                <c:pt idx="3291">
                  <c:v>48.098799999999997</c:v>
                </c:pt>
                <c:pt idx="3292">
                  <c:v>45.202399999999997</c:v>
                </c:pt>
                <c:pt idx="3293">
                  <c:v>45.142800000000001</c:v>
                </c:pt>
                <c:pt idx="3294">
                  <c:v>47.293999999999997</c:v>
                </c:pt>
                <c:pt idx="3295">
                  <c:v>46.471800000000002</c:v>
                </c:pt>
                <c:pt idx="3296">
                  <c:v>46.774799999999999</c:v>
                </c:pt>
                <c:pt idx="3297">
                  <c:v>47.582099999999997</c:v>
                </c:pt>
                <c:pt idx="3298">
                  <c:v>46.8767</c:v>
                </c:pt>
                <c:pt idx="3299">
                  <c:v>46.973500000000001</c:v>
                </c:pt>
                <c:pt idx="3300">
                  <c:v>47.395800000000001</c:v>
                </c:pt>
                <c:pt idx="3301">
                  <c:v>48.036700000000003</c:v>
                </c:pt>
                <c:pt idx="3302">
                  <c:v>48.066499999999998</c:v>
                </c:pt>
                <c:pt idx="3303">
                  <c:v>48.0839</c:v>
                </c:pt>
                <c:pt idx="3304">
                  <c:v>48.098799999999997</c:v>
                </c:pt>
                <c:pt idx="3305">
                  <c:v>48.116199999999999</c:v>
                </c:pt>
                <c:pt idx="3306">
                  <c:v>48.138500000000001</c:v>
                </c:pt>
                <c:pt idx="3307">
                  <c:v>48.138500000000001</c:v>
                </c:pt>
                <c:pt idx="3308">
                  <c:v>48.148499999999999</c:v>
                </c:pt>
                <c:pt idx="3309">
                  <c:v>48.155900000000003</c:v>
                </c:pt>
                <c:pt idx="3310">
                  <c:v>48.1708</c:v>
                </c:pt>
                <c:pt idx="3311">
                  <c:v>48.183300000000003</c:v>
                </c:pt>
                <c:pt idx="3312">
                  <c:v>48.183300000000003</c:v>
                </c:pt>
                <c:pt idx="3313">
                  <c:v>48.1907</c:v>
                </c:pt>
                <c:pt idx="3314">
                  <c:v>46.5413</c:v>
                </c:pt>
                <c:pt idx="3315">
                  <c:v>46.302900000000001</c:v>
                </c:pt>
                <c:pt idx="3316">
                  <c:v>48.006900000000002</c:v>
                </c:pt>
                <c:pt idx="3317">
                  <c:v>48.091299999999997</c:v>
                </c:pt>
                <c:pt idx="3318">
                  <c:v>48.128599999999999</c:v>
                </c:pt>
                <c:pt idx="3319">
                  <c:v>48.128599999999999</c:v>
                </c:pt>
                <c:pt idx="3320">
                  <c:v>48.073999999999998</c:v>
                </c:pt>
                <c:pt idx="3321">
                  <c:v>48.155900000000003</c:v>
                </c:pt>
                <c:pt idx="3322">
                  <c:v>48.168399999999998</c:v>
                </c:pt>
                <c:pt idx="3323">
                  <c:v>48.1783</c:v>
                </c:pt>
                <c:pt idx="3324">
                  <c:v>47.599499999999999</c:v>
                </c:pt>
                <c:pt idx="3325">
                  <c:v>48.183300000000003</c:v>
                </c:pt>
                <c:pt idx="3326">
                  <c:v>48.1907</c:v>
                </c:pt>
                <c:pt idx="3327">
                  <c:v>47.308900000000001</c:v>
                </c:pt>
                <c:pt idx="3328">
                  <c:v>45.326599999999999</c:v>
                </c:pt>
                <c:pt idx="3329">
                  <c:v>45.1404</c:v>
                </c:pt>
                <c:pt idx="3330">
                  <c:v>45.073300000000003</c:v>
                </c:pt>
                <c:pt idx="3331">
                  <c:v>45.110500000000002</c:v>
                </c:pt>
                <c:pt idx="3332">
                  <c:v>44.857199999999999</c:v>
                </c:pt>
                <c:pt idx="3333">
                  <c:v>44.874600000000001</c:v>
                </c:pt>
                <c:pt idx="3334">
                  <c:v>44.829799999999999</c:v>
                </c:pt>
                <c:pt idx="3335">
                  <c:v>44.849699999999999</c:v>
                </c:pt>
                <c:pt idx="3336">
                  <c:v>45.155299999999997</c:v>
                </c:pt>
                <c:pt idx="3337">
                  <c:v>47.629300000000001</c:v>
                </c:pt>
                <c:pt idx="3338">
                  <c:v>47.723700000000001</c:v>
                </c:pt>
                <c:pt idx="3339">
                  <c:v>47.773400000000002</c:v>
                </c:pt>
                <c:pt idx="3340">
                  <c:v>47.810600000000001</c:v>
                </c:pt>
                <c:pt idx="3341">
                  <c:v>47.840499999999999</c:v>
                </c:pt>
                <c:pt idx="3342">
                  <c:v>47.8628</c:v>
                </c:pt>
                <c:pt idx="3343">
                  <c:v>47.890099999999997</c:v>
                </c:pt>
                <c:pt idx="3344">
                  <c:v>47.892600000000002</c:v>
                </c:pt>
                <c:pt idx="3345">
                  <c:v>45.115499999999997</c:v>
                </c:pt>
                <c:pt idx="3346">
                  <c:v>46.658099999999997</c:v>
                </c:pt>
                <c:pt idx="3347">
                  <c:v>47.142499999999998</c:v>
                </c:pt>
                <c:pt idx="3348">
                  <c:v>46.442</c:v>
                </c:pt>
                <c:pt idx="3349">
                  <c:v>46.7376</c:v>
                </c:pt>
                <c:pt idx="3350">
                  <c:v>46.243299999999998</c:v>
                </c:pt>
                <c:pt idx="3351">
                  <c:v>46.069400000000002</c:v>
                </c:pt>
                <c:pt idx="3352">
                  <c:v>45.813499999999998</c:v>
                </c:pt>
                <c:pt idx="3353">
                  <c:v>44.914299999999997</c:v>
                </c:pt>
                <c:pt idx="3354">
                  <c:v>44.730499999999999</c:v>
                </c:pt>
                <c:pt idx="3355">
                  <c:v>47.537399999999998</c:v>
                </c:pt>
                <c:pt idx="3356">
                  <c:v>47.621899999999997</c:v>
                </c:pt>
                <c:pt idx="3357">
                  <c:v>44.797600000000003</c:v>
                </c:pt>
                <c:pt idx="3358">
                  <c:v>44.675800000000002</c:v>
                </c:pt>
                <c:pt idx="3359">
                  <c:v>44.767699999999998</c:v>
                </c:pt>
                <c:pt idx="3360">
                  <c:v>47.572200000000002</c:v>
                </c:pt>
                <c:pt idx="3361">
                  <c:v>47.634300000000003</c:v>
                </c:pt>
                <c:pt idx="3362">
                  <c:v>47.6691</c:v>
                </c:pt>
                <c:pt idx="3363">
                  <c:v>47.7014</c:v>
                </c:pt>
                <c:pt idx="3364">
                  <c:v>44.767699999999998</c:v>
                </c:pt>
                <c:pt idx="3365">
                  <c:v>44.745399999999997</c:v>
                </c:pt>
                <c:pt idx="3366">
                  <c:v>44.728000000000002</c:v>
                </c:pt>
                <c:pt idx="3367">
                  <c:v>44.573999999999998</c:v>
                </c:pt>
                <c:pt idx="3368">
                  <c:v>44.621200000000002</c:v>
                </c:pt>
                <c:pt idx="3369">
                  <c:v>44.737900000000003</c:v>
                </c:pt>
                <c:pt idx="3370">
                  <c:v>44.397599999999997</c:v>
                </c:pt>
                <c:pt idx="3371">
                  <c:v>47.3536</c:v>
                </c:pt>
                <c:pt idx="3372">
                  <c:v>47.453000000000003</c:v>
                </c:pt>
                <c:pt idx="3373">
                  <c:v>47.507599999999996</c:v>
                </c:pt>
                <c:pt idx="3374">
                  <c:v>47.549799999999998</c:v>
                </c:pt>
                <c:pt idx="3375">
                  <c:v>47.582099999999997</c:v>
                </c:pt>
                <c:pt idx="3376">
                  <c:v>47.611899999999999</c:v>
                </c:pt>
                <c:pt idx="3377">
                  <c:v>46.3277</c:v>
                </c:pt>
                <c:pt idx="3378">
                  <c:v>47.244300000000003</c:v>
                </c:pt>
                <c:pt idx="3379">
                  <c:v>47.453000000000003</c:v>
                </c:pt>
                <c:pt idx="3380">
                  <c:v>47.517499999999998</c:v>
                </c:pt>
                <c:pt idx="3381">
                  <c:v>47.639299999999999</c:v>
                </c:pt>
                <c:pt idx="3382">
                  <c:v>47.6691</c:v>
                </c:pt>
                <c:pt idx="3383">
                  <c:v>47.686500000000002</c:v>
                </c:pt>
                <c:pt idx="3384">
                  <c:v>47.708799999999997</c:v>
                </c:pt>
                <c:pt idx="3385">
                  <c:v>47.726199999999999</c:v>
                </c:pt>
                <c:pt idx="3386">
                  <c:v>47.686500000000002</c:v>
                </c:pt>
                <c:pt idx="3387">
                  <c:v>44.722999999999999</c:v>
                </c:pt>
                <c:pt idx="3388">
                  <c:v>44.7181</c:v>
                </c:pt>
                <c:pt idx="3389">
                  <c:v>46.981000000000002</c:v>
                </c:pt>
                <c:pt idx="3390">
                  <c:v>47.599499999999999</c:v>
                </c:pt>
                <c:pt idx="3391">
                  <c:v>47.639299999999999</c:v>
                </c:pt>
                <c:pt idx="3392">
                  <c:v>47.6691</c:v>
                </c:pt>
                <c:pt idx="3393">
                  <c:v>47.686500000000002</c:v>
                </c:pt>
                <c:pt idx="3394">
                  <c:v>47.676499999999997</c:v>
                </c:pt>
                <c:pt idx="3395">
                  <c:v>47.723700000000001</c:v>
                </c:pt>
                <c:pt idx="3396">
                  <c:v>47.738599999999998</c:v>
                </c:pt>
                <c:pt idx="3397">
                  <c:v>47.748600000000003</c:v>
                </c:pt>
                <c:pt idx="3398">
                  <c:v>47.204599999999999</c:v>
                </c:pt>
                <c:pt idx="3399">
                  <c:v>47.167299999999997</c:v>
                </c:pt>
                <c:pt idx="3400">
                  <c:v>45.167700000000004</c:v>
                </c:pt>
                <c:pt idx="3401">
                  <c:v>44.805</c:v>
                </c:pt>
                <c:pt idx="3402">
                  <c:v>45.391199999999998</c:v>
                </c:pt>
                <c:pt idx="3403">
                  <c:v>47.425600000000003</c:v>
                </c:pt>
                <c:pt idx="3404">
                  <c:v>45.237200000000001</c:v>
                </c:pt>
                <c:pt idx="3405">
                  <c:v>46.337600000000002</c:v>
                </c:pt>
                <c:pt idx="3406">
                  <c:v>44.963999999999999</c:v>
                </c:pt>
                <c:pt idx="3407">
                  <c:v>45.880600000000001</c:v>
                </c:pt>
                <c:pt idx="3408">
                  <c:v>44.534300000000002</c:v>
                </c:pt>
                <c:pt idx="3409">
                  <c:v>47.336199999999998</c:v>
                </c:pt>
                <c:pt idx="3410">
                  <c:v>47.445500000000003</c:v>
                </c:pt>
                <c:pt idx="3411">
                  <c:v>47.495199999999997</c:v>
                </c:pt>
                <c:pt idx="3412">
                  <c:v>47.53</c:v>
                </c:pt>
                <c:pt idx="3413">
                  <c:v>47.557299999999998</c:v>
                </c:pt>
                <c:pt idx="3414">
                  <c:v>47.582099999999997</c:v>
                </c:pt>
                <c:pt idx="3415">
                  <c:v>47.594499999999996</c:v>
                </c:pt>
                <c:pt idx="3416">
                  <c:v>44.693199999999997</c:v>
                </c:pt>
                <c:pt idx="3417">
                  <c:v>47.559800000000003</c:v>
                </c:pt>
                <c:pt idx="3418">
                  <c:v>47.592100000000002</c:v>
                </c:pt>
                <c:pt idx="3419">
                  <c:v>47.614400000000003</c:v>
                </c:pt>
                <c:pt idx="3420">
                  <c:v>47.636800000000001</c:v>
                </c:pt>
                <c:pt idx="3421">
                  <c:v>47.651699999999998</c:v>
                </c:pt>
                <c:pt idx="3422">
                  <c:v>47.666600000000003</c:v>
                </c:pt>
                <c:pt idx="3423">
                  <c:v>47.502600000000001</c:v>
                </c:pt>
                <c:pt idx="3424">
                  <c:v>47.634300000000003</c:v>
                </c:pt>
                <c:pt idx="3425">
                  <c:v>47.326300000000003</c:v>
                </c:pt>
                <c:pt idx="3426">
                  <c:v>47.4604</c:v>
                </c:pt>
                <c:pt idx="3427">
                  <c:v>47.2791</c:v>
                </c:pt>
                <c:pt idx="3428">
                  <c:v>47.765900000000002</c:v>
                </c:pt>
                <c:pt idx="3429">
                  <c:v>47.706299999999999</c:v>
                </c:pt>
                <c:pt idx="3430">
                  <c:v>47.716299999999997</c:v>
                </c:pt>
                <c:pt idx="3431">
                  <c:v>47.7014</c:v>
                </c:pt>
                <c:pt idx="3432">
                  <c:v>44.904400000000003</c:v>
                </c:pt>
                <c:pt idx="3433">
                  <c:v>44.770200000000003</c:v>
                </c:pt>
                <c:pt idx="3434">
                  <c:v>44.693199999999997</c:v>
                </c:pt>
                <c:pt idx="3435">
                  <c:v>47.4604</c:v>
                </c:pt>
                <c:pt idx="3436">
                  <c:v>47.532400000000003</c:v>
                </c:pt>
                <c:pt idx="3437">
                  <c:v>47.577199999999998</c:v>
                </c:pt>
                <c:pt idx="3438">
                  <c:v>47.597000000000001</c:v>
                </c:pt>
                <c:pt idx="3439">
                  <c:v>47.626800000000003</c:v>
                </c:pt>
                <c:pt idx="3440">
                  <c:v>46.968600000000002</c:v>
                </c:pt>
                <c:pt idx="3441">
                  <c:v>47.6417</c:v>
                </c:pt>
                <c:pt idx="3442">
                  <c:v>47.6492</c:v>
                </c:pt>
                <c:pt idx="3443">
                  <c:v>47.688899999999997</c:v>
                </c:pt>
                <c:pt idx="3444">
                  <c:v>47.656599999999997</c:v>
                </c:pt>
                <c:pt idx="3445">
                  <c:v>47.6691</c:v>
                </c:pt>
                <c:pt idx="3446">
                  <c:v>47.5349</c:v>
                </c:pt>
                <c:pt idx="3447">
                  <c:v>47.559800000000003</c:v>
                </c:pt>
                <c:pt idx="3448">
                  <c:v>47.6492</c:v>
                </c:pt>
                <c:pt idx="3449">
                  <c:v>47.703800000000001</c:v>
                </c:pt>
                <c:pt idx="3450">
                  <c:v>47.721200000000003</c:v>
                </c:pt>
                <c:pt idx="3451">
                  <c:v>47.708799999999997</c:v>
                </c:pt>
                <c:pt idx="3452">
                  <c:v>47.475299999999997</c:v>
                </c:pt>
                <c:pt idx="3453">
                  <c:v>47.395800000000001</c:v>
                </c:pt>
                <c:pt idx="3454">
                  <c:v>47.438000000000002</c:v>
                </c:pt>
                <c:pt idx="3455">
                  <c:v>47.636800000000001</c:v>
                </c:pt>
                <c:pt idx="3456">
                  <c:v>47.706299999999999</c:v>
                </c:pt>
                <c:pt idx="3457">
                  <c:v>47.619399999999999</c:v>
                </c:pt>
                <c:pt idx="3458">
                  <c:v>47.664099999999998</c:v>
                </c:pt>
                <c:pt idx="3459">
                  <c:v>47.693899999999999</c:v>
                </c:pt>
                <c:pt idx="3460">
                  <c:v>47.750999999999998</c:v>
                </c:pt>
                <c:pt idx="3461">
                  <c:v>47.773400000000002</c:v>
                </c:pt>
                <c:pt idx="3462">
                  <c:v>47.780799999999999</c:v>
                </c:pt>
                <c:pt idx="3463">
                  <c:v>45.011200000000002</c:v>
                </c:pt>
                <c:pt idx="3464">
                  <c:v>44.817399999999999</c:v>
                </c:pt>
                <c:pt idx="3465">
                  <c:v>44.775199999999998</c:v>
                </c:pt>
                <c:pt idx="3466">
                  <c:v>47.577199999999998</c:v>
                </c:pt>
                <c:pt idx="3467">
                  <c:v>47.621899999999997</c:v>
                </c:pt>
                <c:pt idx="3468">
                  <c:v>47.6492</c:v>
                </c:pt>
                <c:pt idx="3469">
                  <c:v>44.7181</c:v>
                </c:pt>
                <c:pt idx="3470">
                  <c:v>47.465400000000002</c:v>
                </c:pt>
                <c:pt idx="3471">
                  <c:v>47.5672</c:v>
                </c:pt>
                <c:pt idx="3472">
                  <c:v>47.601999999999997</c:v>
                </c:pt>
                <c:pt idx="3473">
                  <c:v>47.626800000000003</c:v>
                </c:pt>
                <c:pt idx="3474">
                  <c:v>47.6417</c:v>
                </c:pt>
                <c:pt idx="3475">
                  <c:v>47.656599999999997</c:v>
                </c:pt>
                <c:pt idx="3476">
                  <c:v>47.6691</c:v>
                </c:pt>
                <c:pt idx="3477">
                  <c:v>47.676499999999997</c:v>
                </c:pt>
                <c:pt idx="3478">
                  <c:v>47.691400000000002</c:v>
                </c:pt>
                <c:pt idx="3479">
                  <c:v>47.703800000000001</c:v>
                </c:pt>
                <c:pt idx="3480">
                  <c:v>47.708799999999997</c:v>
                </c:pt>
                <c:pt idx="3481">
                  <c:v>47.716299999999997</c:v>
                </c:pt>
                <c:pt idx="3482">
                  <c:v>47.726199999999999</c:v>
                </c:pt>
                <c:pt idx="3483">
                  <c:v>47.301400000000001</c:v>
                </c:pt>
                <c:pt idx="3484">
                  <c:v>47.1524</c:v>
                </c:pt>
                <c:pt idx="3485">
                  <c:v>47.162300000000002</c:v>
                </c:pt>
                <c:pt idx="3486">
                  <c:v>47.293999999999997</c:v>
                </c:pt>
                <c:pt idx="3487">
                  <c:v>47.721200000000003</c:v>
                </c:pt>
                <c:pt idx="3488">
                  <c:v>47.713799999999999</c:v>
                </c:pt>
                <c:pt idx="3489">
                  <c:v>47.723700000000001</c:v>
                </c:pt>
                <c:pt idx="3490">
                  <c:v>47.731200000000001</c:v>
                </c:pt>
                <c:pt idx="3491">
                  <c:v>47.743600000000001</c:v>
                </c:pt>
                <c:pt idx="3492">
                  <c:v>47.746099999999998</c:v>
                </c:pt>
                <c:pt idx="3493">
                  <c:v>47.756</c:v>
                </c:pt>
                <c:pt idx="3494">
                  <c:v>47.758499999999998</c:v>
                </c:pt>
                <c:pt idx="3495">
                  <c:v>44.929200000000002</c:v>
                </c:pt>
                <c:pt idx="3496">
                  <c:v>44.787599999999998</c:v>
                </c:pt>
                <c:pt idx="3497">
                  <c:v>44.5839</c:v>
                </c:pt>
                <c:pt idx="3498">
                  <c:v>47.4803</c:v>
                </c:pt>
                <c:pt idx="3499">
                  <c:v>47.559800000000003</c:v>
                </c:pt>
                <c:pt idx="3500">
                  <c:v>47.584600000000002</c:v>
                </c:pt>
                <c:pt idx="3501">
                  <c:v>47.611899999999999</c:v>
                </c:pt>
                <c:pt idx="3502">
                  <c:v>47.629300000000001</c:v>
                </c:pt>
                <c:pt idx="3503">
                  <c:v>47.6417</c:v>
                </c:pt>
                <c:pt idx="3504">
                  <c:v>47.656599999999997</c:v>
                </c:pt>
                <c:pt idx="3505">
                  <c:v>47.666600000000003</c:v>
                </c:pt>
                <c:pt idx="3506">
                  <c:v>47.522500000000001</c:v>
                </c:pt>
                <c:pt idx="3507">
                  <c:v>44.874600000000001</c:v>
                </c:pt>
                <c:pt idx="3508">
                  <c:v>44.680799999999998</c:v>
                </c:pt>
                <c:pt idx="3509">
                  <c:v>44.633600000000001</c:v>
                </c:pt>
                <c:pt idx="3510">
                  <c:v>47.336199999999998</c:v>
                </c:pt>
                <c:pt idx="3511">
                  <c:v>47.448</c:v>
                </c:pt>
                <c:pt idx="3512">
                  <c:v>47.490200000000002</c:v>
                </c:pt>
                <c:pt idx="3513">
                  <c:v>47.522500000000001</c:v>
                </c:pt>
                <c:pt idx="3514">
                  <c:v>47.544899999999998</c:v>
                </c:pt>
                <c:pt idx="3515">
                  <c:v>47.562199999999997</c:v>
                </c:pt>
                <c:pt idx="3516">
                  <c:v>47.5747</c:v>
                </c:pt>
                <c:pt idx="3517">
                  <c:v>47.5871</c:v>
                </c:pt>
                <c:pt idx="3518">
                  <c:v>46.151299999999999</c:v>
                </c:pt>
                <c:pt idx="3519">
                  <c:v>47.579599999999999</c:v>
                </c:pt>
                <c:pt idx="3520">
                  <c:v>47.599499999999999</c:v>
                </c:pt>
                <c:pt idx="3521">
                  <c:v>47.609499999999997</c:v>
                </c:pt>
                <c:pt idx="3522">
                  <c:v>47.621899999999997</c:v>
                </c:pt>
                <c:pt idx="3523">
                  <c:v>47.634300000000003</c:v>
                </c:pt>
                <c:pt idx="3524">
                  <c:v>47.639299999999999</c:v>
                </c:pt>
                <c:pt idx="3525">
                  <c:v>46.476700000000001</c:v>
                </c:pt>
                <c:pt idx="3526">
                  <c:v>47.067900000000002</c:v>
                </c:pt>
                <c:pt idx="3527">
                  <c:v>46.384799999999998</c:v>
                </c:pt>
                <c:pt idx="3528">
                  <c:v>46.817100000000003</c:v>
                </c:pt>
                <c:pt idx="3529">
                  <c:v>46.1464</c:v>
                </c:pt>
                <c:pt idx="3530">
                  <c:v>44.722999999999999</c:v>
                </c:pt>
                <c:pt idx="3531">
                  <c:v>44.929200000000002</c:v>
                </c:pt>
                <c:pt idx="3532">
                  <c:v>47.393300000000004</c:v>
                </c:pt>
                <c:pt idx="3533">
                  <c:v>47.455399999999997</c:v>
                </c:pt>
                <c:pt idx="3534">
                  <c:v>47.485199999999999</c:v>
                </c:pt>
                <c:pt idx="3535">
                  <c:v>47.507599999999996</c:v>
                </c:pt>
                <c:pt idx="3536">
                  <c:v>47.524999999999999</c:v>
                </c:pt>
                <c:pt idx="3537">
                  <c:v>47.542400000000001</c:v>
                </c:pt>
                <c:pt idx="3538">
                  <c:v>47.5548</c:v>
                </c:pt>
                <c:pt idx="3539">
                  <c:v>46.894100000000002</c:v>
                </c:pt>
                <c:pt idx="3540">
                  <c:v>44.688299999999998</c:v>
                </c:pt>
                <c:pt idx="3541">
                  <c:v>45.060899999999997</c:v>
                </c:pt>
                <c:pt idx="3542">
                  <c:v>45.768799999999999</c:v>
                </c:pt>
                <c:pt idx="3543">
                  <c:v>46.173699999999997</c:v>
                </c:pt>
                <c:pt idx="3544">
                  <c:v>47.174799999999998</c:v>
                </c:pt>
                <c:pt idx="3545">
                  <c:v>46.665500000000002</c:v>
                </c:pt>
                <c:pt idx="3546">
                  <c:v>47.14</c:v>
                </c:pt>
                <c:pt idx="3547">
                  <c:v>45.808599999999998</c:v>
                </c:pt>
                <c:pt idx="3548">
                  <c:v>47.2592</c:v>
                </c:pt>
                <c:pt idx="3549">
                  <c:v>47.537399999999998</c:v>
                </c:pt>
                <c:pt idx="3550">
                  <c:v>47.442999999999998</c:v>
                </c:pt>
                <c:pt idx="3551">
                  <c:v>47.455399999999997</c:v>
                </c:pt>
                <c:pt idx="3552">
                  <c:v>47.4679</c:v>
                </c:pt>
                <c:pt idx="3553">
                  <c:v>47.482799999999997</c:v>
                </c:pt>
                <c:pt idx="3554">
                  <c:v>47.490200000000002</c:v>
                </c:pt>
                <c:pt idx="3555">
                  <c:v>47.507599999999996</c:v>
                </c:pt>
                <c:pt idx="3556">
                  <c:v>47.52</c:v>
                </c:pt>
                <c:pt idx="3557">
                  <c:v>47.524999999999999</c:v>
                </c:pt>
                <c:pt idx="3558">
                  <c:v>47.53</c:v>
                </c:pt>
                <c:pt idx="3559">
                  <c:v>47.539900000000003</c:v>
                </c:pt>
                <c:pt idx="3560">
                  <c:v>47.547400000000003</c:v>
                </c:pt>
                <c:pt idx="3561">
                  <c:v>47.557299999999998</c:v>
                </c:pt>
                <c:pt idx="3562">
                  <c:v>47.564700000000002</c:v>
                </c:pt>
                <c:pt idx="3563">
                  <c:v>47.569699999999997</c:v>
                </c:pt>
                <c:pt idx="3564">
                  <c:v>47.577199999999998</c:v>
                </c:pt>
                <c:pt idx="3565">
                  <c:v>47.584600000000002</c:v>
                </c:pt>
                <c:pt idx="3566">
                  <c:v>47.5871</c:v>
                </c:pt>
                <c:pt idx="3567">
                  <c:v>47.400799999999997</c:v>
                </c:pt>
                <c:pt idx="3568">
                  <c:v>45.788699999999999</c:v>
                </c:pt>
                <c:pt idx="3569">
                  <c:v>47.515099999999997</c:v>
                </c:pt>
                <c:pt idx="3570">
                  <c:v>47.537399999999998</c:v>
                </c:pt>
                <c:pt idx="3571">
                  <c:v>47.5349</c:v>
                </c:pt>
                <c:pt idx="3572">
                  <c:v>46.832000000000001</c:v>
                </c:pt>
                <c:pt idx="3573">
                  <c:v>46.514000000000003</c:v>
                </c:pt>
                <c:pt idx="3574">
                  <c:v>45.813499999999998</c:v>
                </c:pt>
                <c:pt idx="3575">
                  <c:v>47.457900000000002</c:v>
                </c:pt>
                <c:pt idx="3576">
                  <c:v>47.492699999999999</c:v>
                </c:pt>
                <c:pt idx="3577">
                  <c:v>47.507599999999996</c:v>
                </c:pt>
                <c:pt idx="3578">
                  <c:v>47.52</c:v>
                </c:pt>
                <c:pt idx="3579">
                  <c:v>47.53</c:v>
                </c:pt>
                <c:pt idx="3580">
                  <c:v>47.537399999999998</c:v>
                </c:pt>
                <c:pt idx="3581">
                  <c:v>47.547400000000003</c:v>
                </c:pt>
                <c:pt idx="3582">
                  <c:v>45.766300000000001</c:v>
                </c:pt>
                <c:pt idx="3583">
                  <c:v>46.556199999999997</c:v>
                </c:pt>
                <c:pt idx="3584">
                  <c:v>47.532400000000003</c:v>
                </c:pt>
                <c:pt idx="3585">
                  <c:v>46.673000000000002</c:v>
                </c:pt>
                <c:pt idx="3586">
                  <c:v>47.505099999999999</c:v>
                </c:pt>
                <c:pt idx="3587">
                  <c:v>47.522500000000001</c:v>
                </c:pt>
                <c:pt idx="3588">
                  <c:v>47.53</c:v>
                </c:pt>
                <c:pt idx="3589">
                  <c:v>46.402200000000001</c:v>
                </c:pt>
                <c:pt idx="3590">
                  <c:v>47.497700000000002</c:v>
                </c:pt>
                <c:pt idx="3591">
                  <c:v>47.517499999999998</c:v>
                </c:pt>
                <c:pt idx="3592">
                  <c:v>47.527500000000003</c:v>
                </c:pt>
                <c:pt idx="3593">
                  <c:v>47.5349</c:v>
                </c:pt>
                <c:pt idx="3594">
                  <c:v>46.685400000000001</c:v>
                </c:pt>
                <c:pt idx="3595">
                  <c:v>45.627200000000002</c:v>
                </c:pt>
                <c:pt idx="3596">
                  <c:v>46.163800000000002</c:v>
                </c:pt>
                <c:pt idx="3597">
                  <c:v>47.405799999999999</c:v>
                </c:pt>
                <c:pt idx="3598">
                  <c:v>47.448</c:v>
                </c:pt>
                <c:pt idx="3599">
                  <c:v>47.472799999999999</c:v>
                </c:pt>
                <c:pt idx="3600">
                  <c:v>47.485199999999999</c:v>
                </c:pt>
                <c:pt idx="3601">
                  <c:v>47.500100000000003</c:v>
                </c:pt>
                <c:pt idx="3602">
                  <c:v>47.510100000000001</c:v>
                </c:pt>
                <c:pt idx="3603">
                  <c:v>47.517499999999998</c:v>
                </c:pt>
                <c:pt idx="3604">
                  <c:v>47.522500000000001</c:v>
                </c:pt>
                <c:pt idx="3605">
                  <c:v>47.527500000000003</c:v>
                </c:pt>
                <c:pt idx="3606">
                  <c:v>47.482799999999997</c:v>
                </c:pt>
                <c:pt idx="3607">
                  <c:v>44.631100000000004</c:v>
                </c:pt>
                <c:pt idx="3608">
                  <c:v>44.511899999999997</c:v>
                </c:pt>
                <c:pt idx="3609">
                  <c:v>44.407600000000002</c:v>
                </c:pt>
                <c:pt idx="3610">
                  <c:v>46.782299999999999</c:v>
                </c:pt>
                <c:pt idx="3611">
                  <c:v>46.156300000000002</c:v>
                </c:pt>
                <c:pt idx="3612">
                  <c:v>47.577199999999998</c:v>
                </c:pt>
                <c:pt idx="3613">
                  <c:v>47.351100000000002</c:v>
                </c:pt>
                <c:pt idx="3614">
                  <c:v>47.3735</c:v>
                </c:pt>
                <c:pt idx="3615">
                  <c:v>47.390900000000002</c:v>
                </c:pt>
                <c:pt idx="3616">
                  <c:v>47.410699999999999</c:v>
                </c:pt>
                <c:pt idx="3617">
                  <c:v>47.415700000000001</c:v>
                </c:pt>
                <c:pt idx="3618">
                  <c:v>47.428100000000001</c:v>
                </c:pt>
                <c:pt idx="3619">
                  <c:v>47.4405</c:v>
                </c:pt>
                <c:pt idx="3620">
                  <c:v>47.448</c:v>
                </c:pt>
                <c:pt idx="3621">
                  <c:v>47.457900000000002</c:v>
                </c:pt>
                <c:pt idx="3622">
                  <c:v>46.7425</c:v>
                </c:pt>
                <c:pt idx="3623">
                  <c:v>46.777299999999997</c:v>
                </c:pt>
                <c:pt idx="3624">
                  <c:v>46.767400000000002</c:v>
                </c:pt>
                <c:pt idx="3625">
                  <c:v>47.100200000000001</c:v>
                </c:pt>
                <c:pt idx="3626">
                  <c:v>47.010800000000003</c:v>
                </c:pt>
                <c:pt idx="3627">
                  <c:v>47.348599999999998</c:v>
                </c:pt>
                <c:pt idx="3628">
                  <c:v>47.276600000000002</c:v>
                </c:pt>
                <c:pt idx="3629">
                  <c:v>47.445500000000003</c:v>
                </c:pt>
                <c:pt idx="3630">
                  <c:v>47.457900000000002</c:v>
                </c:pt>
                <c:pt idx="3631">
                  <c:v>47.485199999999999</c:v>
                </c:pt>
                <c:pt idx="3632">
                  <c:v>47.475299999999997</c:v>
                </c:pt>
                <c:pt idx="3633">
                  <c:v>47.477800000000002</c:v>
                </c:pt>
                <c:pt idx="3634">
                  <c:v>47.008299999999998</c:v>
                </c:pt>
                <c:pt idx="3635">
                  <c:v>47.435600000000001</c:v>
                </c:pt>
                <c:pt idx="3636">
                  <c:v>44.628700000000002</c:v>
                </c:pt>
                <c:pt idx="3637">
                  <c:v>47.331200000000003</c:v>
                </c:pt>
                <c:pt idx="3638">
                  <c:v>47.383400000000002</c:v>
                </c:pt>
                <c:pt idx="3639">
                  <c:v>47.405799999999999</c:v>
                </c:pt>
                <c:pt idx="3640">
                  <c:v>47.420699999999997</c:v>
                </c:pt>
                <c:pt idx="3641">
                  <c:v>47.4405</c:v>
                </c:pt>
                <c:pt idx="3642">
                  <c:v>47.4405</c:v>
                </c:pt>
                <c:pt idx="3643">
                  <c:v>46.029600000000002</c:v>
                </c:pt>
                <c:pt idx="3644">
                  <c:v>44.618699999999997</c:v>
                </c:pt>
                <c:pt idx="3645">
                  <c:v>44.375300000000003</c:v>
                </c:pt>
                <c:pt idx="3646">
                  <c:v>44.412500000000001</c:v>
                </c:pt>
                <c:pt idx="3647">
                  <c:v>47.159799999999997</c:v>
                </c:pt>
                <c:pt idx="3648">
                  <c:v>47.236899999999999</c:v>
                </c:pt>
                <c:pt idx="3649">
                  <c:v>47.271599999999999</c:v>
                </c:pt>
                <c:pt idx="3650">
                  <c:v>45.209899999999998</c:v>
                </c:pt>
                <c:pt idx="3651">
                  <c:v>44.325600000000001</c:v>
                </c:pt>
                <c:pt idx="3652">
                  <c:v>44.216299999999997</c:v>
                </c:pt>
                <c:pt idx="3653">
                  <c:v>47.020699999999998</c:v>
                </c:pt>
                <c:pt idx="3654">
                  <c:v>46.832000000000001</c:v>
                </c:pt>
                <c:pt idx="3655">
                  <c:v>45.883099999999999</c:v>
                </c:pt>
                <c:pt idx="3656">
                  <c:v>44.881999999999998</c:v>
                </c:pt>
                <c:pt idx="3657">
                  <c:v>47.125100000000003</c:v>
                </c:pt>
                <c:pt idx="3658">
                  <c:v>47.1723</c:v>
                </c:pt>
                <c:pt idx="3659">
                  <c:v>47.199599999999997</c:v>
                </c:pt>
                <c:pt idx="3660">
                  <c:v>47.219499999999996</c:v>
                </c:pt>
                <c:pt idx="3661">
                  <c:v>47.241799999999998</c:v>
                </c:pt>
                <c:pt idx="3662">
                  <c:v>46.973500000000001</c:v>
                </c:pt>
                <c:pt idx="3663">
                  <c:v>46.832000000000001</c:v>
                </c:pt>
                <c:pt idx="3664">
                  <c:v>46.357500000000002</c:v>
                </c:pt>
                <c:pt idx="3665">
                  <c:v>44.559100000000001</c:v>
                </c:pt>
                <c:pt idx="3666">
                  <c:v>47.713799999999999</c:v>
                </c:pt>
                <c:pt idx="3667">
                  <c:v>47.192100000000003</c:v>
                </c:pt>
                <c:pt idx="3668">
                  <c:v>47.214500000000001</c:v>
                </c:pt>
                <c:pt idx="3669">
                  <c:v>47.210708333333343</c:v>
                </c:pt>
                <c:pt idx="3670">
                  <c:v>47.206916666666672</c:v>
                </c:pt>
                <c:pt idx="3671">
                  <c:v>47.203125</c:v>
                </c:pt>
                <c:pt idx="3672">
                  <c:v>47.199333333333342</c:v>
                </c:pt>
                <c:pt idx="3673">
                  <c:v>47.195541666666671</c:v>
                </c:pt>
                <c:pt idx="3674">
                  <c:v>47.191750000000013</c:v>
                </c:pt>
                <c:pt idx="3675">
                  <c:v>47.015799999999999</c:v>
                </c:pt>
                <c:pt idx="3676">
                  <c:v>45.535299999999999</c:v>
                </c:pt>
                <c:pt idx="3677">
                  <c:v>45.344000000000001</c:v>
                </c:pt>
                <c:pt idx="3678">
                  <c:v>45.624699999999997</c:v>
                </c:pt>
                <c:pt idx="3679">
                  <c:v>45.927799999999998</c:v>
                </c:pt>
                <c:pt idx="3680">
                  <c:v>44.502000000000002</c:v>
                </c:pt>
                <c:pt idx="3681">
                  <c:v>45.383800000000001</c:v>
                </c:pt>
                <c:pt idx="3682">
                  <c:v>46.074300000000001</c:v>
                </c:pt>
                <c:pt idx="3683">
                  <c:v>44.961500000000001</c:v>
                </c:pt>
                <c:pt idx="3684">
                  <c:v>45.825899999999997</c:v>
                </c:pt>
                <c:pt idx="3685">
                  <c:v>45.9253</c:v>
                </c:pt>
                <c:pt idx="3686">
                  <c:v>45.748899999999999</c:v>
                </c:pt>
                <c:pt idx="3687">
                  <c:v>46.6755</c:v>
                </c:pt>
                <c:pt idx="3688">
                  <c:v>47.207000000000001</c:v>
                </c:pt>
                <c:pt idx="3689">
                  <c:v>47.433100000000003</c:v>
                </c:pt>
                <c:pt idx="3690">
                  <c:v>45.242199999999997</c:v>
                </c:pt>
                <c:pt idx="3691">
                  <c:v>44.293300000000002</c:v>
                </c:pt>
                <c:pt idx="3692">
                  <c:v>44.0747</c:v>
                </c:pt>
                <c:pt idx="3693">
                  <c:v>46.938800000000001</c:v>
                </c:pt>
                <c:pt idx="3694">
                  <c:v>44.1145</c:v>
                </c:pt>
                <c:pt idx="3695">
                  <c:v>44.164099999999998</c:v>
                </c:pt>
                <c:pt idx="3696">
                  <c:v>44.156700000000001</c:v>
                </c:pt>
                <c:pt idx="3697">
                  <c:v>44.024999999999999</c:v>
                </c:pt>
                <c:pt idx="3698">
                  <c:v>44.112000000000002</c:v>
                </c:pt>
                <c:pt idx="3699">
                  <c:v>46.722700000000003</c:v>
                </c:pt>
                <c:pt idx="3700">
                  <c:v>46.849299999999999</c:v>
                </c:pt>
                <c:pt idx="3701">
                  <c:v>46.9114</c:v>
                </c:pt>
                <c:pt idx="3702">
                  <c:v>46.936300000000003</c:v>
                </c:pt>
                <c:pt idx="3703">
                  <c:v>44.067300000000003</c:v>
                </c:pt>
                <c:pt idx="3704">
                  <c:v>44.4846</c:v>
                </c:pt>
                <c:pt idx="3705">
                  <c:v>44.116999999999997</c:v>
                </c:pt>
                <c:pt idx="3706">
                  <c:v>43.9133</c:v>
                </c:pt>
                <c:pt idx="3707">
                  <c:v>46.578600000000002</c:v>
                </c:pt>
                <c:pt idx="3708">
                  <c:v>45.383800000000001</c:v>
                </c:pt>
                <c:pt idx="3709">
                  <c:v>46.879199999999997</c:v>
                </c:pt>
                <c:pt idx="3710">
                  <c:v>46.861800000000002</c:v>
                </c:pt>
                <c:pt idx="3711">
                  <c:v>46.904000000000003</c:v>
                </c:pt>
                <c:pt idx="3712">
                  <c:v>46.941200000000002</c:v>
                </c:pt>
                <c:pt idx="3713">
                  <c:v>46.968600000000002</c:v>
                </c:pt>
                <c:pt idx="3714">
                  <c:v>46.988399999999999</c:v>
                </c:pt>
                <c:pt idx="3715">
                  <c:v>47.018300000000004</c:v>
                </c:pt>
                <c:pt idx="3716">
                  <c:v>47.028199999999998</c:v>
                </c:pt>
                <c:pt idx="3717">
                  <c:v>47.043100000000003</c:v>
                </c:pt>
                <c:pt idx="3718">
                  <c:v>47.055500000000002</c:v>
                </c:pt>
                <c:pt idx="3719">
                  <c:v>47.087800000000001</c:v>
                </c:pt>
                <c:pt idx="3720">
                  <c:v>46.817100000000003</c:v>
                </c:pt>
                <c:pt idx="3721">
                  <c:v>46.379899999999999</c:v>
                </c:pt>
                <c:pt idx="3722">
                  <c:v>44.263500000000001</c:v>
                </c:pt>
                <c:pt idx="3723">
                  <c:v>44.469700000000003</c:v>
                </c:pt>
                <c:pt idx="3724">
                  <c:v>46.121499999999997</c:v>
                </c:pt>
                <c:pt idx="3725">
                  <c:v>46.782299999999999</c:v>
                </c:pt>
                <c:pt idx="3726">
                  <c:v>45.217399999999998</c:v>
                </c:pt>
                <c:pt idx="3727">
                  <c:v>44.688299999999998</c:v>
                </c:pt>
                <c:pt idx="3728">
                  <c:v>45.7986</c:v>
                </c:pt>
                <c:pt idx="3729">
                  <c:v>44.559100000000001</c:v>
                </c:pt>
                <c:pt idx="3730">
                  <c:v>43.791499999999999</c:v>
                </c:pt>
                <c:pt idx="3731">
                  <c:v>46.7301</c:v>
                </c:pt>
                <c:pt idx="3732">
                  <c:v>46.819499999999998</c:v>
                </c:pt>
                <c:pt idx="3733">
                  <c:v>46.871699999999997</c:v>
                </c:pt>
                <c:pt idx="3734">
                  <c:v>46.906500000000001</c:v>
                </c:pt>
                <c:pt idx="3735">
                  <c:v>46.938800000000001</c:v>
                </c:pt>
                <c:pt idx="3736">
                  <c:v>46.9636</c:v>
                </c:pt>
                <c:pt idx="3737">
                  <c:v>46.978499999999997</c:v>
                </c:pt>
                <c:pt idx="3738">
                  <c:v>46.966099999999997</c:v>
                </c:pt>
                <c:pt idx="3739">
                  <c:v>46.954300000000003</c:v>
                </c:pt>
                <c:pt idx="3740">
                  <c:v>46.942500000000003</c:v>
                </c:pt>
                <c:pt idx="3741">
                  <c:v>46.995899999999999</c:v>
                </c:pt>
                <c:pt idx="3742">
                  <c:v>47.018300000000004</c:v>
                </c:pt>
                <c:pt idx="3743">
                  <c:v>47.033200000000001</c:v>
                </c:pt>
                <c:pt idx="3744">
                  <c:v>46.9437</c:v>
                </c:pt>
                <c:pt idx="3745">
                  <c:v>44.183999999999997</c:v>
                </c:pt>
                <c:pt idx="3746">
                  <c:v>44.005200000000002</c:v>
                </c:pt>
                <c:pt idx="3747">
                  <c:v>43.997700000000002</c:v>
                </c:pt>
                <c:pt idx="3748">
                  <c:v>46.809600000000003</c:v>
                </c:pt>
                <c:pt idx="3749">
                  <c:v>46.874200000000002</c:v>
                </c:pt>
                <c:pt idx="3750">
                  <c:v>46.908999999999999</c:v>
                </c:pt>
                <c:pt idx="3751">
                  <c:v>46.938800000000001</c:v>
                </c:pt>
                <c:pt idx="3752">
                  <c:v>46.961100000000002</c:v>
                </c:pt>
                <c:pt idx="3753">
                  <c:v>46.985999999999997</c:v>
                </c:pt>
                <c:pt idx="3754">
                  <c:v>46.995899999999999</c:v>
                </c:pt>
                <c:pt idx="3755">
                  <c:v>47.010800000000003</c:v>
                </c:pt>
                <c:pt idx="3756">
                  <c:v>47.025700000000001</c:v>
                </c:pt>
                <c:pt idx="3757">
                  <c:v>47.0381</c:v>
                </c:pt>
                <c:pt idx="3758">
                  <c:v>47.0456</c:v>
                </c:pt>
                <c:pt idx="3759">
                  <c:v>47.060499999999998</c:v>
                </c:pt>
                <c:pt idx="3760">
                  <c:v>47.067900000000002</c:v>
                </c:pt>
                <c:pt idx="3761">
                  <c:v>47.0779</c:v>
                </c:pt>
                <c:pt idx="3762">
                  <c:v>47.082799999999999</c:v>
                </c:pt>
                <c:pt idx="3763">
                  <c:v>47.110199999999999</c:v>
                </c:pt>
                <c:pt idx="3764">
                  <c:v>46.804600000000001</c:v>
                </c:pt>
                <c:pt idx="3765">
                  <c:v>44.194000000000003</c:v>
                </c:pt>
                <c:pt idx="3766">
                  <c:v>44.198900000000002</c:v>
                </c:pt>
                <c:pt idx="3767">
                  <c:v>44.0871</c:v>
                </c:pt>
                <c:pt idx="3768">
                  <c:v>43.9679</c:v>
                </c:pt>
                <c:pt idx="3769">
                  <c:v>46.764899999999997</c:v>
                </c:pt>
                <c:pt idx="3770">
                  <c:v>46.8369</c:v>
                </c:pt>
                <c:pt idx="3771">
                  <c:v>46.884099999999997</c:v>
                </c:pt>
                <c:pt idx="3772">
                  <c:v>45.294400000000003</c:v>
                </c:pt>
                <c:pt idx="3773">
                  <c:v>44.017600000000002</c:v>
                </c:pt>
                <c:pt idx="3774">
                  <c:v>43.935600000000001</c:v>
                </c:pt>
                <c:pt idx="3775">
                  <c:v>43.826300000000003</c:v>
                </c:pt>
                <c:pt idx="3776">
                  <c:v>43.7121</c:v>
                </c:pt>
                <c:pt idx="3777">
                  <c:v>43.885899999999999</c:v>
                </c:pt>
                <c:pt idx="3778">
                  <c:v>44.059800000000003</c:v>
                </c:pt>
                <c:pt idx="3779">
                  <c:v>46.563699999999997</c:v>
                </c:pt>
                <c:pt idx="3780">
                  <c:v>46.6432</c:v>
                </c:pt>
                <c:pt idx="3781">
                  <c:v>46.700299999999999</c:v>
                </c:pt>
                <c:pt idx="3782">
                  <c:v>46.740099999999998</c:v>
                </c:pt>
                <c:pt idx="3783">
                  <c:v>46.772300000000001</c:v>
                </c:pt>
                <c:pt idx="3784">
                  <c:v>46.799700000000001</c:v>
                </c:pt>
                <c:pt idx="3785">
                  <c:v>46.8245</c:v>
                </c:pt>
                <c:pt idx="3786">
                  <c:v>46.8444</c:v>
                </c:pt>
                <c:pt idx="3787">
                  <c:v>46.8643</c:v>
                </c:pt>
                <c:pt idx="3788">
                  <c:v>46.881599999999999</c:v>
                </c:pt>
                <c:pt idx="3789">
                  <c:v>46.506500000000003</c:v>
                </c:pt>
                <c:pt idx="3790">
                  <c:v>46.346924999999999</c:v>
                </c:pt>
                <c:pt idx="3791">
                  <c:v>46.187350000000002</c:v>
                </c:pt>
                <c:pt idx="3792">
                  <c:v>43.866100000000003</c:v>
                </c:pt>
                <c:pt idx="3793">
                  <c:v>43.848700000000001</c:v>
                </c:pt>
                <c:pt idx="3794">
                  <c:v>43.898400000000002</c:v>
                </c:pt>
                <c:pt idx="3795">
                  <c:v>46.551299999999998</c:v>
                </c:pt>
                <c:pt idx="3796">
                  <c:v>46.640700000000002</c:v>
                </c:pt>
                <c:pt idx="3797">
                  <c:v>46.705300000000001</c:v>
                </c:pt>
                <c:pt idx="3798">
                  <c:v>46.735100000000003</c:v>
                </c:pt>
                <c:pt idx="3799">
                  <c:v>46.764899999999997</c:v>
                </c:pt>
                <c:pt idx="3800">
                  <c:v>46.772300000000001</c:v>
                </c:pt>
                <c:pt idx="3801">
                  <c:v>43.883400000000002</c:v>
                </c:pt>
                <c:pt idx="3802">
                  <c:v>43.716999999999999</c:v>
                </c:pt>
                <c:pt idx="3803">
                  <c:v>43.7667</c:v>
                </c:pt>
                <c:pt idx="3804">
                  <c:v>43.754300000000001</c:v>
                </c:pt>
                <c:pt idx="3805">
                  <c:v>46.501600000000003</c:v>
                </c:pt>
                <c:pt idx="3806">
                  <c:v>46.588500000000003</c:v>
                </c:pt>
                <c:pt idx="3807">
                  <c:v>46.648099999999999</c:v>
                </c:pt>
                <c:pt idx="3808">
                  <c:v>46.682899999999997</c:v>
                </c:pt>
                <c:pt idx="3809">
                  <c:v>46.717700000000001</c:v>
                </c:pt>
                <c:pt idx="3810">
                  <c:v>46.7425</c:v>
                </c:pt>
                <c:pt idx="3811">
                  <c:v>46.7699</c:v>
                </c:pt>
                <c:pt idx="3812">
                  <c:v>44.164099999999998</c:v>
                </c:pt>
                <c:pt idx="3813">
                  <c:v>45.811</c:v>
                </c:pt>
                <c:pt idx="3814">
                  <c:v>46.677999999999997</c:v>
                </c:pt>
                <c:pt idx="3815">
                  <c:v>46.695300000000003</c:v>
                </c:pt>
                <c:pt idx="3816">
                  <c:v>43.769199999999998</c:v>
                </c:pt>
                <c:pt idx="3817">
                  <c:v>45.6098</c:v>
                </c:pt>
                <c:pt idx="3818">
                  <c:v>46.618299999999998</c:v>
                </c:pt>
                <c:pt idx="3819">
                  <c:v>46.673000000000002</c:v>
                </c:pt>
                <c:pt idx="3820">
                  <c:v>46.707799999999999</c:v>
                </c:pt>
                <c:pt idx="3821">
                  <c:v>46.7425</c:v>
                </c:pt>
                <c:pt idx="3822">
                  <c:v>46.757399999999997</c:v>
                </c:pt>
                <c:pt idx="3823">
                  <c:v>46.779800000000002</c:v>
                </c:pt>
                <c:pt idx="3824">
                  <c:v>46.75</c:v>
                </c:pt>
                <c:pt idx="3825">
                  <c:v>46.744999999999997</c:v>
                </c:pt>
                <c:pt idx="3826">
                  <c:v>46.787300000000002</c:v>
                </c:pt>
                <c:pt idx="3827">
                  <c:v>46.6158</c:v>
                </c:pt>
                <c:pt idx="3828">
                  <c:v>46.720199999999998</c:v>
                </c:pt>
                <c:pt idx="3829">
                  <c:v>46.792200000000001</c:v>
                </c:pt>
                <c:pt idx="3830">
                  <c:v>46.822000000000003</c:v>
                </c:pt>
                <c:pt idx="3831">
                  <c:v>46.8369</c:v>
                </c:pt>
                <c:pt idx="3832">
                  <c:v>46.849299999999999</c:v>
                </c:pt>
                <c:pt idx="3833">
                  <c:v>46.859299999999998</c:v>
                </c:pt>
                <c:pt idx="3834">
                  <c:v>46.871699999999997</c:v>
                </c:pt>
                <c:pt idx="3835">
                  <c:v>46.392299999999999</c:v>
                </c:pt>
                <c:pt idx="3836">
                  <c:v>46.702800000000003</c:v>
                </c:pt>
                <c:pt idx="3837">
                  <c:v>45.902900000000002</c:v>
                </c:pt>
                <c:pt idx="3838">
                  <c:v>46.854300000000002</c:v>
                </c:pt>
                <c:pt idx="3839">
                  <c:v>46.874200000000002</c:v>
                </c:pt>
                <c:pt idx="3840">
                  <c:v>46.889099999999999</c:v>
                </c:pt>
                <c:pt idx="3841">
                  <c:v>46.899000000000001</c:v>
                </c:pt>
                <c:pt idx="3842">
                  <c:v>46.908999999999999</c:v>
                </c:pt>
                <c:pt idx="3843">
                  <c:v>46.913899999999998</c:v>
                </c:pt>
                <c:pt idx="3844">
                  <c:v>46.188600000000001</c:v>
                </c:pt>
                <c:pt idx="3845">
                  <c:v>45.570099999999996</c:v>
                </c:pt>
                <c:pt idx="3846">
                  <c:v>44.054900000000004</c:v>
                </c:pt>
                <c:pt idx="3847">
                  <c:v>43.793999999999997</c:v>
                </c:pt>
                <c:pt idx="3848">
                  <c:v>43.684699999999999</c:v>
                </c:pt>
                <c:pt idx="3849">
                  <c:v>45.073300000000003</c:v>
                </c:pt>
                <c:pt idx="3850">
                  <c:v>46.576099999999997</c:v>
                </c:pt>
                <c:pt idx="3851">
                  <c:v>46.6432</c:v>
                </c:pt>
                <c:pt idx="3852">
                  <c:v>46.682899999999997</c:v>
                </c:pt>
                <c:pt idx="3853">
                  <c:v>46.712699999999998</c:v>
                </c:pt>
                <c:pt idx="3854">
                  <c:v>46.740099999999998</c:v>
                </c:pt>
                <c:pt idx="3855">
                  <c:v>46.757399999999997</c:v>
                </c:pt>
                <c:pt idx="3856">
                  <c:v>46.774799999999999</c:v>
                </c:pt>
                <c:pt idx="3857">
                  <c:v>46.787300000000002</c:v>
                </c:pt>
                <c:pt idx="3858">
                  <c:v>46.799675000000001</c:v>
                </c:pt>
                <c:pt idx="3859">
                  <c:v>46.812049999999999</c:v>
                </c:pt>
                <c:pt idx="3860">
                  <c:v>46.8369</c:v>
                </c:pt>
                <c:pt idx="3861">
                  <c:v>46.841900000000003</c:v>
                </c:pt>
                <c:pt idx="3862">
                  <c:v>46.854300000000002</c:v>
                </c:pt>
                <c:pt idx="3863">
                  <c:v>46.871699999999997</c:v>
                </c:pt>
                <c:pt idx="3864">
                  <c:v>46.871699999999997</c:v>
                </c:pt>
                <c:pt idx="3865">
                  <c:v>46.881599999999999</c:v>
                </c:pt>
                <c:pt idx="3866">
                  <c:v>46.889099999999999</c:v>
                </c:pt>
                <c:pt idx="3867">
                  <c:v>46.895924999999998</c:v>
                </c:pt>
                <c:pt idx="3868">
                  <c:v>46.902749999999997</c:v>
                </c:pt>
                <c:pt idx="3869">
                  <c:v>46.908949999999997</c:v>
                </c:pt>
                <c:pt idx="3870">
                  <c:v>46.915149999999997</c:v>
                </c:pt>
                <c:pt idx="3871">
                  <c:v>46.923900000000003</c:v>
                </c:pt>
                <c:pt idx="3872">
                  <c:v>46.933799999999998</c:v>
                </c:pt>
                <c:pt idx="3873">
                  <c:v>46.933799999999998</c:v>
                </c:pt>
                <c:pt idx="3874">
                  <c:v>46.939374999999998</c:v>
                </c:pt>
                <c:pt idx="3875">
                  <c:v>46.944950000000013</c:v>
                </c:pt>
                <c:pt idx="3876">
                  <c:v>46.948700000000002</c:v>
                </c:pt>
                <c:pt idx="3877">
                  <c:v>45.520400000000002</c:v>
                </c:pt>
                <c:pt idx="3878">
                  <c:v>44.012599999999999</c:v>
                </c:pt>
                <c:pt idx="3879">
                  <c:v>43.890900000000002</c:v>
                </c:pt>
                <c:pt idx="3880">
                  <c:v>43.823799999999999</c:v>
                </c:pt>
                <c:pt idx="3881">
                  <c:v>43.64</c:v>
                </c:pt>
                <c:pt idx="3882">
                  <c:v>46.5364</c:v>
                </c:pt>
                <c:pt idx="3883">
                  <c:v>46.610900000000001</c:v>
                </c:pt>
                <c:pt idx="3884">
                  <c:v>46.650599999999997</c:v>
                </c:pt>
                <c:pt idx="3885">
                  <c:v>43.923200000000001</c:v>
                </c:pt>
                <c:pt idx="3886">
                  <c:v>43.697200000000002</c:v>
                </c:pt>
                <c:pt idx="3887">
                  <c:v>43.637500000000003</c:v>
                </c:pt>
                <c:pt idx="3888">
                  <c:v>46.4221</c:v>
                </c:pt>
                <c:pt idx="3889">
                  <c:v>46.511499999999998</c:v>
                </c:pt>
                <c:pt idx="3890">
                  <c:v>46.563699999999997</c:v>
                </c:pt>
                <c:pt idx="3891">
                  <c:v>46.600900000000003</c:v>
                </c:pt>
                <c:pt idx="3892">
                  <c:v>46.630699999999997</c:v>
                </c:pt>
                <c:pt idx="3893">
                  <c:v>46.653100000000002</c:v>
                </c:pt>
                <c:pt idx="3894">
                  <c:v>44.355400000000003</c:v>
                </c:pt>
                <c:pt idx="3895">
                  <c:v>44.303199999999997</c:v>
                </c:pt>
                <c:pt idx="3896">
                  <c:v>45.160200000000003</c:v>
                </c:pt>
                <c:pt idx="3897">
                  <c:v>45.738999999999997</c:v>
                </c:pt>
                <c:pt idx="3898">
                  <c:v>43.580399999999997</c:v>
                </c:pt>
                <c:pt idx="3899">
                  <c:v>43.448700000000002</c:v>
                </c:pt>
                <c:pt idx="3900">
                  <c:v>46.245699999999999</c:v>
                </c:pt>
                <c:pt idx="3901">
                  <c:v>46.369900000000001</c:v>
                </c:pt>
                <c:pt idx="3902">
                  <c:v>46.432000000000002</c:v>
                </c:pt>
                <c:pt idx="3903">
                  <c:v>46.479199999999999</c:v>
                </c:pt>
                <c:pt idx="3904">
                  <c:v>46.499099999999999</c:v>
                </c:pt>
                <c:pt idx="3905">
                  <c:v>43.684699999999999</c:v>
                </c:pt>
                <c:pt idx="3906">
                  <c:v>43.491</c:v>
                </c:pt>
                <c:pt idx="3907">
                  <c:v>43.454349999999998</c:v>
                </c:pt>
                <c:pt idx="3908">
                  <c:v>43.417700000000004</c:v>
                </c:pt>
                <c:pt idx="3909">
                  <c:v>43.3444</c:v>
                </c:pt>
                <c:pt idx="3910">
                  <c:v>43.312100000000001</c:v>
                </c:pt>
                <c:pt idx="3911">
                  <c:v>44.712474999999998</c:v>
                </c:pt>
                <c:pt idx="3912">
                  <c:v>46.112849999999987</c:v>
                </c:pt>
                <c:pt idx="3913">
                  <c:v>46.2532</c:v>
                </c:pt>
                <c:pt idx="3914">
                  <c:v>46.3078</c:v>
                </c:pt>
                <c:pt idx="3915">
                  <c:v>46.354999999999997</c:v>
                </c:pt>
                <c:pt idx="3916">
                  <c:v>46.3675</c:v>
                </c:pt>
                <c:pt idx="3917">
                  <c:v>43.597799999999999</c:v>
                </c:pt>
                <c:pt idx="3918">
                  <c:v>43.391599999999997</c:v>
                </c:pt>
                <c:pt idx="3919">
                  <c:v>43.369300000000003</c:v>
                </c:pt>
                <c:pt idx="3920">
                  <c:v>43.2774</c:v>
                </c:pt>
                <c:pt idx="3921">
                  <c:v>44.146799999999999</c:v>
                </c:pt>
                <c:pt idx="3922">
                  <c:v>44.975175</c:v>
                </c:pt>
                <c:pt idx="3923">
                  <c:v>45.803550000000001</c:v>
                </c:pt>
                <c:pt idx="3924">
                  <c:v>46.193600000000004</c:v>
                </c:pt>
                <c:pt idx="3925">
                  <c:v>46.245699999999999</c:v>
                </c:pt>
                <c:pt idx="3926">
                  <c:v>46.290500000000002</c:v>
                </c:pt>
                <c:pt idx="3927">
                  <c:v>46.325200000000002</c:v>
                </c:pt>
                <c:pt idx="3928">
                  <c:v>46.357500000000002</c:v>
                </c:pt>
                <c:pt idx="3929">
                  <c:v>46.387300000000003</c:v>
                </c:pt>
                <c:pt idx="3930">
                  <c:v>46.412199999999999</c:v>
                </c:pt>
                <c:pt idx="3931">
                  <c:v>43.555599999999998</c:v>
                </c:pt>
                <c:pt idx="3932">
                  <c:v>43.391599999999997</c:v>
                </c:pt>
                <c:pt idx="3933">
                  <c:v>44.043675</c:v>
                </c:pt>
                <c:pt idx="3934">
                  <c:v>44.695749999999997</c:v>
                </c:pt>
                <c:pt idx="3935">
                  <c:v>46.198500000000003</c:v>
                </c:pt>
                <c:pt idx="3936">
                  <c:v>45.863199999999999</c:v>
                </c:pt>
                <c:pt idx="3937">
                  <c:v>46.193600000000004</c:v>
                </c:pt>
                <c:pt idx="3938">
                  <c:v>46.255699999999997</c:v>
                </c:pt>
                <c:pt idx="3939">
                  <c:v>46.276799999999987</c:v>
                </c:pt>
                <c:pt idx="3940">
                  <c:v>46.297899999999998</c:v>
                </c:pt>
                <c:pt idx="3941">
                  <c:v>46.332700000000003</c:v>
                </c:pt>
                <c:pt idx="3942">
                  <c:v>46.377400000000002</c:v>
                </c:pt>
                <c:pt idx="3943">
                  <c:v>46.412199999999999</c:v>
                </c:pt>
                <c:pt idx="3944">
                  <c:v>46.427075000000002</c:v>
                </c:pt>
                <c:pt idx="3945">
                  <c:v>46.441950000000013</c:v>
                </c:pt>
                <c:pt idx="3946">
                  <c:v>46.469299999999997</c:v>
                </c:pt>
                <c:pt idx="3947">
                  <c:v>46.486699999999999</c:v>
                </c:pt>
                <c:pt idx="3948">
                  <c:v>46.501600000000003</c:v>
                </c:pt>
                <c:pt idx="3949">
                  <c:v>46.509050000000002</c:v>
                </c:pt>
                <c:pt idx="3950">
                  <c:v>46.516500000000001</c:v>
                </c:pt>
                <c:pt idx="3951">
                  <c:v>46.538800000000002</c:v>
                </c:pt>
                <c:pt idx="3952">
                  <c:v>46.547499999999999</c:v>
                </c:pt>
                <c:pt idx="3953">
                  <c:v>46.558075000000002</c:v>
                </c:pt>
                <c:pt idx="3954">
                  <c:v>46.568650000000012</c:v>
                </c:pt>
                <c:pt idx="3955">
                  <c:v>46.585999999999999</c:v>
                </c:pt>
                <c:pt idx="3956">
                  <c:v>46.598500000000001</c:v>
                </c:pt>
                <c:pt idx="3957">
                  <c:v>46.604050000000001</c:v>
                </c:pt>
                <c:pt idx="3958">
                  <c:v>46.6096</c:v>
                </c:pt>
                <c:pt idx="3959">
                  <c:v>46.630699999999997</c:v>
                </c:pt>
                <c:pt idx="3960">
                  <c:v>46.6295</c:v>
                </c:pt>
                <c:pt idx="3961">
                  <c:v>46.628300000000003</c:v>
                </c:pt>
                <c:pt idx="3962">
                  <c:v>46.638199999999998</c:v>
                </c:pt>
                <c:pt idx="3963">
                  <c:v>46.6432</c:v>
                </c:pt>
                <c:pt idx="3964">
                  <c:v>46.648099999999999</c:v>
                </c:pt>
                <c:pt idx="3965">
                  <c:v>43.831299999999999</c:v>
                </c:pt>
                <c:pt idx="3966">
                  <c:v>43.622599999999998</c:v>
                </c:pt>
                <c:pt idx="3967">
                  <c:v>43.575400000000002</c:v>
                </c:pt>
                <c:pt idx="3968">
                  <c:v>43.392850000000003</c:v>
                </c:pt>
                <c:pt idx="3969">
                  <c:v>43.296624999999999</c:v>
                </c:pt>
                <c:pt idx="3970">
                  <c:v>43.200400000000002</c:v>
                </c:pt>
                <c:pt idx="3971">
                  <c:v>43.091099999999997</c:v>
                </c:pt>
                <c:pt idx="3972">
                  <c:v>43.212800000000001</c:v>
                </c:pt>
                <c:pt idx="3973">
                  <c:v>43.210299999999997</c:v>
                </c:pt>
                <c:pt idx="3974">
                  <c:v>43.724499999999999</c:v>
                </c:pt>
                <c:pt idx="3975">
                  <c:v>44.075949999999999</c:v>
                </c:pt>
                <c:pt idx="3976">
                  <c:v>44.254174999999996</c:v>
                </c:pt>
                <c:pt idx="3977">
                  <c:v>44.432400000000001</c:v>
                </c:pt>
                <c:pt idx="3978">
                  <c:v>44.0002</c:v>
                </c:pt>
                <c:pt idx="3979">
                  <c:v>43.515799999999999</c:v>
                </c:pt>
                <c:pt idx="3980">
                  <c:v>45.7042</c:v>
                </c:pt>
                <c:pt idx="3981">
                  <c:v>45.855800000000002</c:v>
                </c:pt>
                <c:pt idx="3982">
                  <c:v>45.935200000000002</c:v>
                </c:pt>
                <c:pt idx="3983">
                  <c:v>44.121899999999997</c:v>
                </c:pt>
                <c:pt idx="3984">
                  <c:v>45.475700000000003</c:v>
                </c:pt>
                <c:pt idx="3985">
                  <c:v>46.007300000000001</c:v>
                </c:pt>
                <c:pt idx="3986">
                  <c:v>46.059399999999997</c:v>
                </c:pt>
                <c:pt idx="3987">
                  <c:v>46.099200000000003</c:v>
                </c:pt>
                <c:pt idx="3988">
                  <c:v>43.195399999999999</c:v>
                </c:pt>
                <c:pt idx="3989">
                  <c:v>43.282299999999999</c:v>
                </c:pt>
                <c:pt idx="3990">
                  <c:v>43.361800000000002</c:v>
                </c:pt>
                <c:pt idx="3991">
                  <c:v>42.9619</c:v>
                </c:pt>
                <c:pt idx="3992">
                  <c:v>43.029000000000003</c:v>
                </c:pt>
                <c:pt idx="3993">
                  <c:v>42.927100000000003</c:v>
                </c:pt>
                <c:pt idx="3994">
                  <c:v>44.183999999999997</c:v>
                </c:pt>
                <c:pt idx="3995">
                  <c:v>45.731499999999997</c:v>
                </c:pt>
                <c:pt idx="3996">
                  <c:v>45.8185</c:v>
                </c:pt>
                <c:pt idx="3997">
                  <c:v>45.823500000000003</c:v>
                </c:pt>
                <c:pt idx="3998">
                  <c:v>43.086100000000002</c:v>
                </c:pt>
                <c:pt idx="3999">
                  <c:v>43.674799999999998</c:v>
                </c:pt>
                <c:pt idx="4000">
                  <c:v>44.159199999999998</c:v>
                </c:pt>
                <c:pt idx="4001">
                  <c:v>44.491999999999997</c:v>
                </c:pt>
                <c:pt idx="4002">
                  <c:v>45.7986</c:v>
                </c:pt>
                <c:pt idx="4003">
                  <c:v>45.848300000000002</c:v>
                </c:pt>
                <c:pt idx="4004">
                  <c:v>43.0886</c:v>
                </c:pt>
                <c:pt idx="4005">
                  <c:v>45.714199999999998</c:v>
                </c:pt>
                <c:pt idx="4006">
                  <c:v>45.840800000000002</c:v>
                </c:pt>
                <c:pt idx="4007">
                  <c:v>45.898000000000003</c:v>
                </c:pt>
                <c:pt idx="4008">
                  <c:v>45.942700000000002</c:v>
                </c:pt>
                <c:pt idx="4009">
                  <c:v>45.987400000000001</c:v>
                </c:pt>
                <c:pt idx="4010">
                  <c:v>44.044899999999998</c:v>
                </c:pt>
                <c:pt idx="4011">
                  <c:v>45.622199999999999</c:v>
                </c:pt>
                <c:pt idx="4012">
                  <c:v>45.935200000000002</c:v>
                </c:pt>
                <c:pt idx="4013">
                  <c:v>45.982399999999998</c:v>
                </c:pt>
                <c:pt idx="4014">
                  <c:v>45.975000000000001</c:v>
                </c:pt>
                <c:pt idx="4015">
                  <c:v>43.677300000000002</c:v>
                </c:pt>
                <c:pt idx="4016">
                  <c:v>44.42</c:v>
                </c:pt>
                <c:pt idx="4017">
                  <c:v>44.762799999999999</c:v>
                </c:pt>
                <c:pt idx="4018">
                  <c:v>45.453299999999999</c:v>
                </c:pt>
                <c:pt idx="4019">
                  <c:v>45.731499999999997</c:v>
                </c:pt>
                <c:pt idx="4020">
                  <c:v>45.642099999999999</c:v>
                </c:pt>
                <c:pt idx="4021">
                  <c:v>43.312100000000001</c:v>
                </c:pt>
                <c:pt idx="4022">
                  <c:v>43.081099999999999</c:v>
                </c:pt>
                <c:pt idx="4023">
                  <c:v>44.189</c:v>
                </c:pt>
                <c:pt idx="4024">
                  <c:v>43.441299999999998</c:v>
                </c:pt>
                <c:pt idx="4025">
                  <c:v>43.731900000000003</c:v>
                </c:pt>
                <c:pt idx="4026">
                  <c:v>45.612299999999998</c:v>
                </c:pt>
                <c:pt idx="4027">
                  <c:v>45.7241</c:v>
                </c:pt>
                <c:pt idx="4028">
                  <c:v>45.786200000000001</c:v>
                </c:pt>
                <c:pt idx="4029">
                  <c:v>45.833399999999997</c:v>
                </c:pt>
                <c:pt idx="4030">
                  <c:v>43.704599999999999</c:v>
                </c:pt>
                <c:pt idx="4031">
                  <c:v>45.748899999999999</c:v>
                </c:pt>
                <c:pt idx="4032">
                  <c:v>45.828400000000002</c:v>
                </c:pt>
                <c:pt idx="4033">
                  <c:v>45.875599999999999</c:v>
                </c:pt>
                <c:pt idx="4034">
                  <c:v>45.907899999999998</c:v>
                </c:pt>
                <c:pt idx="4035">
                  <c:v>45.9377</c:v>
                </c:pt>
                <c:pt idx="4036">
                  <c:v>45.962600000000002</c:v>
                </c:pt>
                <c:pt idx="4037">
                  <c:v>45.984900000000003</c:v>
                </c:pt>
                <c:pt idx="4038">
                  <c:v>46.004800000000003</c:v>
                </c:pt>
                <c:pt idx="4039">
                  <c:v>44.032499999999999</c:v>
                </c:pt>
                <c:pt idx="4040">
                  <c:v>43.287300000000002</c:v>
                </c:pt>
                <c:pt idx="4041">
                  <c:v>43.0687</c:v>
                </c:pt>
                <c:pt idx="4042">
                  <c:v>43.304699999999997</c:v>
                </c:pt>
                <c:pt idx="4043">
                  <c:v>44.839799999999997</c:v>
                </c:pt>
                <c:pt idx="4044">
                  <c:v>45.652099999999997</c:v>
                </c:pt>
                <c:pt idx="4045">
                  <c:v>45.748899999999999</c:v>
                </c:pt>
                <c:pt idx="4046">
                  <c:v>45.796100000000003</c:v>
                </c:pt>
                <c:pt idx="4047">
                  <c:v>45.8309</c:v>
                </c:pt>
                <c:pt idx="4048">
                  <c:v>45.875599999999999</c:v>
                </c:pt>
                <c:pt idx="4049">
                  <c:v>45.895499999999998</c:v>
                </c:pt>
                <c:pt idx="4050">
                  <c:v>45.915399999999998</c:v>
                </c:pt>
                <c:pt idx="4051">
                  <c:v>45.940199999999997</c:v>
                </c:pt>
                <c:pt idx="4052">
                  <c:v>45.960099999999997</c:v>
                </c:pt>
                <c:pt idx="4053">
                  <c:v>45.977499999999999</c:v>
                </c:pt>
                <c:pt idx="4054">
                  <c:v>45.994900000000001</c:v>
                </c:pt>
                <c:pt idx="4055">
                  <c:v>43.262500000000003</c:v>
                </c:pt>
                <c:pt idx="4056">
                  <c:v>42.986699999999999</c:v>
                </c:pt>
                <c:pt idx="4057">
                  <c:v>45.748899999999999</c:v>
                </c:pt>
                <c:pt idx="4058">
                  <c:v>45.835900000000002</c:v>
                </c:pt>
                <c:pt idx="4059">
                  <c:v>45.873100000000001</c:v>
                </c:pt>
                <c:pt idx="4060">
                  <c:v>45.900500000000001</c:v>
                </c:pt>
                <c:pt idx="4061">
                  <c:v>43.473599999999998</c:v>
                </c:pt>
                <c:pt idx="4062">
                  <c:v>42.892299999999999</c:v>
                </c:pt>
                <c:pt idx="4063">
                  <c:v>42.7408</c:v>
                </c:pt>
                <c:pt idx="4064">
                  <c:v>42.907200000000003</c:v>
                </c:pt>
                <c:pt idx="4065">
                  <c:v>42.9619</c:v>
                </c:pt>
                <c:pt idx="4066">
                  <c:v>42.6539</c:v>
                </c:pt>
                <c:pt idx="4067">
                  <c:v>42.852600000000002</c:v>
                </c:pt>
                <c:pt idx="4068">
                  <c:v>42.708500000000001</c:v>
                </c:pt>
                <c:pt idx="4069">
                  <c:v>43.386699999999998</c:v>
                </c:pt>
                <c:pt idx="4070">
                  <c:v>43.453699999999998</c:v>
                </c:pt>
                <c:pt idx="4071">
                  <c:v>43.4512</c:v>
                </c:pt>
                <c:pt idx="4072">
                  <c:v>45.3018</c:v>
                </c:pt>
                <c:pt idx="4073">
                  <c:v>45.393700000000003</c:v>
                </c:pt>
                <c:pt idx="4074">
                  <c:v>45.455800000000004</c:v>
                </c:pt>
                <c:pt idx="4075">
                  <c:v>45.505499999999998</c:v>
                </c:pt>
                <c:pt idx="4076">
                  <c:v>45.550199999999997</c:v>
                </c:pt>
                <c:pt idx="4077">
                  <c:v>45.585000000000001</c:v>
                </c:pt>
                <c:pt idx="4078">
                  <c:v>45.6173</c:v>
                </c:pt>
                <c:pt idx="4079">
                  <c:v>45.6496</c:v>
                </c:pt>
                <c:pt idx="4080">
                  <c:v>44.211300000000001</c:v>
                </c:pt>
                <c:pt idx="4081">
                  <c:v>42.703499999999998</c:v>
                </c:pt>
                <c:pt idx="4082">
                  <c:v>43.2774</c:v>
                </c:pt>
                <c:pt idx="4083">
                  <c:v>42.400500000000001</c:v>
                </c:pt>
                <c:pt idx="4084">
                  <c:v>42.373199999999997</c:v>
                </c:pt>
                <c:pt idx="4085">
                  <c:v>44.156700000000001</c:v>
                </c:pt>
                <c:pt idx="4086">
                  <c:v>45.863199999999999</c:v>
                </c:pt>
                <c:pt idx="4087">
                  <c:v>45.339100000000002</c:v>
                </c:pt>
                <c:pt idx="4088">
                  <c:v>46.096699999999998</c:v>
                </c:pt>
                <c:pt idx="4089">
                  <c:v>43.177999999999997</c:v>
                </c:pt>
                <c:pt idx="4090">
                  <c:v>45.473199999999999</c:v>
                </c:pt>
                <c:pt idx="4091">
                  <c:v>45.525399999999998</c:v>
                </c:pt>
                <c:pt idx="4092">
                  <c:v>45.557699999999997</c:v>
                </c:pt>
                <c:pt idx="4093">
                  <c:v>45.59</c:v>
                </c:pt>
                <c:pt idx="4094">
                  <c:v>45.614800000000002</c:v>
                </c:pt>
                <c:pt idx="4095">
                  <c:v>45.637099999999997</c:v>
                </c:pt>
                <c:pt idx="4096">
                  <c:v>45.659500000000001</c:v>
                </c:pt>
                <c:pt idx="4097">
                  <c:v>45.679400000000001</c:v>
                </c:pt>
                <c:pt idx="4098">
                  <c:v>43.292299999999997</c:v>
                </c:pt>
                <c:pt idx="4099">
                  <c:v>42.663800000000002</c:v>
                </c:pt>
                <c:pt idx="4100">
                  <c:v>42.728400000000001</c:v>
                </c:pt>
                <c:pt idx="4101">
                  <c:v>42.8476</c:v>
                </c:pt>
                <c:pt idx="4102">
                  <c:v>42.355800000000002</c:v>
                </c:pt>
                <c:pt idx="4103">
                  <c:v>42.293700000000001</c:v>
                </c:pt>
                <c:pt idx="4104">
                  <c:v>42.226599999999998</c:v>
                </c:pt>
                <c:pt idx="4105">
                  <c:v>45.115499999999997</c:v>
                </c:pt>
                <c:pt idx="4106">
                  <c:v>43.329500000000003</c:v>
                </c:pt>
                <c:pt idx="4107">
                  <c:v>42.326000000000001</c:v>
                </c:pt>
                <c:pt idx="4108">
                  <c:v>45.152799999999999</c:v>
                </c:pt>
                <c:pt idx="4109">
                  <c:v>45.237200000000001</c:v>
                </c:pt>
                <c:pt idx="4110">
                  <c:v>45.291899999999998</c:v>
                </c:pt>
                <c:pt idx="4111">
                  <c:v>45.336599999999997</c:v>
                </c:pt>
                <c:pt idx="4112">
                  <c:v>45.373899999999999</c:v>
                </c:pt>
                <c:pt idx="4113">
                  <c:v>44.258499999999998</c:v>
                </c:pt>
                <c:pt idx="4114">
                  <c:v>42.348300000000002</c:v>
                </c:pt>
                <c:pt idx="4115">
                  <c:v>42.440300000000001</c:v>
                </c:pt>
                <c:pt idx="4116">
                  <c:v>45.182600000000001</c:v>
                </c:pt>
                <c:pt idx="4117">
                  <c:v>45.264499999999998</c:v>
                </c:pt>
                <c:pt idx="4118">
                  <c:v>45.316699999999997</c:v>
                </c:pt>
                <c:pt idx="4119">
                  <c:v>45.356499999999997</c:v>
                </c:pt>
                <c:pt idx="4120">
                  <c:v>45.388800000000003</c:v>
                </c:pt>
                <c:pt idx="4121">
                  <c:v>45.418599999999998</c:v>
                </c:pt>
                <c:pt idx="4122">
                  <c:v>45.455800000000004</c:v>
                </c:pt>
                <c:pt idx="4123">
                  <c:v>45.475700000000003</c:v>
                </c:pt>
                <c:pt idx="4124">
                  <c:v>45.488124999999997</c:v>
                </c:pt>
                <c:pt idx="4125">
                  <c:v>45.500549999999997</c:v>
                </c:pt>
                <c:pt idx="4126">
                  <c:v>45.530299999999997</c:v>
                </c:pt>
                <c:pt idx="4127">
                  <c:v>45.545200000000001</c:v>
                </c:pt>
                <c:pt idx="4128">
                  <c:v>45.562600000000003</c:v>
                </c:pt>
                <c:pt idx="4129">
                  <c:v>45.58</c:v>
                </c:pt>
                <c:pt idx="4130">
                  <c:v>45.592399999999998</c:v>
                </c:pt>
                <c:pt idx="4131">
                  <c:v>45.607300000000002</c:v>
                </c:pt>
                <c:pt idx="4132">
                  <c:v>45.6173</c:v>
                </c:pt>
                <c:pt idx="4133">
                  <c:v>45.6297</c:v>
                </c:pt>
                <c:pt idx="4134">
                  <c:v>45.642099999999999</c:v>
                </c:pt>
                <c:pt idx="4135">
                  <c:v>45.652099999999997</c:v>
                </c:pt>
                <c:pt idx="4136">
                  <c:v>45.659500000000001</c:v>
                </c:pt>
                <c:pt idx="4137">
                  <c:v>45.671900000000001</c:v>
                </c:pt>
                <c:pt idx="4138">
                  <c:v>45.689300000000003</c:v>
                </c:pt>
                <c:pt idx="4139">
                  <c:v>45.689300000000003</c:v>
                </c:pt>
                <c:pt idx="4140">
                  <c:v>45.699199999999998</c:v>
                </c:pt>
                <c:pt idx="4141">
                  <c:v>45.388800000000003</c:v>
                </c:pt>
                <c:pt idx="4142">
                  <c:v>45.706699999999998</c:v>
                </c:pt>
                <c:pt idx="4143">
                  <c:v>45.719099999999997</c:v>
                </c:pt>
                <c:pt idx="4144">
                  <c:v>45.726599999999998</c:v>
                </c:pt>
                <c:pt idx="4145">
                  <c:v>45.731499999999997</c:v>
                </c:pt>
                <c:pt idx="4146">
                  <c:v>45.738999999999997</c:v>
                </c:pt>
                <c:pt idx="4147">
                  <c:v>45.744</c:v>
                </c:pt>
                <c:pt idx="4148">
                  <c:v>45.751399999999997</c:v>
                </c:pt>
                <c:pt idx="4149">
                  <c:v>45.756399999999999</c:v>
                </c:pt>
                <c:pt idx="4150">
                  <c:v>45.763800000000003</c:v>
                </c:pt>
                <c:pt idx="4151">
                  <c:v>45.766300000000001</c:v>
                </c:pt>
                <c:pt idx="4152">
                  <c:v>45.773800000000001</c:v>
                </c:pt>
                <c:pt idx="4153">
                  <c:v>45.778700000000001</c:v>
                </c:pt>
                <c:pt idx="4154">
                  <c:v>45.781199999999998</c:v>
                </c:pt>
                <c:pt idx="4155">
                  <c:v>45.796100000000003</c:v>
                </c:pt>
                <c:pt idx="4156">
                  <c:v>45.793700000000001</c:v>
                </c:pt>
                <c:pt idx="4157">
                  <c:v>45.796100000000003</c:v>
                </c:pt>
                <c:pt idx="4158">
                  <c:v>45.567599999999999</c:v>
                </c:pt>
                <c:pt idx="4159">
                  <c:v>42.889899999999997</c:v>
                </c:pt>
                <c:pt idx="4160">
                  <c:v>42.698599999999999</c:v>
                </c:pt>
                <c:pt idx="4161">
                  <c:v>42.487400000000001</c:v>
                </c:pt>
                <c:pt idx="4162">
                  <c:v>42.383099999999999</c:v>
                </c:pt>
                <c:pt idx="4163">
                  <c:v>45.286900000000003</c:v>
                </c:pt>
                <c:pt idx="4164">
                  <c:v>45.363900000000001</c:v>
                </c:pt>
                <c:pt idx="4165">
                  <c:v>45.406100000000002</c:v>
                </c:pt>
                <c:pt idx="4166">
                  <c:v>45.438400000000001</c:v>
                </c:pt>
                <c:pt idx="4167">
                  <c:v>45.463299999999997</c:v>
                </c:pt>
                <c:pt idx="4168">
                  <c:v>45.485599999999998</c:v>
                </c:pt>
                <c:pt idx="4169">
                  <c:v>44.120649999999998</c:v>
                </c:pt>
                <c:pt idx="4170">
                  <c:v>42.755699999999997</c:v>
                </c:pt>
                <c:pt idx="4171">
                  <c:v>44.387700000000002</c:v>
                </c:pt>
                <c:pt idx="4172">
                  <c:v>43.781599999999997</c:v>
                </c:pt>
                <c:pt idx="4173">
                  <c:v>45.269500000000001</c:v>
                </c:pt>
                <c:pt idx="4174">
                  <c:v>44.544199999999996</c:v>
                </c:pt>
                <c:pt idx="4175">
                  <c:v>45.3142</c:v>
                </c:pt>
                <c:pt idx="4176">
                  <c:v>43.918199999999999</c:v>
                </c:pt>
                <c:pt idx="4177">
                  <c:v>42.3185</c:v>
                </c:pt>
                <c:pt idx="4178">
                  <c:v>42.179400000000001</c:v>
                </c:pt>
                <c:pt idx="4179">
                  <c:v>26.6371</c:v>
                </c:pt>
                <c:pt idx="4180">
                  <c:v>26.662737135278519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EE7-45AF-A8E6-C4F99C0308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58257695"/>
        <c:axId val="1608173743"/>
      </c:scatterChart>
      <c:valAx>
        <c:axId val="185825769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id-ID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Waktu (Detik)</a:t>
                </a:r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608173743"/>
        <c:crosses val="autoZero"/>
        <c:crossBetween val="midCat"/>
      </c:valAx>
      <c:valAx>
        <c:axId val="1608173743"/>
        <c:scaling>
          <c:orientation val="minMax"/>
          <c:min val="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id-ID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Tegangan (V)</a:t>
                </a:r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85825769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id-ID" sz="1200">
                <a:latin typeface="Times New Roman" panose="02020603050405020304" pitchFamily="18" charset="0"/>
                <a:cs typeface="Times New Roman" panose="02020603050405020304" pitchFamily="18" charset="0"/>
              </a:rPr>
              <a:t>Arus</a:t>
            </a: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u="none" strike="noStrike" baseline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Baterai Selama Berkendara (Assist 5 ITB)</a:t>
            </a:r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current</c:v>
                </c:pt>
              </c:strCache>
            </c:strRef>
          </c:tx>
          <c:spPr>
            <a:ln w="6350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xVal>
            <c:numRef>
              <c:f>Sheet1!$A$2:$A$4182</c:f>
              <c:numCache>
                <c:formatCode>General</c:formatCode>
                <c:ptCount val="418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  <c:pt idx="1440">
                  <c:v>1440</c:v>
                </c:pt>
                <c:pt idx="1441">
                  <c:v>1441</c:v>
                </c:pt>
                <c:pt idx="1442">
                  <c:v>1442</c:v>
                </c:pt>
                <c:pt idx="1443">
                  <c:v>1443</c:v>
                </c:pt>
                <c:pt idx="1444">
                  <c:v>1444</c:v>
                </c:pt>
                <c:pt idx="1445">
                  <c:v>1445</c:v>
                </c:pt>
                <c:pt idx="1446">
                  <c:v>1446</c:v>
                </c:pt>
                <c:pt idx="1447">
                  <c:v>1447</c:v>
                </c:pt>
                <c:pt idx="1448">
                  <c:v>1448</c:v>
                </c:pt>
                <c:pt idx="1449">
                  <c:v>1449</c:v>
                </c:pt>
                <c:pt idx="1450">
                  <c:v>1450</c:v>
                </c:pt>
                <c:pt idx="1451">
                  <c:v>1451</c:v>
                </c:pt>
                <c:pt idx="1452">
                  <c:v>1452</c:v>
                </c:pt>
                <c:pt idx="1453">
                  <c:v>1453</c:v>
                </c:pt>
                <c:pt idx="1454">
                  <c:v>1454</c:v>
                </c:pt>
                <c:pt idx="1455">
                  <c:v>1455</c:v>
                </c:pt>
                <c:pt idx="1456">
                  <c:v>1456</c:v>
                </c:pt>
                <c:pt idx="1457">
                  <c:v>1457</c:v>
                </c:pt>
                <c:pt idx="1458">
                  <c:v>1458</c:v>
                </c:pt>
                <c:pt idx="1459">
                  <c:v>1459</c:v>
                </c:pt>
                <c:pt idx="1460">
                  <c:v>1460</c:v>
                </c:pt>
                <c:pt idx="1461">
                  <c:v>1461</c:v>
                </c:pt>
                <c:pt idx="1462">
                  <c:v>1462</c:v>
                </c:pt>
                <c:pt idx="1463">
                  <c:v>1463</c:v>
                </c:pt>
                <c:pt idx="1464">
                  <c:v>1464</c:v>
                </c:pt>
                <c:pt idx="1465">
                  <c:v>1465</c:v>
                </c:pt>
                <c:pt idx="1466">
                  <c:v>1466</c:v>
                </c:pt>
                <c:pt idx="1467">
                  <c:v>1467</c:v>
                </c:pt>
                <c:pt idx="1468">
                  <c:v>1468</c:v>
                </c:pt>
                <c:pt idx="1469">
                  <c:v>1469</c:v>
                </c:pt>
                <c:pt idx="1470">
                  <c:v>1470</c:v>
                </c:pt>
                <c:pt idx="1471">
                  <c:v>1471</c:v>
                </c:pt>
                <c:pt idx="1472">
                  <c:v>1472</c:v>
                </c:pt>
                <c:pt idx="1473">
                  <c:v>1473</c:v>
                </c:pt>
                <c:pt idx="1474">
                  <c:v>1474</c:v>
                </c:pt>
                <c:pt idx="1475">
                  <c:v>1475</c:v>
                </c:pt>
                <c:pt idx="1476">
                  <c:v>1476</c:v>
                </c:pt>
                <c:pt idx="1477">
                  <c:v>1477</c:v>
                </c:pt>
                <c:pt idx="1478">
                  <c:v>1478</c:v>
                </c:pt>
                <c:pt idx="1479">
                  <c:v>1479</c:v>
                </c:pt>
                <c:pt idx="1480">
                  <c:v>1480</c:v>
                </c:pt>
                <c:pt idx="1481">
                  <c:v>1481</c:v>
                </c:pt>
                <c:pt idx="1482">
                  <c:v>1482</c:v>
                </c:pt>
                <c:pt idx="1483">
                  <c:v>1483</c:v>
                </c:pt>
                <c:pt idx="1484">
                  <c:v>1484</c:v>
                </c:pt>
                <c:pt idx="1485">
                  <c:v>1485</c:v>
                </c:pt>
                <c:pt idx="1486">
                  <c:v>1486</c:v>
                </c:pt>
                <c:pt idx="1487">
                  <c:v>1487</c:v>
                </c:pt>
                <c:pt idx="1488">
                  <c:v>1488</c:v>
                </c:pt>
                <c:pt idx="1489">
                  <c:v>1489</c:v>
                </c:pt>
                <c:pt idx="1490">
                  <c:v>1490</c:v>
                </c:pt>
                <c:pt idx="1491">
                  <c:v>1491</c:v>
                </c:pt>
                <c:pt idx="1492">
                  <c:v>1492</c:v>
                </c:pt>
                <c:pt idx="1493">
                  <c:v>1493</c:v>
                </c:pt>
                <c:pt idx="1494">
                  <c:v>1494</c:v>
                </c:pt>
                <c:pt idx="1495">
                  <c:v>1495</c:v>
                </c:pt>
                <c:pt idx="1496">
                  <c:v>1496</c:v>
                </c:pt>
                <c:pt idx="1497">
                  <c:v>1497</c:v>
                </c:pt>
                <c:pt idx="1498">
                  <c:v>1498</c:v>
                </c:pt>
                <c:pt idx="1499">
                  <c:v>1499</c:v>
                </c:pt>
                <c:pt idx="1500">
                  <c:v>1500</c:v>
                </c:pt>
                <c:pt idx="1501">
                  <c:v>1501</c:v>
                </c:pt>
                <c:pt idx="1502">
                  <c:v>1502</c:v>
                </c:pt>
                <c:pt idx="1503">
                  <c:v>1503</c:v>
                </c:pt>
                <c:pt idx="1504">
                  <c:v>1504</c:v>
                </c:pt>
                <c:pt idx="1505">
                  <c:v>1505</c:v>
                </c:pt>
                <c:pt idx="1506">
                  <c:v>1506</c:v>
                </c:pt>
                <c:pt idx="1507">
                  <c:v>1507</c:v>
                </c:pt>
                <c:pt idx="1508">
                  <c:v>1508</c:v>
                </c:pt>
                <c:pt idx="1509">
                  <c:v>1509</c:v>
                </c:pt>
                <c:pt idx="1510">
                  <c:v>1510</c:v>
                </c:pt>
                <c:pt idx="1511">
                  <c:v>1511</c:v>
                </c:pt>
                <c:pt idx="1512">
                  <c:v>1512</c:v>
                </c:pt>
                <c:pt idx="1513">
                  <c:v>1513</c:v>
                </c:pt>
                <c:pt idx="1514">
                  <c:v>1514</c:v>
                </c:pt>
                <c:pt idx="1515">
                  <c:v>1515</c:v>
                </c:pt>
                <c:pt idx="1516">
                  <c:v>1516</c:v>
                </c:pt>
                <c:pt idx="1517">
                  <c:v>1517</c:v>
                </c:pt>
                <c:pt idx="1518">
                  <c:v>1518</c:v>
                </c:pt>
                <c:pt idx="1519">
                  <c:v>1519</c:v>
                </c:pt>
                <c:pt idx="1520">
                  <c:v>1520</c:v>
                </c:pt>
                <c:pt idx="1521">
                  <c:v>1521</c:v>
                </c:pt>
                <c:pt idx="1522">
                  <c:v>1522</c:v>
                </c:pt>
                <c:pt idx="1523">
                  <c:v>1523</c:v>
                </c:pt>
                <c:pt idx="1524">
                  <c:v>1524</c:v>
                </c:pt>
                <c:pt idx="1525">
                  <c:v>1525</c:v>
                </c:pt>
                <c:pt idx="1526">
                  <c:v>1526</c:v>
                </c:pt>
                <c:pt idx="1527">
                  <c:v>1527</c:v>
                </c:pt>
                <c:pt idx="1528">
                  <c:v>1528</c:v>
                </c:pt>
                <c:pt idx="1529">
                  <c:v>1529</c:v>
                </c:pt>
                <c:pt idx="1530">
                  <c:v>1530</c:v>
                </c:pt>
                <c:pt idx="1531">
                  <c:v>1531</c:v>
                </c:pt>
                <c:pt idx="1532">
                  <c:v>1532</c:v>
                </c:pt>
                <c:pt idx="1533">
                  <c:v>1533</c:v>
                </c:pt>
                <c:pt idx="1534">
                  <c:v>1534</c:v>
                </c:pt>
                <c:pt idx="1535">
                  <c:v>1535</c:v>
                </c:pt>
                <c:pt idx="1536">
                  <c:v>1536</c:v>
                </c:pt>
                <c:pt idx="1537">
                  <c:v>1537</c:v>
                </c:pt>
                <c:pt idx="1538">
                  <c:v>1538</c:v>
                </c:pt>
                <c:pt idx="1539">
                  <c:v>1539</c:v>
                </c:pt>
                <c:pt idx="1540">
                  <c:v>1540</c:v>
                </c:pt>
                <c:pt idx="1541">
                  <c:v>1541</c:v>
                </c:pt>
                <c:pt idx="1542">
                  <c:v>1542</c:v>
                </c:pt>
                <c:pt idx="1543">
                  <c:v>1543</c:v>
                </c:pt>
                <c:pt idx="1544">
                  <c:v>1544</c:v>
                </c:pt>
                <c:pt idx="1545">
                  <c:v>1545</c:v>
                </c:pt>
                <c:pt idx="1546">
                  <c:v>1546</c:v>
                </c:pt>
                <c:pt idx="1547">
                  <c:v>1547</c:v>
                </c:pt>
                <c:pt idx="1548">
                  <c:v>1548</c:v>
                </c:pt>
                <c:pt idx="1549">
                  <c:v>1549</c:v>
                </c:pt>
                <c:pt idx="1550">
                  <c:v>1550</c:v>
                </c:pt>
                <c:pt idx="1551">
                  <c:v>1551</c:v>
                </c:pt>
                <c:pt idx="1552">
                  <c:v>1552</c:v>
                </c:pt>
                <c:pt idx="1553">
                  <c:v>1553</c:v>
                </c:pt>
                <c:pt idx="1554">
                  <c:v>1554</c:v>
                </c:pt>
                <c:pt idx="1555">
                  <c:v>1555</c:v>
                </c:pt>
                <c:pt idx="1556">
                  <c:v>1556</c:v>
                </c:pt>
                <c:pt idx="1557">
                  <c:v>1557</c:v>
                </c:pt>
                <c:pt idx="1558">
                  <c:v>1558</c:v>
                </c:pt>
                <c:pt idx="1559">
                  <c:v>1559</c:v>
                </c:pt>
                <c:pt idx="1560">
                  <c:v>1560</c:v>
                </c:pt>
                <c:pt idx="1561">
                  <c:v>1561</c:v>
                </c:pt>
                <c:pt idx="1562">
                  <c:v>1562</c:v>
                </c:pt>
                <c:pt idx="1563">
                  <c:v>1563</c:v>
                </c:pt>
                <c:pt idx="1564">
                  <c:v>1564</c:v>
                </c:pt>
                <c:pt idx="1565">
                  <c:v>1565</c:v>
                </c:pt>
                <c:pt idx="1566">
                  <c:v>1566</c:v>
                </c:pt>
                <c:pt idx="1567">
                  <c:v>1567</c:v>
                </c:pt>
                <c:pt idx="1568">
                  <c:v>1568</c:v>
                </c:pt>
                <c:pt idx="1569">
                  <c:v>1569</c:v>
                </c:pt>
                <c:pt idx="1570">
                  <c:v>1570</c:v>
                </c:pt>
                <c:pt idx="1571">
                  <c:v>1571</c:v>
                </c:pt>
                <c:pt idx="1572">
                  <c:v>1572</c:v>
                </c:pt>
                <c:pt idx="1573">
                  <c:v>1573</c:v>
                </c:pt>
                <c:pt idx="1574">
                  <c:v>1574</c:v>
                </c:pt>
                <c:pt idx="1575">
                  <c:v>1575</c:v>
                </c:pt>
                <c:pt idx="1576">
                  <c:v>1576</c:v>
                </c:pt>
                <c:pt idx="1577">
                  <c:v>1577</c:v>
                </c:pt>
                <c:pt idx="1578">
                  <c:v>1578</c:v>
                </c:pt>
                <c:pt idx="1579">
                  <c:v>1579</c:v>
                </c:pt>
                <c:pt idx="1580">
                  <c:v>1580</c:v>
                </c:pt>
                <c:pt idx="1581">
                  <c:v>1581</c:v>
                </c:pt>
                <c:pt idx="1582">
                  <c:v>1582</c:v>
                </c:pt>
                <c:pt idx="1583">
                  <c:v>1583</c:v>
                </c:pt>
                <c:pt idx="1584">
                  <c:v>1584</c:v>
                </c:pt>
                <c:pt idx="1585">
                  <c:v>1585</c:v>
                </c:pt>
                <c:pt idx="1586">
                  <c:v>1586</c:v>
                </c:pt>
                <c:pt idx="1587">
                  <c:v>1587</c:v>
                </c:pt>
                <c:pt idx="1588">
                  <c:v>1588</c:v>
                </c:pt>
                <c:pt idx="1589">
                  <c:v>1589</c:v>
                </c:pt>
                <c:pt idx="1590">
                  <c:v>1590</c:v>
                </c:pt>
                <c:pt idx="1591">
                  <c:v>1591</c:v>
                </c:pt>
                <c:pt idx="1592">
                  <c:v>1592</c:v>
                </c:pt>
                <c:pt idx="1593">
                  <c:v>1593</c:v>
                </c:pt>
                <c:pt idx="1594">
                  <c:v>1594</c:v>
                </c:pt>
                <c:pt idx="1595">
                  <c:v>1595</c:v>
                </c:pt>
                <c:pt idx="1596">
                  <c:v>1596</c:v>
                </c:pt>
                <c:pt idx="1597">
                  <c:v>1597</c:v>
                </c:pt>
                <c:pt idx="1598">
                  <c:v>1598</c:v>
                </c:pt>
                <c:pt idx="1599">
                  <c:v>1599</c:v>
                </c:pt>
                <c:pt idx="1600">
                  <c:v>1600</c:v>
                </c:pt>
                <c:pt idx="1601">
                  <c:v>1601</c:v>
                </c:pt>
                <c:pt idx="1602">
                  <c:v>1602</c:v>
                </c:pt>
                <c:pt idx="1603">
                  <c:v>1603</c:v>
                </c:pt>
                <c:pt idx="1604">
                  <c:v>1604</c:v>
                </c:pt>
                <c:pt idx="1605">
                  <c:v>1605</c:v>
                </c:pt>
                <c:pt idx="1606">
                  <c:v>1606</c:v>
                </c:pt>
                <c:pt idx="1607">
                  <c:v>1607</c:v>
                </c:pt>
                <c:pt idx="1608">
                  <c:v>1608</c:v>
                </c:pt>
                <c:pt idx="1609">
                  <c:v>1609</c:v>
                </c:pt>
                <c:pt idx="1610">
                  <c:v>1610</c:v>
                </c:pt>
                <c:pt idx="1611">
                  <c:v>1611</c:v>
                </c:pt>
                <c:pt idx="1612">
                  <c:v>1612</c:v>
                </c:pt>
                <c:pt idx="1613">
                  <c:v>1613</c:v>
                </c:pt>
                <c:pt idx="1614">
                  <c:v>1614</c:v>
                </c:pt>
                <c:pt idx="1615">
                  <c:v>1615</c:v>
                </c:pt>
                <c:pt idx="1616">
                  <c:v>1616</c:v>
                </c:pt>
                <c:pt idx="1617">
                  <c:v>1617</c:v>
                </c:pt>
                <c:pt idx="1618">
                  <c:v>1618</c:v>
                </c:pt>
                <c:pt idx="1619">
                  <c:v>1619</c:v>
                </c:pt>
                <c:pt idx="1620">
                  <c:v>1620</c:v>
                </c:pt>
                <c:pt idx="1621">
                  <c:v>1621</c:v>
                </c:pt>
                <c:pt idx="1622">
                  <c:v>1622</c:v>
                </c:pt>
                <c:pt idx="1623">
                  <c:v>1623</c:v>
                </c:pt>
                <c:pt idx="1624">
                  <c:v>1624</c:v>
                </c:pt>
                <c:pt idx="1625">
                  <c:v>1625</c:v>
                </c:pt>
                <c:pt idx="1626">
                  <c:v>1626</c:v>
                </c:pt>
                <c:pt idx="1627">
                  <c:v>1627</c:v>
                </c:pt>
                <c:pt idx="1628">
                  <c:v>1628</c:v>
                </c:pt>
                <c:pt idx="1629">
                  <c:v>1629</c:v>
                </c:pt>
                <c:pt idx="1630">
                  <c:v>1630</c:v>
                </c:pt>
                <c:pt idx="1631">
                  <c:v>1631</c:v>
                </c:pt>
                <c:pt idx="1632">
                  <c:v>1632</c:v>
                </c:pt>
                <c:pt idx="1633">
                  <c:v>1633</c:v>
                </c:pt>
                <c:pt idx="1634">
                  <c:v>1634</c:v>
                </c:pt>
                <c:pt idx="1635">
                  <c:v>1635</c:v>
                </c:pt>
                <c:pt idx="1636">
                  <c:v>1636</c:v>
                </c:pt>
                <c:pt idx="1637">
                  <c:v>1637</c:v>
                </c:pt>
                <c:pt idx="1638">
                  <c:v>1638</c:v>
                </c:pt>
                <c:pt idx="1639">
                  <c:v>1639</c:v>
                </c:pt>
                <c:pt idx="1640">
                  <c:v>1640</c:v>
                </c:pt>
                <c:pt idx="1641">
                  <c:v>1641</c:v>
                </c:pt>
                <c:pt idx="1642">
                  <c:v>1642</c:v>
                </c:pt>
                <c:pt idx="1643">
                  <c:v>1643</c:v>
                </c:pt>
                <c:pt idx="1644">
                  <c:v>1644</c:v>
                </c:pt>
                <c:pt idx="1645">
                  <c:v>1645</c:v>
                </c:pt>
                <c:pt idx="1646">
                  <c:v>1646</c:v>
                </c:pt>
                <c:pt idx="1647">
                  <c:v>1647</c:v>
                </c:pt>
                <c:pt idx="1648">
                  <c:v>1648</c:v>
                </c:pt>
                <c:pt idx="1649">
                  <c:v>1649</c:v>
                </c:pt>
                <c:pt idx="1650">
                  <c:v>1650</c:v>
                </c:pt>
                <c:pt idx="1651">
                  <c:v>1651</c:v>
                </c:pt>
                <c:pt idx="1652">
                  <c:v>1652</c:v>
                </c:pt>
                <c:pt idx="1653">
                  <c:v>1653</c:v>
                </c:pt>
                <c:pt idx="1654">
                  <c:v>1654</c:v>
                </c:pt>
                <c:pt idx="1655">
                  <c:v>1655</c:v>
                </c:pt>
                <c:pt idx="1656">
                  <c:v>1656</c:v>
                </c:pt>
                <c:pt idx="1657">
                  <c:v>1657</c:v>
                </c:pt>
                <c:pt idx="1658">
                  <c:v>1658</c:v>
                </c:pt>
                <c:pt idx="1659">
                  <c:v>1659</c:v>
                </c:pt>
                <c:pt idx="1660">
                  <c:v>1660</c:v>
                </c:pt>
                <c:pt idx="1661">
                  <c:v>1661</c:v>
                </c:pt>
                <c:pt idx="1662">
                  <c:v>1662</c:v>
                </c:pt>
                <c:pt idx="1663">
                  <c:v>1663</c:v>
                </c:pt>
                <c:pt idx="1664">
                  <c:v>1664</c:v>
                </c:pt>
                <c:pt idx="1665">
                  <c:v>1665</c:v>
                </c:pt>
                <c:pt idx="1666">
                  <c:v>1666</c:v>
                </c:pt>
                <c:pt idx="1667">
                  <c:v>1667</c:v>
                </c:pt>
                <c:pt idx="1668">
                  <c:v>1668</c:v>
                </c:pt>
                <c:pt idx="1669">
                  <c:v>1669</c:v>
                </c:pt>
                <c:pt idx="1670">
                  <c:v>1670</c:v>
                </c:pt>
                <c:pt idx="1671">
                  <c:v>1671</c:v>
                </c:pt>
                <c:pt idx="1672">
                  <c:v>1672</c:v>
                </c:pt>
                <c:pt idx="1673">
                  <c:v>1673</c:v>
                </c:pt>
                <c:pt idx="1674">
                  <c:v>1674</c:v>
                </c:pt>
                <c:pt idx="1675">
                  <c:v>1675</c:v>
                </c:pt>
                <c:pt idx="1676">
                  <c:v>1676</c:v>
                </c:pt>
                <c:pt idx="1677">
                  <c:v>1677</c:v>
                </c:pt>
                <c:pt idx="1678">
                  <c:v>1678</c:v>
                </c:pt>
                <c:pt idx="1679">
                  <c:v>1679</c:v>
                </c:pt>
                <c:pt idx="1680">
                  <c:v>1680</c:v>
                </c:pt>
                <c:pt idx="1681">
                  <c:v>1681</c:v>
                </c:pt>
                <c:pt idx="1682">
                  <c:v>1682</c:v>
                </c:pt>
                <c:pt idx="1683">
                  <c:v>1683</c:v>
                </c:pt>
                <c:pt idx="1684">
                  <c:v>1684</c:v>
                </c:pt>
                <c:pt idx="1685">
                  <c:v>1685</c:v>
                </c:pt>
                <c:pt idx="1686">
                  <c:v>1686</c:v>
                </c:pt>
                <c:pt idx="1687">
                  <c:v>1687</c:v>
                </c:pt>
                <c:pt idx="1688">
                  <c:v>1688</c:v>
                </c:pt>
                <c:pt idx="1689">
                  <c:v>1689</c:v>
                </c:pt>
                <c:pt idx="1690">
                  <c:v>1690</c:v>
                </c:pt>
                <c:pt idx="1691">
                  <c:v>1691</c:v>
                </c:pt>
                <c:pt idx="1692">
                  <c:v>1692</c:v>
                </c:pt>
                <c:pt idx="1693">
                  <c:v>1693</c:v>
                </c:pt>
                <c:pt idx="1694">
                  <c:v>1694</c:v>
                </c:pt>
                <c:pt idx="1695">
                  <c:v>1695</c:v>
                </c:pt>
                <c:pt idx="1696">
                  <c:v>1696</c:v>
                </c:pt>
                <c:pt idx="1697">
                  <c:v>1697</c:v>
                </c:pt>
                <c:pt idx="1698">
                  <c:v>1698</c:v>
                </c:pt>
                <c:pt idx="1699">
                  <c:v>1699</c:v>
                </c:pt>
                <c:pt idx="1700">
                  <c:v>1700</c:v>
                </c:pt>
                <c:pt idx="1701">
                  <c:v>1701</c:v>
                </c:pt>
                <c:pt idx="1702">
                  <c:v>1702</c:v>
                </c:pt>
                <c:pt idx="1703">
                  <c:v>1703</c:v>
                </c:pt>
                <c:pt idx="1704">
                  <c:v>1704</c:v>
                </c:pt>
                <c:pt idx="1705">
                  <c:v>1705</c:v>
                </c:pt>
                <c:pt idx="1706">
                  <c:v>1706</c:v>
                </c:pt>
                <c:pt idx="1707">
                  <c:v>1707</c:v>
                </c:pt>
                <c:pt idx="1708">
                  <c:v>1708</c:v>
                </c:pt>
                <c:pt idx="1709">
                  <c:v>1709</c:v>
                </c:pt>
                <c:pt idx="1710">
                  <c:v>1710</c:v>
                </c:pt>
                <c:pt idx="1711">
                  <c:v>1711</c:v>
                </c:pt>
                <c:pt idx="1712">
                  <c:v>1712</c:v>
                </c:pt>
                <c:pt idx="1713">
                  <c:v>1713</c:v>
                </c:pt>
                <c:pt idx="1714">
                  <c:v>1714</c:v>
                </c:pt>
                <c:pt idx="1715">
                  <c:v>1715</c:v>
                </c:pt>
                <c:pt idx="1716">
                  <c:v>1716</c:v>
                </c:pt>
                <c:pt idx="1717">
                  <c:v>1717</c:v>
                </c:pt>
                <c:pt idx="1718">
                  <c:v>1718</c:v>
                </c:pt>
                <c:pt idx="1719">
                  <c:v>1719</c:v>
                </c:pt>
                <c:pt idx="1720">
                  <c:v>1720</c:v>
                </c:pt>
                <c:pt idx="1721">
                  <c:v>1721</c:v>
                </c:pt>
                <c:pt idx="1722">
                  <c:v>1722</c:v>
                </c:pt>
                <c:pt idx="1723">
                  <c:v>1723</c:v>
                </c:pt>
                <c:pt idx="1724">
                  <c:v>1724</c:v>
                </c:pt>
                <c:pt idx="1725">
                  <c:v>1725</c:v>
                </c:pt>
                <c:pt idx="1726">
                  <c:v>1726</c:v>
                </c:pt>
                <c:pt idx="1727">
                  <c:v>1727</c:v>
                </c:pt>
                <c:pt idx="1728">
                  <c:v>1728</c:v>
                </c:pt>
                <c:pt idx="1729">
                  <c:v>1729</c:v>
                </c:pt>
                <c:pt idx="1730">
                  <c:v>1730</c:v>
                </c:pt>
                <c:pt idx="1731">
                  <c:v>1731</c:v>
                </c:pt>
                <c:pt idx="1732">
                  <c:v>1732</c:v>
                </c:pt>
                <c:pt idx="1733">
                  <c:v>1733</c:v>
                </c:pt>
                <c:pt idx="1734">
                  <c:v>1734</c:v>
                </c:pt>
                <c:pt idx="1735">
                  <c:v>1735</c:v>
                </c:pt>
                <c:pt idx="1736">
                  <c:v>1736</c:v>
                </c:pt>
                <c:pt idx="1737">
                  <c:v>1737</c:v>
                </c:pt>
                <c:pt idx="1738">
                  <c:v>1738</c:v>
                </c:pt>
                <c:pt idx="1739">
                  <c:v>1739</c:v>
                </c:pt>
                <c:pt idx="1740">
                  <c:v>1740</c:v>
                </c:pt>
                <c:pt idx="1741">
                  <c:v>1741</c:v>
                </c:pt>
                <c:pt idx="1742">
                  <c:v>1742</c:v>
                </c:pt>
                <c:pt idx="1743">
                  <c:v>1743</c:v>
                </c:pt>
                <c:pt idx="1744">
                  <c:v>1744</c:v>
                </c:pt>
                <c:pt idx="1745">
                  <c:v>1745</c:v>
                </c:pt>
                <c:pt idx="1746">
                  <c:v>1746</c:v>
                </c:pt>
                <c:pt idx="1747">
                  <c:v>1747</c:v>
                </c:pt>
                <c:pt idx="1748">
                  <c:v>1748</c:v>
                </c:pt>
                <c:pt idx="1749">
                  <c:v>1749</c:v>
                </c:pt>
                <c:pt idx="1750">
                  <c:v>1750</c:v>
                </c:pt>
                <c:pt idx="1751">
                  <c:v>1751</c:v>
                </c:pt>
                <c:pt idx="1752">
                  <c:v>1752</c:v>
                </c:pt>
                <c:pt idx="1753">
                  <c:v>1753</c:v>
                </c:pt>
                <c:pt idx="1754">
                  <c:v>1754</c:v>
                </c:pt>
                <c:pt idx="1755">
                  <c:v>1755</c:v>
                </c:pt>
                <c:pt idx="1756">
                  <c:v>1756</c:v>
                </c:pt>
                <c:pt idx="1757">
                  <c:v>1757</c:v>
                </c:pt>
                <c:pt idx="1758">
                  <c:v>1758</c:v>
                </c:pt>
                <c:pt idx="1759">
                  <c:v>1759</c:v>
                </c:pt>
                <c:pt idx="1760">
                  <c:v>1760</c:v>
                </c:pt>
                <c:pt idx="1761">
                  <c:v>1761</c:v>
                </c:pt>
                <c:pt idx="1762">
                  <c:v>1762</c:v>
                </c:pt>
                <c:pt idx="1763">
                  <c:v>1763</c:v>
                </c:pt>
                <c:pt idx="1764">
                  <c:v>1764</c:v>
                </c:pt>
                <c:pt idx="1765">
                  <c:v>1765</c:v>
                </c:pt>
                <c:pt idx="1766">
                  <c:v>1766</c:v>
                </c:pt>
                <c:pt idx="1767">
                  <c:v>1767</c:v>
                </c:pt>
                <c:pt idx="1768">
                  <c:v>1768</c:v>
                </c:pt>
                <c:pt idx="1769">
                  <c:v>1769</c:v>
                </c:pt>
                <c:pt idx="1770">
                  <c:v>1770</c:v>
                </c:pt>
                <c:pt idx="1771">
                  <c:v>1771</c:v>
                </c:pt>
                <c:pt idx="1772">
                  <c:v>1772</c:v>
                </c:pt>
                <c:pt idx="1773">
                  <c:v>1773</c:v>
                </c:pt>
                <c:pt idx="1774">
                  <c:v>1774</c:v>
                </c:pt>
                <c:pt idx="1775">
                  <c:v>1775</c:v>
                </c:pt>
                <c:pt idx="1776">
                  <c:v>1776</c:v>
                </c:pt>
                <c:pt idx="1777">
                  <c:v>1777</c:v>
                </c:pt>
                <c:pt idx="1778">
                  <c:v>1778</c:v>
                </c:pt>
                <c:pt idx="1779">
                  <c:v>1779</c:v>
                </c:pt>
                <c:pt idx="1780">
                  <c:v>1780</c:v>
                </c:pt>
                <c:pt idx="1781">
                  <c:v>1781</c:v>
                </c:pt>
                <c:pt idx="1782">
                  <c:v>1782</c:v>
                </c:pt>
                <c:pt idx="1783">
                  <c:v>1783</c:v>
                </c:pt>
                <c:pt idx="1784">
                  <c:v>1784</c:v>
                </c:pt>
                <c:pt idx="1785">
                  <c:v>1785</c:v>
                </c:pt>
                <c:pt idx="1786">
                  <c:v>1786</c:v>
                </c:pt>
                <c:pt idx="1787">
                  <c:v>1787</c:v>
                </c:pt>
                <c:pt idx="1788">
                  <c:v>1788</c:v>
                </c:pt>
                <c:pt idx="1789">
                  <c:v>1789</c:v>
                </c:pt>
                <c:pt idx="1790">
                  <c:v>1790</c:v>
                </c:pt>
                <c:pt idx="1791">
                  <c:v>1791</c:v>
                </c:pt>
                <c:pt idx="1792">
                  <c:v>1792</c:v>
                </c:pt>
                <c:pt idx="1793">
                  <c:v>1793</c:v>
                </c:pt>
                <c:pt idx="1794">
                  <c:v>1794</c:v>
                </c:pt>
                <c:pt idx="1795">
                  <c:v>1795</c:v>
                </c:pt>
                <c:pt idx="1796">
                  <c:v>1796</c:v>
                </c:pt>
                <c:pt idx="1797">
                  <c:v>1797</c:v>
                </c:pt>
                <c:pt idx="1798">
                  <c:v>1798</c:v>
                </c:pt>
                <c:pt idx="1799">
                  <c:v>1799</c:v>
                </c:pt>
                <c:pt idx="1800">
                  <c:v>1800</c:v>
                </c:pt>
                <c:pt idx="1801">
                  <c:v>1801</c:v>
                </c:pt>
                <c:pt idx="1802">
                  <c:v>1802</c:v>
                </c:pt>
                <c:pt idx="1803">
                  <c:v>1803</c:v>
                </c:pt>
                <c:pt idx="1804">
                  <c:v>1804</c:v>
                </c:pt>
                <c:pt idx="1805">
                  <c:v>1805</c:v>
                </c:pt>
                <c:pt idx="1806">
                  <c:v>1806</c:v>
                </c:pt>
                <c:pt idx="1807">
                  <c:v>1807</c:v>
                </c:pt>
                <c:pt idx="1808">
                  <c:v>1808</c:v>
                </c:pt>
                <c:pt idx="1809">
                  <c:v>1809</c:v>
                </c:pt>
                <c:pt idx="1810">
                  <c:v>1810</c:v>
                </c:pt>
                <c:pt idx="1811">
                  <c:v>1811</c:v>
                </c:pt>
                <c:pt idx="1812">
                  <c:v>1812</c:v>
                </c:pt>
                <c:pt idx="1813">
                  <c:v>1813</c:v>
                </c:pt>
                <c:pt idx="1814">
                  <c:v>1814</c:v>
                </c:pt>
                <c:pt idx="1815">
                  <c:v>1815</c:v>
                </c:pt>
                <c:pt idx="1816">
                  <c:v>1816</c:v>
                </c:pt>
                <c:pt idx="1817">
                  <c:v>1817</c:v>
                </c:pt>
                <c:pt idx="1818">
                  <c:v>1818</c:v>
                </c:pt>
                <c:pt idx="1819">
                  <c:v>1819</c:v>
                </c:pt>
                <c:pt idx="1820">
                  <c:v>1820</c:v>
                </c:pt>
                <c:pt idx="1821">
                  <c:v>1821</c:v>
                </c:pt>
                <c:pt idx="1822">
                  <c:v>1822</c:v>
                </c:pt>
                <c:pt idx="1823">
                  <c:v>1823</c:v>
                </c:pt>
                <c:pt idx="1824">
                  <c:v>1824</c:v>
                </c:pt>
                <c:pt idx="1825">
                  <c:v>1825</c:v>
                </c:pt>
                <c:pt idx="1826">
                  <c:v>1826</c:v>
                </c:pt>
                <c:pt idx="1827">
                  <c:v>1827</c:v>
                </c:pt>
                <c:pt idx="1828">
                  <c:v>1828</c:v>
                </c:pt>
                <c:pt idx="1829">
                  <c:v>1829</c:v>
                </c:pt>
                <c:pt idx="1830">
                  <c:v>1830</c:v>
                </c:pt>
                <c:pt idx="1831">
                  <c:v>1831</c:v>
                </c:pt>
                <c:pt idx="1832">
                  <c:v>1832</c:v>
                </c:pt>
                <c:pt idx="1833">
                  <c:v>1833</c:v>
                </c:pt>
                <c:pt idx="1834">
                  <c:v>1834</c:v>
                </c:pt>
                <c:pt idx="1835">
                  <c:v>1835</c:v>
                </c:pt>
                <c:pt idx="1836">
                  <c:v>1836</c:v>
                </c:pt>
                <c:pt idx="1837">
                  <c:v>1837</c:v>
                </c:pt>
                <c:pt idx="1838">
                  <c:v>1838</c:v>
                </c:pt>
                <c:pt idx="1839">
                  <c:v>1839</c:v>
                </c:pt>
                <c:pt idx="1840">
                  <c:v>1840</c:v>
                </c:pt>
                <c:pt idx="1841">
                  <c:v>1841</c:v>
                </c:pt>
                <c:pt idx="1842">
                  <c:v>1842</c:v>
                </c:pt>
                <c:pt idx="1843">
                  <c:v>1843</c:v>
                </c:pt>
                <c:pt idx="1844">
                  <c:v>1844</c:v>
                </c:pt>
                <c:pt idx="1845">
                  <c:v>1845</c:v>
                </c:pt>
                <c:pt idx="1846">
                  <c:v>1846</c:v>
                </c:pt>
                <c:pt idx="1847">
                  <c:v>1847</c:v>
                </c:pt>
                <c:pt idx="1848">
                  <c:v>1848</c:v>
                </c:pt>
                <c:pt idx="1849">
                  <c:v>1849</c:v>
                </c:pt>
                <c:pt idx="1850">
                  <c:v>1850</c:v>
                </c:pt>
                <c:pt idx="1851">
                  <c:v>1851</c:v>
                </c:pt>
                <c:pt idx="1852">
                  <c:v>1852</c:v>
                </c:pt>
                <c:pt idx="1853">
                  <c:v>1853</c:v>
                </c:pt>
                <c:pt idx="1854">
                  <c:v>1854</c:v>
                </c:pt>
                <c:pt idx="1855">
                  <c:v>1855</c:v>
                </c:pt>
                <c:pt idx="1856">
                  <c:v>1856</c:v>
                </c:pt>
                <c:pt idx="1857">
                  <c:v>1857</c:v>
                </c:pt>
                <c:pt idx="1858">
                  <c:v>1858</c:v>
                </c:pt>
                <c:pt idx="1859">
                  <c:v>1859</c:v>
                </c:pt>
                <c:pt idx="1860">
                  <c:v>1860</c:v>
                </c:pt>
                <c:pt idx="1861">
                  <c:v>1861</c:v>
                </c:pt>
                <c:pt idx="1862">
                  <c:v>1862</c:v>
                </c:pt>
                <c:pt idx="1863">
                  <c:v>1863</c:v>
                </c:pt>
                <c:pt idx="1864">
                  <c:v>1864</c:v>
                </c:pt>
                <c:pt idx="1865">
                  <c:v>1865</c:v>
                </c:pt>
                <c:pt idx="1866">
                  <c:v>1866</c:v>
                </c:pt>
                <c:pt idx="1867">
                  <c:v>1867</c:v>
                </c:pt>
                <c:pt idx="1868">
                  <c:v>1868</c:v>
                </c:pt>
                <c:pt idx="1869">
                  <c:v>1869</c:v>
                </c:pt>
                <c:pt idx="1870">
                  <c:v>1870</c:v>
                </c:pt>
                <c:pt idx="1871">
                  <c:v>1871</c:v>
                </c:pt>
                <c:pt idx="1872">
                  <c:v>1872</c:v>
                </c:pt>
                <c:pt idx="1873">
                  <c:v>1873</c:v>
                </c:pt>
                <c:pt idx="1874">
                  <c:v>1874</c:v>
                </c:pt>
                <c:pt idx="1875">
                  <c:v>1875</c:v>
                </c:pt>
                <c:pt idx="1876">
                  <c:v>1876</c:v>
                </c:pt>
                <c:pt idx="1877">
                  <c:v>1877</c:v>
                </c:pt>
                <c:pt idx="1878">
                  <c:v>1878</c:v>
                </c:pt>
                <c:pt idx="1879">
                  <c:v>1879</c:v>
                </c:pt>
                <c:pt idx="1880">
                  <c:v>1880</c:v>
                </c:pt>
                <c:pt idx="1881">
                  <c:v>1881</c:v>
                </c:pt>
                <c:pt idx="1882">
                  <c:v>1882</c:v>
                </c:pt>
                <c:pt idx="1883">
                  <c:v>1883</c:v>
                </c:pt>
                <c:pt idx="1884">
                  <c:v>1884</c:v>
                </c:pt>
                <c:pt idx="1885">
                  <c:v>1885</c:v>
                </c:pt>
                <c:pt idx="1886">
                  <c:v>1886</c:v>
                </c:pt>
                <c:pt idx="1887">
                  <c:v>1887</c:v>
                </c:pt>
                <c:pt idx="1888">
                  <c:v>1888</c:v>
                </c:pt>
                <c:pt idx="1889">
                  <c:v>1889</c:v>
                </c:pt>
                <c:pt idx="1890">
                  <c:v>1890</c:v>
                </c:pt>
                <c:pt idx="1891">
                  <c:v>1891</c:v>
                </c:pt>
                <c:pt idx="1892">
                  <c:v>1892</c:v>
                </c:pt>
                <c:pt idx="1893">
                  <c:v>1893</c:v>
                </c:pt>
                <c:pt idx="1894">
                  <c:v>1894</c:v>
                </c:pt>
                <c:pt idx="1895">
                  <c:v>1895</c:v>
                </c:pt>
                <c:pt idx="1896">
                  <c:v>1896</c:v>
                </c:pt>
                <c:pt idx="1897">
                  <c:v>1897</c:v>
                </c:pt>
                <c:pt idx="1898">
                  <c:v>1898</c:v>
                </c:pt>
                <c:pt idx="1899">
                  <c:v>1899</c:v>
                </c:pt>
                <c:pt idx="1900">
                  <c:v>1900</c:v>
                </c:pt>
                <c:pt idx="1901">
                  <c:v>1901</c:v>
                </c:pt>
                <c:pt idx="1902">
                  <c:v>1902</c:v>
                </c:pt>
                <c:pt idx="1903">
                  <c:v>1903</c:v>
                </c:pt>
                <c:pt idx="1904">
                  <c:v>1904</c:v>
                </c:pt>
                <c:pt idx="1905">
                  <c:v>1905</c:v>
                </c:pt>
                <c:pt idx="1906">
                  <c:v>1906</c:v>
                </c:pt>
                <c:pt idx="1907">
                  <c:v>1907</c:v>
                </c:pt>
                <c:pt idx="1908">
                  <c:v>1908</c:v>
                </c:pt>
                <c:pt idx="1909">
                  <c:v>1909</c:v>
                </c:pt>
                <c:pt idx="1910">
                  <c:v>1910</c:v>
                </c:pt>
                <c:pt idx="1911">
                  <c:v>1911</c:v>
                </c:pt>
                <c:pt idx="1912">
                  <c:v>1912</c:v>
                </c:pt>
                <c:pt idx="1913">
                  <c:v>1913</c:v>
                </c:pt>
                <c:pt idx="1914">
                  <c:v>1914</c:v>
                </c:pt>
                <c:pt idx="1915">
                  <c:v>1915</c:v>
                </c:pt>
                <c:pt idx="1916">
                  <c:v>1916</c:v>
                </c:pt>
                <c:pt idx="1917">
                  <c:v>1917</c:v>
                </c:pt>
                <c:pt idx="1918">
                  <c:v>1918</c:v>
                </c:pt>
                <c:pt idx="1919">
                  <c:v>1919</c:v>
                </c:pt>
                <c:pt idx="1920">
                  <c:v>1920</c:v>
                </c:pt>
                <c:pt idx="1921">
                  <c:v>1921</c:v>
                </c:pt>
                <c:pt idx="1922">
                  <c:v>1922</c:v>
                </c:pt>
                <c:pt idx="1923">
                  <c:v>1923</c:v>
                </c:pt>
                <c:pt idx="1924">
                  <c:v>1924</c:v>
                </c:pt>
                <c:pt idx="1925">
                  <c:v>1925</c:v>
                </c:pt>
                <c:pt idx="1926">
                  <c:v>1926</c:v>
                </c:pt>
                <c:pt idx="1927">
                  <c:v>1927</c:v>
                </c:pt>
                <c:pt idx="1928">
                  <c:v>1928</c:v>
                </c:pt>
                <c:pt idx="1929">
                  <c:v>1929</c:v>
                </c:pt>
                <c:pt idx="1930">
                  <c:v>1930</c:v>
                </c:pt>
                <c:pt idx="1931">
                  <c:v>1931</c:v>
                </c:pt>
                <c:pt idx="1932">
                  <c:v>1932</c:v>
                </c:pt>
                <c:pt idx="1933">
                  <c:v>1933</c:v>
                </c:pt>
                <c:pt idx="1934">
                  <c:v>1934</c:v>
                </c:pt>
                <c:pt idx="1935">
                  <c:v>1935</c:v>
                </c:pt>
                <c:pt idx="1936">
                  <c:v>1936</c:v>
                </c:pt>
                <c:pt idx="1937">
                  <c:v>1937</c:v>
                </c:pt>
                <c:pt idx="1938">
                  <c:v>1938</c:v>
                </c:pt>
                <c:pt idx="1939">
                  <c:v>1939</c:v>
                </c:pt>
                <c:pt idx="1940">
                  <c:v>1940</c:v>
                </c:pt>
                <c:pt idx="1941">
                  <c:v>1941</c:v>
                </c:pt>
                <c:pt idx="1942">
                  <c:v>1942</c:v>
                </c:pt>
                <c:pt idx="1943">
                  <c:v>1943</c:v>
                </c:pt>
                <c:pt idx="1944">
                  <c:v>1944</c:v>
                </c:pt>
                <c:pt idx="1945">
                  <c:v>1945</c:v>
                </c:pt>
                <c:pt idx="1946">
                  <c:v>1946</c:v>
                </c:pt>
                <c:pt idx="1947">
                  <c:v>1947</c:v>
                </c:pt>
                <c:pt idx="1948">
                  <c:v>1948</c:v>
                </c:pt>
                <c:pt idx="1949">
                  <c:v>1949</c:v>
                </c:pt>
                <c:pt idx="1950">
                  <c:v>1950</c:v>
                </c:pt>
                <c:pt idx="1951">
                  <c:v>1951</c:v>
                </c:pt>
                <c:pt idx="1952">
                  <c:v>1952</c:v>
                </c:pt>
                <c:pt idx="1953">
                  <c:v>1953</c:v>
                </c:pt>
                <c:pt idx="1954">
                  <c:v>1954</c:v>
                </c:pt>
                <c:pt idx="1955">
                  <c:v>1955</c:v>
                </c:pt>
                <c:pt idx="1956">
                  <c:v>1956</c:v>
                </c:pt>
                <c:pt idx="1957">
                  <c:v>1957</c:v>
                </c:pt>
                <c:pt idx="1958">
                  <c:v>1958</c:v>
                </c:pt>
                <c:pt idx="1959">
                  <c:v>1959</c:v>
                </c:pt>
                <c:pt idx="1960">
                  <c:v>1960</c:v>
                </c:pt>
                <c:pt idx="1961">
                  <c:v>1961</c:v>
                </c:pt>
                <c:pt idx="1962">
                  <c:v>1962</c:v>
                </c:pt>
                <c:pt idx="1963">
                  <c:v>1963</c:v>
                </c:pt>
                <c:pt idx="1964">
                  <c:v>1964</c:v>
                </c:pt>
                <c:pt idx="1965">
                  <c:v>1965</c:v>
                </c:pt>
                <c:pt idx="1966">
                  <c:v>1966</c:v>
                </c:pt>
                <c:pt idx="1967">
                  <c:v>1967</c:v>
                </c:pt>
                <c:pt idx="1968">
                  <c:v>1968</c:v>
                </c:pt>
                <c:pt idx="1969">
                  <c:v>1969</c:v>
                </c:pt>
                <c:pt idx="1970">
                  <c:v>1970</c:v>
                </c:pt>
                <c:pt idx="1971">
                  <c:v>1971</c:v>
                </c:pt>
                <c:pt idx="1972">
                  <c:v>1972</c:v>
                </c:pt>
                <c:pt idx="1973">
                  <c:v>1973</c:v>
                </c:pt>
                <c:pt idx="1974">
                  <c:v>1974</c:v>
                </c:pt>
                <c:pt idx="1975">
                  <c:v>1975</c:v>
                </c:pt>
                <c:pt idx="1976">
                  <c:v>1976</c:v>
                </c:pt>
                <c:pt idx="1977">
                  <c:v>1977</c:v>
                </c:pt>
                <c:pt idx="1978">
                  <c:v>1978</c:v>
                </c:pt>
                <c:pt idx="1979">
                  <c:v>1979</c:v>
                </c:pt>
                <c:pt idx="1980">
                  <c:v>1980</c:v>
                </c:pt>
                <c:pt idx="1981">
                  <c:v>1981</c:v>
                </c:pt>
                <c:pt idx="1982">
                  <c:v>1982</c:v>
                </c:pt>
                <c:pt idx="1983">
                  <c:v>1983</c:v>
                </c:pt>
                <c:pt idx="1984">
                  <c:v>1984</c:v>
                </c:pt>
                <c:pt idx="1985">
                  <c:v>1985</c:v>
                </c:pt>
                <c:pt idx="1986">
                  <c:v>1986</c:v>
                </c:pt>
                <c:pt idx="1987">
                  <c:v>1987</c:v>
                </c:pt>
                <c:pt idx="1988">
                  <c:v>1988</c:v>
                </c:pt>
                <c:pt idx="1989">
                  <c:v>1989</c:v>
                </c:pt>
                <c:pt idx="1990">
                  <c:v>1990</c:v>
                </c:pt>
                <c:pt idx="1991">
                  <c:v>1991</c:v>
                </c:pt>
                <c:pt idx="1992">
                  <c:v>1992</c:v>
                </c:pt>
                <c:pt idx="1993">
                  <c:v>1993</c:v>
                </c:pt>
                <c:pt idx="1994">
                  <c:v>1994</c:v>
                </c:pt>
                <c:pt idx="1995">
                  <c:v>1995</c:v>
                </c:pt>
                <c:pt idx="1996">
                  <c:v>1996</c:v>
                </c:pt>
                <c:pt idx="1997">
                  <c:v>1997</c:v>
                </c:pt>
                <c:pt idx="1998">
                  <c:v>1998</c:v>
                </c:pt>
                <c:pt idx="1999">
                  <c:v>1999</c:v>
                </c:pt>
                <c:pt idx="2000">
                  <c:v>2000</c:v>
                </c:pt>
                <c:pt idx="2001">
                  <c:v>2001</c:v>
                </c:pt>
                <c:pt idx="2002">
                  <c:v>2002</c:v>
                </c:pt>
                <c:pt idx="2003">
                  <c:v>2003</c:v>
                </c:pt>
                <c:pt idx="2004">
                  <c:v>2004</c:v>
                </c:pt>
                <c:pt idx="2005">
                  <c:v>2005</c:v>
                </c:pt>
                <c:pt idx="2006">
                  <c:v>2006</c:v>
                </c:pt>
                <c:pt idx="2007">
                  <c:v>2007</c:v>
                </c:pt>
                <c:pt idx="2008">
                  <c:v>2008</c:v>
                </c:pt>
                <c:pt idx="2009">
                  <c:v>2009</c:v>
                </c:pt>
                <c:pt idx="2010">
                  <c:v>2010</c:v>
                </c:pt>
                <c:pt idx="2011">
                  <c:v>2011</c:v>
                </c:pt>
                <c:pt idx="2012">
                  <c:v>2012</c:v>
                </c:pt>
                <c:pt idx="2013">
                  <c:v>2013</c:v>
                </c:pt>
                <c:pt idx="2014">
                  <c:v>2014</c:v>
                </c:pt>
                <c:pt idx="2015">
                  <c:v>2015</c:v>
                </c:pt>
                <c:pt idx="2016">
                  <c:v>2016</c:v>
                </c:pt>
                <c:pt idx="2017">
                  <c:v>2017</c:v>
                </c:pt>
                <c:pt idx="2018">
                  <c:v>2018</c:v>
                </c:pt>
                <c:pt idx="2019">
                  <c:v>2019</c:v>
                </c:pt>
                <c:pt idx="2020">
                  <c:v>2020</c:v>
                </c:pt>
                <c:pt idx="2021">
                  <c:v>2021</c:v>
                </c:pt>
                <c:pt idx="2022">
                  <c:v>2022</c:v>
                </c:pt>
                <c:pt idx="2023">
                  <c:v>2023</c:v>
                </c:pt>
                <c:pt idx="2024">
                  <c:v>2024</c:v>
                </c:pt>
                <c:pt idx="2025">
                  <c:v>2025</c:v>
                </c:pt>
                <c:pt idx="2026">
                  <c:v>2026</c:v>
                </c:pt>
                <c:pt idx="2027">
                  <c:v>2027</c:v>
                </c:pt>
                <c:pt idx="2028">
                  <c:v>2028</c:v>
                </c:pt>
                <c:pt idx="2029">
                  <c:v>2029</c:v>
                </c:pt>
                <c:pt idx="2030">
                  <c:v>2030</c:v>
                </c:pt>
                <c:pt idx="2031">
                  <c:v>2031</c:v>
                </c:pt>
                <c:pt idx="2032">
                  <c:v>2032</c:v>
                </c:pt>
                <c:pt idx="2033">
                  <c:v>2033</c:v>
                </c:pt>
                <c:pt idx="2034">
                  <c:v>2034</c:v>
                </c:pt>
                <c:pt idx="2035">
                  <c:v>2035</c:v>
                </c:pt>
                <c:pt idx="2036">
                  <c:v>2036</c:v>
                </c:pt>
                <c:pt idx="2037">
                  <c:v>2037</c:v>
                </c:pt>
                <c:pt idx="2038">
                  <c:v>2038</c:v>
                </c:pt>
                <c:pt idx="2039">
                  <c:v>2039</c:v>
                </c:pt>
                <c:pt idx="2040">
                  <c:v>2040</c:v>
                </c:pt>
                <c:pt idx="2041">
                  <c:v>2041</c:v>
                </c:pt>
                <c:pt idx="2042">
                  <c:v>2042</c:v>
                </c:pt>
                <c:pt idx="2043">
                  <c:v>2043</c:v>
                </c:pt>
                <c:pt idx="2044">
                  <c:v>2044</c:v>
                </c:pt>
                <c:pt idx="2045">
                  <c:v>2045</c:v>
                </c:pt>
                <c:pt idx="2046">
                  <c:v>2046</c:v>
                </c:pt>
                <c:pt idx="2047">
                  <c:v>2047</c:v>
                </c:pt>
                <c:pt idx="2048">
                  <c:v>2048</c:v>
                </c:pt>
                <c:pt idx="2049">
                  <c:v>2049</c:v>
                </c:pt>
                <c:pt idx="2050">
                  <c:v>2050</c:v>
                </c:pt>
                <c:pt idx="2051">
                  <c:v>2051</c:v>
                </c:pt>
                <c:pt idx="2052">
                  <c:v>2052</c:v>
                </c:pt>
                <c:pt idx="2053">
                  <c:v>2053</c:v>
                </c:pt>
                <c:pt idx="2054">
                  <c:v>2054</c:v>
                </c:pt>
                <c:pt idx="2055">
                  <c:v>2055</c:v>
                </c:pt>
                <c:pt idx="2056">
                  <c:v>2056</c:v>
                </c:pt>
                <c:pt idx="2057">
                  <c:v>2057</c:v>
                </c:pt>
                <c:pt idx="2058">
                  <c:v>2058</c:v>
                </c:pt>
                <c:pt idx="2059">
                  <c:v>2059</c:v>
                </c:pt>
                <c:pt idx="2060">
                  <c:v>2060</c:v>
                </c:pt>
                <c:pt idx="2061">
                  <c:v>2061</c:v>
                </c:pt>
                <c:pt idx="2062">
                  <c:v>2062</c:v>
                </c:pt>
                <c:pt idx="2063">
                  <c:v>2063</c:v>
                </c:pt>
                <c:pt idx="2064">
                  <c:v>2064</c:v>
                </c:pt>
                <c:pt idx="2065">
                  <c:v>2065</c:v>
                </c:pt>
                <c:pt idx="2066">
                  <c:v>2066</c:v>
                </c:pt>
                <c:pt idx="2067">
                  <c:v>2067</c:v>
                </c:pt>
                <c:pt idx="2068">
                  <c:v>2068</c:v>
                </c:pt>
                <c:pt idx="2069">
                  <c:v>2069</c:v>
                </c:pt>
                <c:pt idx="2070">
                  <c:v>2070</c:v>
                </c:pt>
                <c:pt idx="2071">
                  <c:v>2071</c:v>
                </c:pt>
                <c:pt idx="2072">
                  <c:v>2072</c:v>
                </c:pt>
                <c:pt idx="2073">
                  <c:v>2073</c:v>
                </c:pt>
                <c:pt idx="2074">
                  <c:v>2074</c:v>
                </c:pt>
                <c:pt idx="2075">
                  <c:v>2075</c:v>
                </c:pt>
                <c:pt idx="2076">
                  <c:v>2076</c:v>
                </c:pt>
                <c:pt idx="2077">
                  <c:v>2077</c:v>
                </c:pt>
                <c:pt idx="2078">
                  <c:v>2078</c:v>
                </c:pt>
                <c:pt idx="2079">
                  <c:v>2079</c:v>
                </c:pt>
                <c:pt idx="2080">
                  <c:v>2080</c:v>
                </c:pt>
                <c:pt idx="2081">
                  <c:v>2081</c:v>
                </c:pt>
                <c:pt idx="2082">
                  <c:v>2082</c:v>
                </c:pt>
                <c:pt idx="2083">
                  <c:v>2083</c:v>
                </c:pt>
                <c:pt idx="2084">
                  <c:v>2084</c:v>
                </c:pt>
                <c:pt idx="2085">
                  <c:v>2085</c:v>
                </c:pt>
                <c:pt idx="2086">
                  <c:v>2086</c:v>
                </c:pt>
                <c:pt idx="2087">
                  <c:v>2087</c:v>
                </c:pt>
                <c:pt idx="2088">
                  <c:v>2088</c:v>
                </c:pt>
                <c:pt idx="2089">
                  <c:v>2089</c:v>
                </c:pt>
                <c:pt idx="2090">
                  <c:v>2090</c:v>
                </c:pt>
                <c:pt idx="2091">
                  <c:v>2091</c:v>
                </c:pt>
                <c:pt idx="2092">
                  <c:v>2092</c:v>
                </c:pt>
                <c:pt idx="2093">
                  <c:v>2093</c:v>
                </c:pt>
                <c:pt idx="2094">
                  <c:v>2094</c:v>
                </c:pt>
                <c:pt idx="2095">
                  <c:v>2095</c:v>
                </c:pt>
                <c:pt idx="2096">
                  <c:v>2096</c:v>
                </c:pt>
                <c:pt idx="2097">
                  <c:v>2097</c:v>
                </c:pt>
                <c:pt idx="2098">
                  <c:v>2098</c:v>
                </c:pt>
                <c:pt idx="2099">
                  <c:v>2099</c:v>
                </c:pt>
                <c:pt idx="2100">
                  <c:v>2100</c:v>
                </c:pt>
                <c:pt idx="2101">
                  <c:v>2101</c:v>
                </c:pt>
                <c:pt idx="2102">
                  <c:v>2102</c:v>
                </c:pt>
                <c:pt idx="2103">
                  <c:v>2103</c:v>
                </c:pt>
                <c:pt idx="2104">
                  <c:v>2104</c:v>
                </c:pt>
                <c:pt idx="2105">
                  <c:v>2105</c:v>
                </c:pt>
                <c:pt idx="2106">
                  <c:v>2106</c:v>
                </c:pt>
                <c:pt idx="2107">
                  <c:v>2107</c:v>
                </c:pt>
                <c:pt idx="2108">
                  <c:v>2108</c:v>
                </c:pt>
                <c:pt idx="2109">
                  <c:v>2109</c:v>
                </c:pt>
                <c:pt idx="2110">
                  <c:v>2110</c:v>
                </c:pt>
                <c:pt idx="2111">
                  <c:v>2111</c:v>
                </c:pt>
                <c:pt idx="2112">
                  <c:v>2112</c:v>
                </c:pt>
                <c:pt idx="2113">
                  <c:v>2113</c:v>
                </c:pt>
                <c:pt idx="2114">
                  <c:v>2114</c:v>
                </c:pt>
                <c:pt idx="2115">
                  <c:v>2115</c:v>
                </c:pt>
                <c:pt idx="2116">
                  <c:v>2116</c:v>
                </c:pt>
                <c:pt idx="2117">
                  <c:v>2117</c:v>
                </c:pt>
                <c:pt idx="2118">
                  <c:v>2118</c:v>
                </c:pt>
                <c:pt idx="2119">
                  <c:v>2119</c:v>
                </c:pt>
                <c:pt idx="2120">
                  <c:v>2120</c:v>
                </c:pt>
                <c:pt idx="2121">
                  <c:v>2121</c:v>
                </c:pt>
                <c:pt idx="2122">
                  <c:v>2122</c:v>
                </c:pt>
                <c:pt idx="2123">
                  <c:v>2123</c:v>
                </c:pt>
                <c:pt idx="2124">
                  <c:v>2124</c:v>
                </c:pt>
                <c:pt idx="2125">
                  <c:v>2125</c:v>
                </c:pt>
                <c:pt idx="2126">
                  <c:v>2126</c:v>
                </c:pt>
                <c:pt idx="2127">
                  <c:v>2127</c:v>
                </c:pt>
                <c:pt idx="2128">
                  <c:v>2128</c:v>
                </c:pt>
                <c:pt idx="2129">
                  <c:v>2129</c:v>
                </c:pt>
                <c:pt idx="2130">
                  <c:v>2130</c:v>
                </c:pt>
                <c:pt idx="2131">
                  <c:v>2131</c:v>
                </c:pt>
                <c:pt idx="2132">
                  <c:v>2132</c:v>
                </c:pt>
                <c:pt idx="2133">
                  <c:v>2133</c:v>
                </c:pt>
                <c:pt idx="2134">
                  <c:v>2134</c:v>
                </c:pt>
                <c:pt idx="2135">
                  <c:v>2135</c:v>
                </c:pt>
                <c:pt idx="2136">
                  <c:v>2136</c:v>
                </c:pt>
                <c:pt idx="2137">
                  <c:v>2137</c:v>
                </c:pt>
                <c:pt idx="2138">
                  <c:v>2138</c:v>
                </c:pt>
                <c:pt idx="2139">
                  <c:v>2139</c:v>
                </c:pt>
                <c:pt idx="2140">
                  <c:v>2140</c:v>
                </c:pt>
                <c:pt idx="2141">
                  <c:v>2141</c:v>
                </c:pt>
                <c:pt idx="2142">
                  <c:v>2142</c:v>
                </c:pt>
                <c:pt idx="2143">
                  <c:v>2143</c:v>
                </c:pt>
                <c:pt idx="2144">
                  <c:v>2144</c:v>
                </c:pt>
                <c:pt idx="2145">
                  <c:v>2145</c:v>
                </c:pt>
                <c:pt idx="2146">
                  <c:v>2146</c:v>
                </c:pt>
                <c:pt idx="2147">
                  <c:v>2147</c:v>
                </c:pt>
                <c:pt idx="2148">
                  <c:v>2148</c:v>
                </c:pt>
                <c:pt idx="2149">
                  <c:v>2149</c:v>
                </c:pt>
                <c:pt idx="2150">
                  <c:v>2150</c:v>
                </c:pt>
                <c:pt idx="2151">
                  <c:v>2151</c:v>
                </c:pt>
                <c:pt idx="2152">
                  <c:v>2152</c:v>
                </c:pt>
                <c:pt idx="2153">
                  <c:v>2153</c:v>
                </c:pt>
                <c:pt idx="2154">
                  <c:v>2154</c:v>
                </c:pt>
                <c:pt idx="2155">
                  <c:v>2155</c:v>
                </c:pt>
                <c:pt idx="2156">
                  <c:v>2156</c:v>
                </c:pt>
                <c:pt idx="2157">
                  <c:v>2157</c:v>
                </c:pt>
                <c:pt idx="2158">
                  <c:v>2158</c:v>
                </c:pt>
                <c:pt idx="2159">
                  <c:v>2159</c:v>
                </c:pt>
                <c:pt idx="2160">
                  <c:v>2160</c:v>
                </c:pt>
                <c:pt idx="2161">
                  <c:v>2161</c:v>
                </c:pt>
                <c:pt idx="2162">
                  <c:v>2162</c:v>
                </c:pt>
                <c:pt idx="2163">
                  <c:v>2163</c:v>
                </c:pt>
                <c:pt idx="2164">
                  <c:v>2164</c:v>
                </c:pt>
                <c:pt idx="2165">
                  <c:v>2165</c:v>
                </c:pt>
                <c:pt idx="2166">
                  <c:v>2166</c:v>
                </c:pt>
                <c:pt idx="2167">
                  <c:v>2167</c:v>
                </c:pt>
                <c:pt idx="2168">
                  <c:v>2168</c:v>
                </c:pt>
                <c:pt idx="2169">
                  <c:v>2169</c:v>
                </c:pt>
                <c:pt idx="2170">
                  <c:v>2170</c:v>
                </c:pt>
                <c:pt idx="2171">
                  <c:v>2171</c:v>
                </c:pt>
                <c:pt idx="2172">
                  <c:v>2172</c:v>
                </c:pt>
                <c:pt idx="2173">
                  <c:v>2173</c:v>
                </c:pt>
                <c:pt idx="2174">
                  <c:v>2174</c:v>
                </c:pt>
                <c:pt idx="2175">
                  <c:v>2175</c:v>
                </c:pt>
                <c:pt idx="2176">
                  <c:v>2176</c:v>
                </c:pt>
                <c:pt idx="2177">
                  <c:v>2177</c:v>
                </c:pt>
                <c:pt idx="2178">
                  <c:v>2178</c:v>
                </c:pt>
                <c:pt idx="2179">
                  <c:v>2179</c:v>
                </c:pt>
                <c:pt idx="2180">
                  <c:v>2180</c:v>
                </c:pt>
                <c:pt idx="2181">
                  <c:v>2181</c:v>
                </c:pt>
                <c:pt idx="2182">
                  <c:v>2182</c:v>
                </c:pt>
                <c:pt idx="2183">
                  <c:v>2183</c:v>
                </c:pt>
                <c:pt idx="2184">
                  <c:v>2184</c:v>
                </c:pt>
                <c:pt idx="2185">
                  <c:v>2185</c:v>
                </c:pt>
                <c:pt idx="2186">
                  <c:v>2186</c:v>
                </c:pt>
                <c:pt idx="2187">
                  <c:v>2187</c:v>
                </c:pt>
                <c:pt idx="2188">
                  <c:v>2188</c:v>
                </c:pt>
                <c:pt idx="2189">
                  <c:v>2189</c:v>
                </c:pt>
                <c:pt idx="2190">
                  <c:v>2190</c:v>
                </c:pt>
                <c:pt idx="2191">
                  <c:v>2191</c:v>
                </c:pt>
                <c:pt idx="2192">
                  <c:v>2192</c:v>
                </c:pt>
                <c:pt idx="2193">
                  <c:v>2193</c:v>
                </c:pt>
                <c:pt idx="2194">
                  <c:v>2194</c:v>
                </c:pt>
                <c:pt idx="2195">
                  <c:v>2195</c:v>
                </c:pt>
                <c:pt idx="2196">
                  <c:v>2196</c:v>
                </c:pt>
                <c:pt idx="2197">
                  <c:v>2197</c:v>
                </c:pt>
                <c:pt idx="2198">
                  <c:v>2198</c:v>
                </c:pt>
                <c:pt idx="2199">
                  <c:v>2199</c:v>
                </c:pt>
                <c:pt idx="2200">
                  <c:v>2200</c:v>
                </c:pt>
                <c:pt idx="2201">
                  <c:v>2201</c:v>
                </c:pt>
                <c:pt idx="2202">
                  <c:v>2202</c:v>
                </c:pt>
                <c:pt idx="2203">
                  <c:v>2203</c:v>
                </c:pt>
                <c:pt idx="2204">
                  <c:v>2204</c:v>
                </c:pt>
                <c:pt idx="2205">
                  <c:v>2205</c:v>
                </c:pt>
                <c:pt idx="2206">
                  <c:v>2206</c:v>
                </c:pt>
                <c:pt idx="2207">
                  <c:v>2207</c:v>
                </c:pt>
                <c:pt idx="2208">
                  <c:v>2208</c:v>
                </c:pt>
                <c:pt idx="2209">
                  <c:v>2209</c:v>
                </c:pt>
                <c:pt idx="2210">
                  <c:v>2210</c:v>
                </c:pt>
                <c:pt idx="2211">
                  <c:v>2211</c:v>
                </c:pt>
                <c:pt idx="2212">
                  <c:v>2212</c:v>
                </c:pt>
                <c:pt idx="2213">
                  <c:v>2213</c:v>
                </c:pt>
                <c:pt idx="2214">
                  <c:v>2214</c:v>
                </c:pt>
                <c:pt idx="2215">
                  <c:v>2215</c:v>
                </c:pt>
                <c:pt idx="2216">
                  <c:v>2216</c:v>
                </c:pt>
                <c:pt idx="2217">
                  <c:v>2217</c:v>
                </c:pt>
                <c:pt idx="2218">
                  <c:v>2218</c:v>
                </c:pt>
                <c:pt idx="2219">
                  <c:v>2219</c:v>
                </c:pt>
                <c:pt idx="2220">
                  <c:v>2220</c:v>
                </c:pt>
                <c:pt idx="2221">
                  <c:v>2221</c:v>
                </c:pt>
                <c:pt idx="2222">
                  <c:v>2222</c:v>
                </c:pt>
                <c:pt idx="2223">
                  <c:v>2223</c:v>
                </c:pt>
                <c:pt idx="2224">
                  <c:v>2224</c:v>
                </c:pt>
                <c:pt idx="2225">
                  <c:v>2225</c:v>
                </c:pt>
                <c:pt idx="2226">
                  <c:v>2226</c:v>
                </c:pt>
                <c:pt idx="2227">
                  <c:v>2227</c:v>
                </c:pt>
                <c:pt idx="2228">
                  <c:v>2228</c:v>
                </c:pt>
                <c:pt idx="2229">
                  <c:v>2229</c:v>
                </c:pt>
                <c:pt idx="2230">
                  <c:v>2230</c:v>
                </c:pt>
                <c:pt idx="2231">
                  <c:v>2231</c:v>
                </c:pt>
                <c:pt idx="2232">
                  <c:v>2232</c:v>
                </c:pt>
                <c:pt idx="2233">
                  <c:v>2233</c:v>
                </c:pt>
                <c:pt idx="2234">
                  <c:v>2234</c:v>
                </c:pt>
                <c:pt idx="2235">
                  <c:v>2235</c:v>
                </c:pt>
                <c:pt idx="2236">
                  <c:v>2236</c:v>
                </c:pt>
                <c:pt idx="2237">
                  <c:v>2237</c:v>
                </c:pt>
                <c:pt idx="2238">
                  <c:v>2238</c:v>
                </c:pt>
                <c:pt idx="2239">
                  <c:v>2239</c:v>
                </c:pt>
                <c:pt idx="2240">
                  <c:v>2240</c:v>
                </c:pt>
                <c:pt idx="2241">
                  <c:v>2241</c:v>
                </c:pt>
                <c:pt idx="2242">
                  <c:v>2242</c:v>
                </c:pt>
                <c:pt idx="2243">
                  <c:v>2243</c:v>
                </c:pt>
                <c:pt idx="2244">
                  <c:v>2244</c:v>
                </c:pt>
                <c:pt idx="2245">
                  <c:v>2245</c:v>
                </c:pt>
                <c:pt idx="2246">
                  <c:v>2246</c:v>
                </c:pt>
                <c:pt idx="2247">
                  <c:v>2247</c:v>
                </c:pt>
                <c:pt idx="2248">
                  <c:v>2248</c:v>
                </c:pt>
                <c:pt idx="2249">
                  <c:v>2249</c:v>
                </c:pt>
                <c:pt idx="2250">
                  <c:v>2250</c:v>
                </c:pt>
                <c:pt idx="2251">
                  <c:v>2251</c:v>
                </c:pt>
                <c:pt idx="2252">
                  <c:v>2252</c:v>
                </c:pt>
                <c:pt idx="2253">
                  <c:v>2253</c:v>
                </c:pt>
                <c:pt idx="2254">
                  <c:v>2254</c:v>
                </c:pt>
                <c:pt idx="2255">
                  <c:v>2255</c:v>
                </c:pt>
                <c:pt idx="2256">
                  <c:v>2256</c:v>
                </c:pt>
                <c:pt idx="2257">
                  <c:v>2257</c:v>
                </c:pt>
                <c:pt idx="2258">
                  <c:v>2258</c:v>
                </c:pt>
                <c:pt idx="2259">
                  <c:v>2259</c:v>
                </c:pt>
                <c:pt idx="2260">
                  <c:v>2260</c:v>
                </c:pt>
                <c:pt idx="2261">
                  <c:v>2261</c:v>
                </c:pt>
                <c:pt idx="2262">
                  <c:v>2262</c:v>
                </c:pt>
                <c:pt idx="2263">
                  <c:v>2263</c:v>
                </c:pt>
                <c:pt idx="2264">
                  <c:v>2264</c:v>
                </c:pt>
                <c:pt idx="2265">
                  <c:v>2265</c:v>
                </c:pt>
                <c:pt idx="2266">
                  <c:v>2266</c:v>
                </c:pt>
                <c:pt idx="2267">
                  <c:v>2267</c:v>
                </c:pt>
                <c:pt idx="2268">
                  <c:v>2268</c:v>
                </c:pt>
                <c:pt idx="2269">
                  <c:v>2269</c:v>
                </c:pt>
                <c:pt idx="2270">
                  <c:v>2270</c:v>
                </c:pt>
                <c:pt idx="2271">
                  <c:v>2271</c:v>
                </c:pt>
                <c:pt idx="2272">
                  <c:v>2272</c:v>
                </c:pt>
                <c:pt idx="2273">
                  <c:v>2273</c:v>
                </c:pt>
                <c:pt idx="2274">
                  <c:v>2274</c:v>
                </c:pt>
                <c:pt idx="2275">
                  <c:v>2275</c:v>
                </c:pt>
                <c:pt idx="2276">
                  <c:v>2276</c:v>
                </c:pt>
                <c:pt idx="2277">
                  <c:v>2277</c:v>
                </c:pt>
                <c:pt idx="2278">
                  <c:v>2278</c:v>
                </c:pt>
                <c:pt idx="2279">
                  <c:v>2279</c:v>
                </c:pt>
                <c:pt idx="2280">
                  <c:v>2280</c:v>
                </c:pt>
                <c:pt idx="2281">
                  <c:v>2281</c:v>
                </c:pt>
                <c:pt idx="2282">
                  <c:v>2282</c:v>
                </c:pt>
                <c:pt idx="2283">
                  <c:v>2283</c:v>
                </c:pt>
                <c:pt idx="2284">
                  <c:v>2284</c:v>
                </c:pt>
                <c:pt idx="2285">
                  <c:v>2285</c:v>
                </c:pt>
                <c:pt idx="2286">
                  <c:v>2286</c:v>
                </c:pt>
                <c:pt idx="2287">
                  <c:v>2287</c:v>
                </c:pt>
                <c:pt idx="2288">
                  <c:v>2288</c:v>
                </c:pt>
                <c:pt idx="2289">
                  <c:v>2289</c:v>
                </c:pt>
                <c:pt idx="2290">
                  <c:v>2290</c:v>
                </c:pt>
                <c:pt idx="2291">
                  <c:v>2291</c:v>
                </c:pt>
                <c:pt idx="2292">
                  <c:v>2292</c:v>
                </c:pt>
                <c:pt idx="2293">
                  <c:v>2293</c:v>
                </c:pt>
                <c:pt idx="2294">
                  <c:v>2294</c:v>
                </c:pt>
                <c:pt idx="2295">
                  <c:v>2295</c:v>
                </c:pt>
                <c:pt idx="2296">
                  <c:v>2296</c:v>
                </c:pt>
                <c:pt idx="2297">
                  <c:v>2297</c:v>
                </c:pt>
                <c:pt idx="2298">
                  <c:v>2298</c:v>
                </c:pt>
                <c:pt idx="2299">
                  <c:v>2299</c:v>
                </c:pt>
                <c:pt idx="2300">
                  <c:v>2300</c:v>
                </c:pt>
                <c:pt idx="2301">
                  <c:v>2301</c:v>
                </c:pt>
                <c:pt idx="2302">
                  <c:v>2302</c:v>
                </c:pt>
                <c:pt idx="2303">
                  <c:v>2303</c:v>
                </c:pt>
                <c:pt idx="2304">
                  <c:v>2304</c:v>
                </c:pt>
                <c:pt idx="2305">
                  <c:v>2305</c:v>
                </c:pt>
                <c:pt idx="2306">
                  <c:v>2306</c:v>
                </c:pt>
                <c:pt idx="2307">
                  <c:v>2307</c:v>
                </c:pt>
                <c:pt idx="2308">
                  <c:v>2308</c:v>
                </c:pt>
                <c:pt idx="2309">
                  <c:v>2309</c:v>
                </c:pt>
                <c:pt idx="2310">
                  <c:v>2310</c:v>
                </c:pt>
                <c:pt idx="2311">
                  <c:v>2311</c:v>
                </c:pt>
                <c:pt idx="2312">
                  <c:v>2312</c:v>
                </c:pt>
                <c:pt idx="2313">
                  <c:v>2313</c:v>
                </c:pt>
                <c:pt idx="2314">
                  <c:v>2314</c:v>
                </c:pt>
                <c:pt idx="2315">
                  <c:v>2315</c:v>
                </c:pt>
                <c:pt idx="2316">
                  <c:v>2316</c:v>
                </c:pt>
                <c:pt idx="2317">
                  <c:v>2317</c:v>
                </c:pt>
                <c:pt idx="2318">
                  <c:v>2318</c:v>
                </c:pt>
                <c:pt idx="2319">
                  <c:v>2319</c:v>
                </c:pt>
                <c:pt idx="2320">
                  <c:v>2320</c:v>
                </c:pt>
                <c:pt idx="2321">
                  <c:v>2321</c:v>
                </c:pt>
                <c:pt idx="2322">
                  <c:v>2322</c:v>
                </c:pt>
                <c:pt idx="2323">
                  <c:v>2323</c:v>
                </c:pt>
                <c:pt idx="2324">
                  <c:v>2324</c:v>
                </c:pt>
                <c:pt idx="2325">
                  <c:v>2325</c:v>
                </c:pt>
                <c:pt idx="2326">
                  <c:v>2326</c:v>
                </c:pt>
                <c:pt idx="2327">
                  <c:v>2327</c:v>
                </c:pt>
                <c:pt idx="2328">
                  <c:v>2328</c:v>
                </c:pt>
                <c:pt idx="2329">
                  <c:v>2329</c:v>
                </c:pt>
                <c:pt idx="2330">
                  <c:v>2330</c:v>
                </c:pt>
                <c:pt idx="2331">
                  <c:v>2331</c:v>
                </c:pt>
                <c:pt idx="2332">
                  <c:v>2332</c:v>
                </c:pt>
                <c:pt idx="2333">
                  <c:v>2333</c:v>
                </c:pt>
                <c:pt idx="2334">
                  <c:v>2334</c:v>
                </c:pt>
                <c:pt idx="2335">
                  <c:v>2335</c:v>
                </c:pt>
                <c:pt idx="2336">
                  <c:v>2336</c:v>
                </c:pt>
                <c:pt idx="2337">
                  <c:v>2337</c:v>
                </c:pt>
                <c:pt idx="2338">
                  <c:v>2338</c:v>
                </c:pt>
                <c:pt idx="2339">
                  <c:v>2339</c:v>
                </c:pt>
                <c:pt idx="2340">
                  <c:v>2340</c:v>
                </c:pt>
                <c:pt idx="2341">
                  <c:v>2341</c:v>
                </c:pt>
                <c:pt idx="2342">
                  <c:v>2342</c:v>
                </c:pt>
                <c:pt idx="2343">
                  <c:v>2343</c:v>
                </c:pt>
                <c:pt idx="2344">
                  <c:v>2344</c:v>
                </c:pt>
                <c:pt idx="2345">
                  <c:v>2345</c:v>
                </c:pt>
                <c:pt idx="2346">
                  <c:v>2346</c:v>
                </c:pt>
                <c:pt idx="2347">
                  <c:v>2347</c:v>
                </c:pt>
                <c:pt idx="2348">
                  <c:v>2348</c:v>
                </c:pt>
                <c:pt idx="2349">
                  <c:v>2349</c:v>
                </c:pt>
                <c:pt idx="2350">
                  <c:v>2350</c:v>
                </c:pt>
                <c:pt idx="2351">
                  <c:v>2351</c:v>
                </c:pt>
                <c:pt idx="2352">
                  <c:v>2352</c:v>
                </c:pt>
                <c:pt idx="2353">
                  <c:v>2353</c:v>
                </c:pt>
                <c:pt idx="2354">
                  <c:v>2354</c:v>
                </c:pt>
                <c:pt idx="2355">
                  <c:v>2355</c:v>
                </c:pt>
                <c:pt idx="2356">
                  <c:v>2356</c:v>
                </c:pt>
                <c:pt idx="2357">
                  <c:v>2357</c:v>
                </c:pt>
                <c:pt idx="2358">
                  <c:v>2358</c:v>
                </c:pt>
                <c:pt idx="2359">
                  <c:v>2359</c:v>
                </c:pt>
                <c:pt idx="2360">
                  <c:v>2360</c:v>
                </c:pt>
                <c:pt idx="2361">
                  <c:v>2361</c:v>
                </c:pt>
                <c:pt idx="2362">
                  <c:v>2362</c:v>
                </c:pt>
                <c:pt idx="2363">
                  <c:v>2363</c:v>
                </c:pt>
                <c:pt idx="2364">
                  <c:v>2364</c:v>
                </c:pt>
                <c:pt idx="2365">
                  <c:v>2365</c:v>
                </c:pt>
                <c:pt idx="2366">
                  <c:v>2366</c:v>
                </c:pt>
                <c:pt idx="2367">
                  <c:v>2367</c:v>
                </c:pt>
                <c:pt idx="2368">
                  <c:v>2368</c:v>
                </c:pt>
                <c:pt idx="2369">
                  <c:v>2369</c:v>
                </c:pt>
                <c:pt idx="2370">
                  <c:v>2370</c:v>
                </c:pt>
                <c:pt idx="2371">
                  <c:v>2371</c:v>
                </c:pt>
                <c:pt idx="2372">
                  <c:v>2372</c:v>
                </c:pt>
                <c:pt idx="2373">
                  <c:v>2373</c:v>
                </c:pt>
                <c:pt idx="2374">
                  <c:v>2374</c:v>
                </c:pt>
                <c:pt idx="2375">
                  <c:v>2375</c:v>
                </c:pt>
                <c:pt idx="2376">
                  <c:v>2376</c:v>
                </c:pt>
                <c:pt idx="2377">
                  <c:v>2377</c:v>
                </c:pt>
                <c:pt idx="2378">
                  <c:v>2378</c:v>
                </c:pt>
                <c:pt idx="2379">
                  <c:v>2379</c:v>
                </c:pt>
                <c:pt idx="2380">
                  <c:v>2380</c:v>
                </c:pt>
                <c:pt idx="2381">
                  <c:v>2381</c:v>
                </c:pt>
                <c:pt idx="2382">
                  <c:v>2382</c:v>
                </c:pt>
                <c:pt idx="2383">
                  <c:v>2383</c:v>
                </c:pt>
                <c:pt idx="2384">
                  <c:v>2384</c:v>
                </c:pt>
                <c:pt idx="2385">
                  <c:v>2385</c:v>
                </c:pt>
                <c:pt idx="2386">
                  <c:v>2386</c:v>
                </c:pt>
                <c:pt idx="2387">
                  <c:v>2387</c:v>
                </c:pt>
                <c:pt idx="2388">
                  <c:v>2388</c:v>
                </c:pt>
                <c:pt idx="2389">
                  <c:v>2389</c:v>
                </c:pt>
                <c:pt idx="2390">
                  <c:v>2390</c:v>
                </c:pt>
                <c:pt idx="2391">
                  <c:v>2391</c:v>
                </c:pt>
                <c:pt idx="2392">
                  <c:v>2392</c:v>
                </c:pt>
                <c:pt idx="2393">
                  <c:v>2393</c:v>
                </c:pt>
                <c:pt idx="2394">
                  <c:v>2394</c:v>
                </c:pt>
                <c:pt idx="2395">
                  <c:v>2395</c:v>
                </c:pt>
                <c:pt idx="2396">
                  <c:v>2396</c:v>
                </c:pt>
                <c:pt idx="2397">
                  <c:v>2397</c:v>
                </c:pt>
                <c:pt idx="2398">
                  <c:v>2398</c:v>
                </c:pt>
                <c:pt idx="2399">
                  <c:v>2399</c:v>
                </c:pt>
                <c:pt idx="2400">
                  <c:v>2400</c:v>
                </c:pt>
                <c:pt idx="2401">
                  <c:v>2401</c:v>
                </c:pt>
                <c:pt idx="2402">
                  <c:v>2402</c:v>
                </c:pt>
                <c:pt idx="2403">
                  <c:v>2403</c:v>
                </c:pt>
                <c:pt idx="2404">
                  <c:v>2404</c:v>
                </c:pt>
                <c:pt idx="2405">
                  <c:v>2405</c:v>
                </c:pt>
                <c:pt idx="2406">
                  <c:v>2406</c:v>
                </c:pt>
                <c:pt idx="2407">
                  <c:v>2407</c:v>
                </c:pt>
                <c:pt idx="2408">
                  <c:v>2408</c:v>
                </c:pt>
                <c:pt idx="2409">
                  <c:v>2409</c:v>
                </c:pt>
                <c:pt idx="2410">
                  <c:v>2410</c:v>
                </c:pt>
                <c:pt idx="2411">
                  <c:v>2411</c:v>
                </c:pt>
                <c:pt idx="2412">
                  <c:v>2412</c:v>
                </c:pt>
                <c:pt idx="2413">
                  <c:v>2413</c:v>
                </c:pt>
                <c:pt idx="2414">
                  <c:v>2414</c:v>
                </c:pt>
                <c:pt idx="2415">
                  <c:v>2415</c:v>
                </c:pt>
                <c:pt idx="2416">
                  <c:v>2416</c:v>
                </c:pt>
                <c:pt idx="2417">
                  <c:v>2417</c:v>
                </c:pt>
                <c:pt idx="2418">
                  <c:v>2418</c:v>
                </c:pt>
                <c:pt idx="2419">
                  <c:v>2419</c:v>
                </c:pt>
                <c:pt idx="2420">
                  <c:v>2420</c:v>
                </c:pt>
                <c:pt idx="2421">
                  <c:v>2421</c:v>
                </c:pt>
                <c:pt idx="2422">
                  <c:v>2422</c:v>
                </c:pt>
                <c:pt idx="2423">
                  <c:v>2423</c:v>
                </c:pt>
                <c:pt idx="2424">
                  <c:v>2424</c:v>
                </c:pt>
                <c:pt idx="2425">
                  <c:v>2425</c:v>
                </c:pt>
                <c:pt idx="2426">
                  <c:v>2426</c:v>
                </c:pt>
                <c:pt idx="2427">
                  <c:v>2427</c:v>
                </c:pt>
                <c:pt idx="2428">
                  <c:v>2428</c:v>
                </c:pt>
                <c:pt idx="2429">
                  <c:v>2429</c:v>
                </c:pt>
                <c:pt idx="2430">
                  <c:v>2430</c:v>
                </c:pt>
                <c:pt idx="2431">
                  <c:v>2431</c:v>
                </c:pt>
                <c:pt idx="2432">
                  <c:v>2432</c:v>
                </c:pt>
                <c:pt idx="2433">
                  <c:v>2433</c:v>
                </c:pt>
                <c:pt idx="2434">
                  <c:v>2434</c:v>
                </c:pt>
                <c:pt idx="2435">
                  <c:v>2435</c:v>
                </c:pt>
                <c:pt idx="2436">
                  <c:v>2436</c:v>
                </c:pt>
                <c:pt idx="2437">
                  <c:v>2437</c:v>
                </c:pt>
                <c:pt idx="2438">
                  <c:v>2438</c:v>
                </c:pt>
                <c:pt idx="2439">
                  <c:v>2439</c:v>
                </c:pt>
                <c:pt idx="2440">
                  <c:v>2440</c:v>
                </c:pt>
                <c:pt idx="2441">
                  <c:v>2441</c:v>
                </c:pt>
                <c:pt idx="2442">
                  <c:v>2442</c:v>
                </c:pt>
                <c:pt idx="2443">
                  <c:v>2443</c:v>
                </c:pt>
                <c:pt idx="2444">
                  <c:v>2444</c:v>
                </c:pt>
                <c:pt idx="2445">
                  <c:v>2445</c:v>
                </c:pt>
                <c:pt idx="2446">
                  <c:v>2446</c:v>
                </c:pt>
                <c:pt idx="2447">
                  <c:v>2447</c:v>
                </c:pt>
                <c:pt idx="2448">
                  <c:v>2448</c:v>
                </c:pt>
                <c:pt idx="2449">
                  <c:v>2449</c:v>
                </c:pt>
                <c:pt idx="2450">
                  <c:v>2450</c:v>
                </c:pt>
                <c:pt idx="2451">
                  <c:v>2451</c:v>
                </c:pt>
                <c:pt idx="2452">
                  <c:v>2452</c:v>
                </c:pt>
                <c:pt idx="2453">
                  <c:v>2453</c:v>
                </c:pt>
                <c:pt idx="2454">
                  <c:v>2454</c:v>
                </c:pt>
                <c:pt idx="2455">
                  <c:v>2455</c:v>
                </c:pt>
                <c:pt idx="2456">
                  <c:v>2456</c:v>
                </c:pt>
                <c:pt idx="2457">
                  <c:v>2457</c:v>
                </c:pt>
                <c:pt idx="2458">
                  <c:v>2458</c:v>
                </c:pt>
                <c:pt idx="2459">
                  <c:v>2459</c:v>
                </c:pt>
                <c:pt idx="2460">
                  <c:v>2460</c:v>
                </c:pt>
                <c:pt idx="2461">
                  <c:v>2461</c:v>
                </c:pt>
                <c:pt idx="2462">
                  <c:v>2462</c:v>
                </c:pt>
                <c:pt idx="2463">
                  <c:v>2463</c:v>
                </c:pt>
                <c:pt idx="2464">
                  <c:v>2464</c:v>
                </c:pt>
                <c:pt idx="2465">
                  <c:v>2465</c:v>
                </c:pt>
                <c:pt idx="2466">
                  <c:v>2466</c:v>
                </c:pt>
                <c:pt idx="2467">
                  <c:v>2467</c:v>
                </c:pt>
                <c:pt idx="2468">
                  <c:v>2468</c:v>
                </c:pt>
                <c:pt idx="2469">
                  <c:v>2469</c:v>
                </c:pt>
                <c:pt idx="2470">
                  <c:v>2470</c:v>
                </c:pt>
                <c:pt idx="2471">
                  <c:v>2471</c:v>
                </c:pt>
                <c:pt idx="2472">
                  <c:v>2472</c:v>
                </c:pt>
                <c:pt idx="2473">
                  <c:v>2473</c:v>
                </c:pt>
                <c:pt idx="2474">
                  <c:v>2474</c:v>
                </c:pt>
                <c:pt idx="2475">
                  <c:v>2475</c:v>
                </c:pt>
                <c:pt idx="2476">
                  <c:v>2476</c:v>
                </c:pt>
                <c:pt idx="2477">
                  <c:v>2477</c:v>
                </c:pt>
                <c:pt idx="2478">
                  <c:v>2478</c:v>
                </c:pt>
                <c:pt idx="2479">
                  <c:v>2479</c:v>
                </c:pt>
                <c:pt idx="2480">
                  <c:v>2480</c:v>
                </c:pt>
                <c:pt idx="2481">
                  <c:v>2481</c:v>
                </c:pt>
                <c:pt idx="2482">
                  <c:v>2482</c:v>
                </c:pt>
                <c:pt idx="2483">
                  <c:v>2483</c:v>
                </c:pt>
                <c:pt idx="2484">
                  <c:v>2484</c:v>
                </c:pt>
                <c:pt idx="2485">
                  <c:v>2485</c:v>
                </c:pt>
                <c:pt idx="2486">
                  <c:v>2486</c:v>
                </c:pt>
                <c:pt idx="2487">
                  <c:v>2487</c:v>
                </c:pt>
                <c:pt idx="2488">
                  <c:v>2488</c:v>
                </c:pt>
                <c:pt idx="2489">
                  <c:v>2489</c:v>
                </c:pt>
                <c:pt idx="2490">
                  <c:v>2490</c:v>
                </c:pt>
                <c:pt idx="2491">
                  <c:v>2491</c:v>
                </c:pt>
                <c:pt idx="2492">
                  <c:v>2492</c:v>
                </c:pt>
                <c:pt idx="2493">
                  <c:v>2493</c:v>
                </c:pt>
                <c:pt idx="2494">
                  <c:v>2494</c:v>
                </c:pt>
                <c:pt idx="2495">
                  <c:v>2495</c:v>
                </c:pt>
                <c:pt idx="2496">
                  <c:v>2496</c:v>
                </c:pt>
                <c:pt idx="2497">
                  <c:v>2497</c:v>
                </c:pt>
                <c:pt idx="2498">
                  <c:v>2498</c:v>
                </c:pt>
                <c:pt idx="2499">
                  <c:v>2499</c:v>
                </c:pt>
                <c:pt idx="2500">
                  <c:v>2500</c:v>
                </c:pt>
                <c:pt idx="2501">
                  <c:v>2501</c:v>
                </c:pt>
                <c:pt idx="2502">
                  <c:v>2502</c:v>
                </c:pt>
                <c:pt idx="2503">
                  <c:v>2503</c:v>
                </c:pt>
                <c:pt idx="2504">
                  <c:v>2504</c:v>
                </c:pt>
                <c:pt idx="2505">
                  <c:v>2505</c:v>
                </c:pt>
                <c:pt idx="2506">
                  <c:v>2506</c:v>
                </c:pt>
                <c:pt idx="2507">
                  <c:v>2507</c:v>
                </c:pt>
                <c:pt idx="2508">
                  <c:v>2508</c:v>
                </c:pt>
                <c:pt idx="2509">
                  <c:v>2509</c:v>
                </c:pt>
                <c:pt idx="2510">
                  <c:v>2510</c:v>
                </c:pt>
                <c:pt idx="2511">
                  <c:v>2511</c:v>
                </c:pt>
                <c:pt idx="2512">
                  <c:v>2512</c:v>
                </c:pt>
                <c:pt idx="2513">
                  <c:v>2513</c:v>
                </c:pt>
                <c:pt idx="2514">
                  <c:v>2514</c:v>
                </c:pt>
                <c:pt idx="2515">
                  <c:v>2515</c:v>
                </c:pt>
                <c:pt idx="2516">
                  <c:v>2516</c:v>
                </c:pt>
                <c:pt idx="2517">
                  <c:v>2517</c:v>
                </c:pt>
                <c:pt idx="2518">
                  <c:v>2518</c:v>
                </c:pt>
                <c:pt idx="2519">
                  <c:v>2519</c:v>
                </c:pt>
                <c:pt idx="2520">
                  <c:v>2520</c:v>
                </c:pt>
                <c:pt idx="2521">
                  <c:v>2521</c:v>
                </c:pt>
                <c:pt idx="2522">
                  <c:v>2522</c:v>
                </c:pt>
                <c:pt idx="2523">
                  <c:v>2523</c:v>
                </c:pt>
                <c:pt idx="2524">
                  <c:v>2524</c:v>
                </c:pt>
                <c:pt idx="2525">
                  <c:v>2525</c:v>
                </c:pt>
                <c:pt idx="2526">
                  <c:v>2526</c:v>
                </c:pt>
                <c:pt idx="2527">
                  <c:v>2527</c:v>
                </c:pt>
                <c:pt idx="2528">
                  <c:v>2528</c:v>
                </c:pt>
                <c:pt idx="2529">
                  <c:v>2529</c:v>
                </c:pt>
                <c:pt idx="2530">
                  <c:v>2530</c:v>
                </c:pt>
                <c:pt idx="2531">
                  <c:v>2531</c:v>
                </c:pt>
                <c:pt idx="2532">
                  <c:v>2532</c:v>
                </c:pt>
                <c:pt idx="2533">
                  <c:v>2533</c:v>
                </c:pt>
                <c:pt idx="2534">
                  <c:v>2534</c:v>
                </c:pt>
                <c:pt idx="2535">
                  <c:v>2535</c:v>
                </c:pt>
                <c:pt idx="2536">
                  <c:v>2536</c:v>
                </c:pt>
                <c:pt idx="2537">
                  <c:v>2537</c:v>
                </c:pt>
                <c:pt idx="2538">
                  <c:v>2538</c:v>
                </c:pt>
                <c:pt idx="2539">
                  <c:v>2539</c:v>
                </c:pt>
                <c:pt idx="2540">
                  <c:v>2540</c:v>
                </c:pt>
                <c:pt idx="2541">
                  <c:v>2541</c:v>
                </c:pt>
                <c:pt idx="2542">
                  <c:v>2542</c:v>
                </c:pt>
                <c:pt idx="2543">
                  <c:v>2543</c:v>
                </c:pt>
                <c:pt idx="2544">
                  <c:v>2544</c:v>
                </c:pt>
                <c:pt idx="2545">
                  <c:v>2545</c:v>
                </c:pt>
                <c:pt idx="2546">
                  <c:v>2546</c:v>
                </c:pt>
                <c:pt idx="2547">
                  <c:v>2547</c:v>
                </c:pt>
                <c:pt idx="2548">
                  <c:v>2548</c:v>
                </c:pt>
                <c:pt idx="2549">
                  <c:v>2549</c:v>
                </c:pt>
                <c:pt idx="2550">
                  <c:v>2550</c:v>
                </c:pt>
                <c:pt idx="2551">
                  <c:v>2551</c:v>
                </c:pt>
                <c:pt idx="2552">
                  <c:v>2552</c:v>
                </c:pt>
                <c:pt idx="2553">
                  <c:v>2553</c:v>
                </c:pt>
                <c:pt idx="2554">
                  <c:v>2554</c:v>
                </c:pt>
                <c:pt idx="2555">
                  <c:v>2555</c:v>
                </c:pt>
                <c:pt idx="2556">
                  <c:v>2556</c:v>
                </c:pt>
                <c:pt idx="2557">
                  <c:v>2557</c:v>
                </c:pt>
                <c:pt idx="2558">
                  <c:v>2558</c:v>
                </c:pt>
                <c:pt idx="2559">
                  <c:v>2559</c:v>
                </c:pt>
                <c:pt idx="2560">
                  <c:v>2560</c:v>
                </c:pt>
                <c:pt idx="2561">
                  <c:v>2561</c:v>
                </c:pt>
                <c:pt idx="2562">
                  <c:v>2562</c:v>
                </c:pt>
                <c:pt idx="2563">
                  <c:v>2563</c:v>
                </c:pt>
                <c:pt idx="2564">
                  <c:v>2564</c:v>
                </c:pt>
                <c:pt idx="2565">
                  <c:v>2565</c:v>
                </c:pt>
                <c:pt idx="2566">
                  <c:v>2566</c:v>
                </c:pt>
                <c:pt idx="2567">
                  <c:v>2567</c:v>
                </c:pt>
                <c:pt idx="2568">
                  <c:v>2568</c:v>
                </c:pt>
                <c:pt idx="2569">
                  <c:v>2569</c:v>
                </c:pt>
                <c:pt idx="2570">
                  <c:v>2570</c:v>
                </c:pt>
                <c:pt idx="2571">
                  <c:v>2571</c:v>
                </c:pt>
                <c:pt idx="2572">
                  <c:v>2572</c:v>
                </c:pt>
                <c:pt idx="2573">
                  <c:v>2573</c:v>
                </c:pt>
                <c:pt idx="2574">
                  <c:v>2574</c:v>
                </c:pt>
                <c:pt idx="2575">
                  <c:v>2575</c:v>
                </c:pt>
                <c:pt idx="2576">
                  <c:v>2576</c:v>
                </c:pt>
                <c:pt idx="2577">
                  <c:v>2577</c:v>
                </c:pt>
                <c:pt idx="2578">
                  <c:v>2578</c:v>
                </c:pt>
                <c:pt idx="2579">
                  <c:v>2579</c:v>
                </c:pt>
                <c:pt idx="2580">
                  <c:v>2580</c:v>
                </c:pt>
                <c:pt idx="2581">
                  <c:v>2581</c:v>
                </c:pt>
                <c:pt idx="2582">
                  <c:v>2582</c:v>
                </c:pt>
                <c:pt idx="2583">
                  <c:v>2583</c:v>
                </c:pt>
                <c:pt idx="2584">
                  <c:v>2584</c:v>
                </c:pt>
                <c:pt idx="2585">
                  <c:v>2585</c:v>
                </c:pt>
                <c:pt idx="2586">
                  <c:v>2586</c:v>
                </c:pt>
                <c:pt idx="2587">
                  <c:v>2587</c:v>
                </c:pt>
                <c:pt idx="2588">
                  <c:v>2588</c:v>
                </c:pt>
                <c:pt idx="2589">
                  <c:v>2589</c:v>
                </c:pt>
                <c:pt idx="2590">
                  <c:v>2590</c:v>
                </c:pt>
                <c:pt idx="2591">
                  <c:v>2591</c:v>
                </c:pt>
                <c:pt idx="2592">
                  <c:v>2592</c:v>
                </c:pt>
                <c:pt idx="2593">
                  <c:v>2593</c:v>
                </c:pt>
                <c:pt idx="2594">
                  <c:v>2594</c:v>
                </c:pt>
                <c:pt idx="2595">
                  <c:v>2595</c:v>
                </c:pt>
                <c:pt idx="2596">
                  <c:v>2596</c:v>
                </c:pt>
                <c:pt idx="2597">
                  <c:v>2597</c:v>
                </c:pt>
                <c:pt idx="2598">
                  <c:v>2598</c:v>
                </c:pt>
                <c:pt idx="2599">
                  <c:v>2599</c:v>
                </c:pt>
                <c:pt idx="2600">
                  <c:v>2600</c:v>
                </c:pt>
                <c:pt idx="2601">
                  <c:v>2601</c:v>
                </c:pt>
                <c:pt idx="2602">
                  <c:v>2602</c:v>
                </c:pt>
                <c:pt idx="2603">
                  <c:v>2603</c:v>
                </c:pt>
                <c:pt idx="2604">
                  <c:v>2604</c:v>
                </c:pt>
                <c:pt idx="2605">
                  <c:v>2605</c:v>
                </c:pt>
                <c:pt idx="2606">
                  <c:v>2606</c:v>
                </c:pt>
                <c:pt idx="2607">
                  <c:v>2607</c:v>
                </c:pt>
                <c:pt idx="2608">
                  <c:v>2608</c:v>
                </c:pt>
                <c:pt idx="2609">
                  <c:v>2609</c:v>
                </c:pt>
                <c:pt idx="2610">
                  <c:v>2610</c:v>
                </c:pt>
                <c:pt idx="2611">
                  <c:v>2611</c:v>
                </c:pt>
                <c:pt idx="2612">
                  <c:v>2612</c:v>
                </c:pt>
                <c:pt idx="2613">
                  <c:v>2613</c:v>
                </c:pt>
                <c:pt idx="2614">
                  <c:v>2614</c:v>
                </c:pt>
                <c:pt idx="2615">
                  <c:v>2615</c:v>
                </c:pt>
                <c:pt idx="2616">
                  <c:v>2616</c:v>
                </c:pt>
                <c:pt idx="2617">
                  <c:v>2617</c:v>
                </c:pt>
                <c:pt idx="2618">
                  <c:v>2618</c:v>
                </c:pt>
                <c:pt idx="2619">
                  <c:v>2619</c:v>
                </c:pt>
                <c:pt idx="2620">
                  <c:v>2620</c:v>
                </c:pt>
                <c:pt idx="2621">
                  <c:v>2621</c:v>
                </c:pt>
                <c:pt idx="2622">
                  <c:v>2622</c:v>
                </c:pt>
                <c:pt idx="2623">
                  <c:v>2623</c:v>
                </c:pt>
                <c:pt idx="2624">
                  <c:v>2624</c:v>
                </c:pt>
                <c:pt idx="2625">
                  <c:v>2625</c:v>
                </c:pt>
                <c:pt idx="2626">
                  <c:v>2626</c:v>
                </c:pt>
                <c:pt idx="2627">
                  <c:v>2627</c:v>
                </c:pt>
                <c:pt idx="2628">
                  <c:v>2628</c:v>
                </c:pt>
                <c:pt idx="2629">
                  <c:v>2629</c:v>
                </c:pt>
                <c:pt idx="2630">
                  <c:v>2630</c:v>
                </c:pt>
                <c:pt idx="2631">
                  <c:v>2631</c:v>
                </c:pt>
                <c:pt idx="2632">
                  <c:v>2632</c:v>
                </c:pt>
                <c:pt idx="2633">
                  <c:v>2633</c:v>
                </c:pt>
                <c:pt idx="2634">
                  <c:v>2634</c:v>
                </c:pt>
                <c:pt idx="2635">
                  <c:v>2635</c:v>
                </c:pt>
                <c:pt idx="2636">
                  <c:v>2636</c:v>
                </c:pt>
                <c:pt idx="2637">
                  <c:v>2637</c:v>
                </c:pt>
                <c:pt idx="2638">
                  <c:v>2638</c:v>
                </c:pt>
                <c:pt idx="2639">
                  <c:v>2639</c:v>
                </c:pt>
                <c:pt idx="2640">
                  <c:v>2640</c:v>
                </c:pt>
                <c:pt idx="2641">
                  <c:v>2641</c:v>
                </c:pt>
                <c:pt idx="2642">
                  <c:v>2642</c:v>
                </c:pt>
                <c:pt idx="2643">
                  <c:v>2643</c:v>
                </c:pt>
                <c:pt idx="2644">
                  <c:v>2644</c:v>
                </c:pt>
                <c:pt idx="2645">
                  <c:v>2645</c:v>
                </c:pt>
                <c:pt idx="2646">
                  <c:v>2646</c:v>
                </c:pt>
                <c:pt idx="2647">
                  <c:v>2647</c:v>
                </c:pt>
                <c:pt idx="2648">
                  <c:v>2648</c:v>
                </c:pt>
                <c:pt idx="2649">
                  <c:v>2649</c:v>
                </c:pt>
                <c:pt idx="2650">
                  <c:v>2650</c:v>
                </c:pt>
                <c:pt idx="2651">
                  <c:v>2651</c:v>
                </c:pt>
                <c:pt idx="2652">
                  <c:v>2652</c:v>
                </c:pt>
                <c:pt idx="2653">
                  <c:v>2653</c:v>
                </c:pt>
                <c:pt idx="2654">
                  <c:v>2654</c:v>
                </c:pt>
                <c:pt idx="2655">
                  <c:v>2655</c:v>
                </c:pt>
                <c:pt idx="2656">
                  <c:v>2656</c:v>
                </c:pt>
                <c:pt idx="2657">
                  <c:v>2657</c:v>
                </c:pt>
                <c:pt idx="2658">
                  <c:v>2658</c:v>
                </c:pt>
                <c:pt idx="2659">
                  <c:v>2659</c:v>
                </c:pt>
                <c:pt idx="2660">
                  <c:v>2660</c:v>
                </c:pt>
                <c:pt idx="2661">
                  <c:v>2661</c:v>
                </c:pt>
                <c:pt idx="2662">
                  <c:v>2662</c:v>
                </c:pt>
                <c:pt idx="2663">
                  <c:v>2663</c:v>
                </c:pt>
                <c:pt idx="2664">
                  <c:v>2664</c:v>
                </c:pt>
                <c:pt idx="2665">
                  <c:v>2665</c:v>
                </c:pt>
                <c:pt idx="2666">
                  <c:v>2666</c:v>
                </c:pt>
                <c:pt idx="2667">
                  <c:v>2667</c:v>
                </c:pt>
                <c:pt idx="2668">
                  <c:v>2668</c:v>
                </c:pt>
                <c:pt idx="2669">
                  <c:v>2669</c:v>
                </c:pt>
                <c:pt idx="2670">
                  <c:v>2670</c:v>
                </c:pt>
                <c:pt idx="2671">
                  <c:v>2671</c:v>
                </c:pt>
                <c:pt idx="2672">
                  <c:v>2672</c:v>
                </c:pt>
                <c:pt idx="2673">
                  <c:v>2673</c:v>
                </c:pt>
                <c:pt idx="2674">
                  <c:v>2674</c:v>
                </c:pt>
                <c:pt idx="2675">
                  <c:v>2675</c:v>
                </c:pt>
                <c:pt idx="2676">
                  <c:v>2676</c:v>
                </c:pt>
                <c:pt idx="2677">
                  <c:v>2677</c:v>
                </c:pt>
                <c:pt idx="2678">
                  <c:v>2678</c:v>
                </c:pt>
                <c:pt idx="2679">
                  <c:v>2679</c:v>
                </c:pt>
                <c:pt idx="2680">
                  <c:v>2680</c:v>
                </c:pt>
                <c:pt idx="2681">
                  <c:v>2681</c:v>
                </c:pt>
                <c:pt idx="2682">
                  <c:v>2682</c:v>
                </c:pt>
                <c:pt idx="2683">
                  <c:v>2683</c:v>
                </c:pt>
                <c:pt idx="2684">
                  <c:v>2684</c:v>
                </c:pt>
                <c:pt idx="2685">
                  <c:v>2685</c:v>
                </c:pt>
                <c:pt idx="2686">
                  <c:v>2686</c:v>
                </c:pt>
                <c:pt idx="2687">
                  <c:v>2687</c:v>
                </c:pt>
                <c:pt idx="2688">
                  <c:v>2688</c:v>
                </c:pt>
                <c:pt idx="2689">
                  <c:v>2689</c:v>
                </c:pt>
                <c:pt idx="2690">
                  <c:v>2690</c:v>
                </c:pt>
                <c:pt idx="2691">
                  <c:v>2691</c:v>
                </c:pt>
                <c:pt idx="2692">
                  <c:v>2692</c:v>
                </c:pt>
                <c:pt idx="2693">
                  <c:v>2693</c:v>
                </c:pt>
                <c:pt idx="2694">
                  <c:v>2694</c:v>
                </c:pt>
                <c:pt idx="2695">
                  <c:v>2695</c:v>
                </c:pt>
                <c:pt idx="2696">
                  <c:v>2696</c:v>
                </c:pt>
                <c:pt idx="2697">
                  <c:v>2697</c:v>
                </c:pt>
                <c:pt idx="2698">
                  <c:v>2698</c:v>
                </c:pt>
                <c:pt idx="2699">
                  <c:v>2699</c:v>
                </c:pt>
                <c:pt idx="2700">
                  <c:v>2700</c:v>
                </c:pt>
                <c:pt idx="2701">
                  <c:v>2701</c:v>
                </c:pt>
                <c:pt idx="2702">
                  <c:v>2702</c:v>
                </c:pt>
                <c:pt idx="2703">
                  <c:v>2703</c:v>
                </c:pt>
                <c:pt idx="2704">
                  <c:v>2704</c:v>
                </c:pt>
                <c:pt idx="2705">
                  <c:v>2705</c:v>
                </c:pt>
                <c:pt idx="2706">
                  <c:v>2706</c:v>
                </c:pt>
                <c:pt idx="2707">
                  <c:v>2707</c:v>
                </c:pt>
                <c:pt idx="2708">
                  <c:v>2708</c:v>
                </c:pt>
                <c:pt idx="2709">
                  <c:v>2709</c:v>
                </c:pt>
                <c:pt idx="2710">
                  <c:v>2710</c:v>
                </c:pt>
                <c:pt idx="2711">
                  <c:v>2711</c:v>
                </c:pt>
                <c:pt idx="2712">
                  <c:v>2712</c:v>
                </c:pt>
                <c:pt idx="2713">
                  <c:v>2713</c:v>
                </c:pt>
                <c:pt idx="2714">
                  <c:v>2714</c:v>
                </c:pt>
                <c:pt idx="2715">
                  <c:v>2715</c:v>
                </c:pt>
                <c:pt idx="2716">
                  <c:v>2716</c:v>
                </c:pt>
                <c:pt idx="2717">
                  <c:v>2717</c:v>
                </c:pt>
                <c:pt idx="2718">
                  <c:v>2718</c:v>
                </c:pt>
                <c:pt idx="2719">
                  <c:v>2719</c:v>
                </c:pt>
                <c:pt idx="2720">
                  <c:v>2720</c:v>
                </c:pt>
                <c:pt idx="2721">
                  <c:v>2721</c:v>
                </c:pt>
                <c:pt idx="2722">
                  <c:v>2722</c:v>
                </c:pt>
                <c:pt idx="2723">
                  <c:v>2723</c:v>
                </c:pt>
                <c:pt idx="2724">
                  <c:v>2724</c:v>
                </c:pt>
                <c:pt idx="2725">
                  <c:v>2725</c:v>
                </c:pt>
                <c:pt idx="2726">
                  <c:v>2726</c:v>
                </c:pt>
                <c:pt idx="2727">
                  <c:v>2727</c:v>
                </c:pt>
                <c:pt idx="2728">
                  <c:v>2728</c:v>
                </c:pt>
                <c:pt idx="2729">
                  <c:v>2729</c:v>
                </c:pt>
                <c:pt idx="2730">
                  <c:v>2730</c:v>
                </c:pt>
                <c:pt idx="2731">
                  <c:v>2731</c:v>
                </c:pt>
                <c:pt idx="2732">
                  <c:v>2732</c:v>
                </c:pt>
                <c:pt idx="2733">
                  <c:v>2733</c:v>
                </c:pt>
                <c:pt idx="2734">
                  <c:v>2734</c:v>
                </c:pt>
                <c:pt idx="2735">
                  <c:v>2735</c:v>
                </c:pt>
                <c:pt idx="2736">
                  <c:v>2736</c:v>
                </c:pt>
                <c:pt idx="2737">
                  <c:v>2737</c:v>
                </c:pt>
                <c:pt idx="2738">
                  <c:v>2738</c:v>
                </c:pt>
                <c:pt idx="2739">
                  <c:v>2739</c:v>
                </c:pt>
                <c:pt idx="2740">
                  <c:v>2740</c:v>
                </c:pt>
                <c:pt idx="2741">
                  <c:v>2741</c:v>
                </c:pt>
                <c:pt idx="2742">
                  <c:v>2742</c:v>
                </c:pt>
                <c:pt idx="2743">
                  <c:v>2743</c:v>
                </c:pt>
                <c:pt idx="2744">
                  <c:v>2744</c:v>
                </c:pt>
                <c:pt idx="2745">
                  <c:v>2745</c:v>
                </c:pt>
                <c:pt idx="2746">
                  <c:v>2746</c:v>
                </c:pt>
                <c:pt idx="2747">
                  <c:v>2747</c:v>
                </c:pt>
                <c:pt idx="2748">
                  <c:v>2748</c:v>
                </c:pt>
                <c:pt idx="2749">
                  <c:v>2749</c:v>
                </c:pt>
                <c:pt idx="2750">
                  <c:v>2750</c:v>
                </c:pt>
                <c:pt idx="2751">
                  <c:v>2751</c:v>
                </c:pt>
                <c:pt idx="2752">
                  <c:v>2752</c:v>
                </c:pt>
                <c:pt idx="2753">
                  <c:v>2753</c:v>
                </c:pt>
                <c:pt idx="2754">
                  <c:v>2754</c:v>
                </c:pt>
                <c:pt idx="2755">
                  <c:v>2755</c:v>
                </c:pt>
                <c:pt idx="2756">
                  <c:v>2756</c:v>
                </c:pt>
                <c:pt idx="2757">
                  <c:v>2757</c:v>
                </c:pt>
                <c:pt idx="2758">
                  <c:v>2758</c:v>
                </c:pt>
                <c:pt idx="2759">
                  <c:v>2759</c:v>
                </c:pt>
                <c:pt idx="2760">
                  <c:v>2760</c:v>
                </c:pt>
                <c:pt idx="2761">
                  <c:v>2761</c:v>
                </c:pt>
                <c:pt idx="2762">
                  <c:v>2762</c:v>
                </c:pt>
                <c:pt idx="2763">
                  <c:v>2763</c:v>
                </c:pt>
                <c:pt idx="2764">
                  <c:v>2764</c:v>
                </c:pt>
                <c:pt idx="2765">
                  <c:v>2765</c:v>
                </c:pt>
                <c:pt idx="2766">
                  <c:v>2766</c:v>
                </c:pt>
                <c:pt idx="2767">
                  <c:v>2767</c:v>
                </c:pt>
                <c:pt idx="2768">
                  <c:v>2768</c:v>
                </c:pt>
                <c:pt idx="2769">
                  <c:v>2769</c:v>
                </c:pt>
                <c:pt idx="2770">
                  <c:v>2770</c:v>
                </c:pt>
                <c:pt idx="2771">
                  <c:v>2771</c:v>
                </c:pt>
                <c:pt idx="2772">
                  <c:v>2772</c:v>
                </c:pt>
                <c:pt idx="2773">
                  <c:v>2773</c:v>
                </c:pt>
                <c:pt idx="2774">
                  <c:v>2774</c:v>
                </c:pt>
                <c:pt idx="2775">
                  <c:v>2775</c:v>
                </c:pt>
                <c:pt idx="2776">
                  <c:v>2776</c:v>
                </c:pt>
                <c:pt idx="2777">
                  <c:v>2777</c:v>
                </c:pt>
                <c:pt idx="2778">
                  <c:v>2778</c:v>
                </c:pt>
                <c:pt idx="2779">
                  <c:v>2779</c:v>
                </c:pt>
                <c:pt idx="2780">
                  <c:v>2780</c:v>
                </c:pt>
                <c:pt idx="2781">
                  <c:v>2781</c:v>
                </c:pt>
                <c:pt idx="2782">
                  <c:v>2782</c:v>
                </c:pt>
                <c:pt idx="2783">
                  <c:v>2783</c:v>
                </c:pt>
                <c:pt idx="2784">
                  <c:v>2784</c:v>
                </c:pt>
                <c:pt idx="2785">
                  <c:v>2785</c:v>
                </c:pt>
                <c:pt idx="2786">
                  <c:v>2786</c:v>
                </c:pt>
                <c:pt idx="2787">
                  <c:v>2787</c:v>
                </c:pt>
                <c:pt idx="2788">
                  <c:v>2788</c:v>
                </c:pt>
                <c:pt idx="2789">
                  <c:v>2789</c:v>
                </c:pt>
                <c:pt idx="2790">
                  <c:v>2790</c:v>
                </c:pt>
                <c:pt idx="2791">
                  <c:v>2791</c:v>
                </c:pt>
                <c:pt idx="2792">
                  <c:v>2792</c:v>
                </c:pt>
                <c:pt idx="2793">
                  <c:v>2793</c:v>
                </c:pt>
                <c:pt idx="2794">
                  <c:v>2794</c:v>
                </c:pt>
                <c:pt idx="2795">
                  <c:v>2795</c:v>
                </c:pt>
                <c:pt idx="2796">
                  <c:v>2796</c:v>
                </c:pt>
                <c:pt idx="2797">
                  <c:v>2797</c:v>
                </c:pt>
                <c:pt idx="2798">
                  <c:v>2798</c:v>
                </c:pt>
                <c:pt idx="2799">
                  <c:v>2799</c:v>
                </c:pt>
                <c:pt idx="2800">
                  <c:v>2800</c:v>
                </c:pt>
                <c:pt idx="2801">
                  <c:v>2801</c:v>
                </c:pt>
                <c:pt idx="2802">
                  <c:v>2802</c:v>
                </c:pt>
                <c:pt idx="2803">
                  <c:v>2803</c:v>
                </c:pt>
                <c:pt idx="2804">
                  <c:v>2804</c:v>
                </c:pt>
                <c:pt idx="2805">
                  <c:v>2805</c:v>
                </c:pt>
                <c:pt idx="2806">
                  <c:v>2806</c:v>
                </c:pt>
                <c:pt idx="2807">
                  <c:v>2807</c:v>
                </c:pt>
                <c:pt idx="2808">
                  <c:v>2808</c:v>
                </c:pt>
                <c:pt idx="2809">
                  <c:v>2809</c:v>
                </c:pt>
                <c:pt idx="2810">
                  <c:v>2810</c:v>
                </c:pt>
                <c:pt idx="2811">
                  <c:v>2811</c:v>
                </c:pt>
                <c:pt idx="2812">
                  <c:v>2812</c:v>
                </c:pt>
                <c:pt idx="2813">
                  <c:v>2813</c:v>
                </c:pt>
                <c:pt idx="2814">
                  <c:v>2814</c:v>
                </c:pt>
                <c:pt idx="2815">
                  <c:v>2815</c:v>
                </c:pt>
                <c:pt idx="2816">
                  <c:v>2816</c:v>
                </c:pt>
                <c:pt idx="2817">
                  <c:v>2817</c:v>
                </c:pt>
                <c:pt idx="2818">
                  <c:v>2818</c:v>
                </c:pt>
                <c:pt idx="2819">
                  <c:v>2819</c:v>
                </c:pt>
                <c:pt idx="2820">
                  <c:v>2820</c:v>
                </c:pt>
                <c:pt idx="2821">
                  <c:v>2821</c:v>
                </c:pt>
                <c:pt idx="2822">
                  <c:v>2822</c:v>
                </c:pt>
                <c:pt idx="2823">
                  <c:v>2823</c:v>
                </c:pt>
                <c:pt idx="2824">
                  <c:v>2824</c:v>
                </c:pt>
                <c:pt idx="2825">
                  <c:v>2825</c:v>
                </c:pt>
                <c:pt idx="2826">
                  <c:v>2826</c:v>
                </c:pt>
                <c:pt idx="2827">
                  <c:v>2827</c:v>
                </c:pt>
                <c:pt idx="2828">
                  <c:v>2828</c:v>
                </c:pt>
                <c:pt idx="2829">
                  <c:v>2829</c:v>
                </c:pt>
                <c:pt idx="2830">
                  <c:v>2830</c:v>
                </c:pt>
                <c:pt idx="2831">
                  <c:v>2831</c:v>
                </c:pt>
                <c:pt idx="2832">
                  <c:v>2832</c:v>
                </c:pt>
                <c:pt idx="2833">
                  <c:v>2833</c:v>
                </c:pt>
                <c:pt idx="2834">
                  <c:v>2834</c:v>
                </c:pt>
                <c:pt idx="2835">
                  <c:v>2835</c:v>
                </c:pt>
                <c:pt idx="2836">
                  <c:v>2836</c:v>
                </c:pt>
                <c:pt idx="2837">
                  <c:v>2837</c:v>
                </c:pt>
                <c:pt idx="2838">
                  <c:v>2838</c:v>
                </c:pt>
                <c:pt idx="2839">
                  <c:v>2839</c:v>
                </c:pt>
                <c:pt idx="2840">
                  <c:v>2840</c:v>
                </c:pt>
                <c:pt idx="2841">
                  <c:v>2841</c:v>
                </c:pt>
                <c:pt idx="2842">
                  <c:v>2842</c:v>
                </c:pt>
                <c:pt idx="2843">
                  <c:v>2843</c:v>
                </c:pt>
                <c:pt idx="2844">
                  <c:v>2844</c:v>
                </c:pt>
                <c:pt idx="2845">
                  <c:v>2845</c:v>
                </c:pt>
                <c:pt idx="2846">
                  <c:v>2846</c:v>
                </c:pt>
                <c:pt idx="2847">
                  <c:v>2847</c:v>
                </c:pt>
                <c:pt idx="2848">
                  <c:v>2848</c:v>
                </c:pt>
                <c:pt idx="2849">
                  <c:v>2849</c:v>
                </c:pt>
                <c:pt idx="2850">
                  <c:v>2850</c:v>
                </c:pt>
                <c:pt idx="2851">
                  <c:v>2851</c:v>
                </c:pt>
                <c:pt idx="2852">
                  <c:v>2852</c:v>
                </c:pt>
                <c:pt idx="2853">
                  <c:v>2853</c:v>
                </c:pt>
                <c:pt idx="2854">
                  <c:v>2854</c:v>
                </c:pt>
                <c:pt idx="2855">
                  <c:v>2855</c:v>
                </c:pt>
                <c:pt idx="2856">
                  <c:v>2856</c:v>
                </c:pt>
                <c:pt idx="2857">
                  <c:v>2857</c:v>
                </c:pt>
                <c:pt idx="2858">
                  <c:v>2858</c:v>
                </c:pt>
                <c:pt idx="2859">
                  <c:v>2859</c:v>
                </c:pt>
                <c:pt idx="2860">
                  <c:v>2860</c:v>
                </c:pt>
                <c:pt idx="2861">
                  <c:v>2861</c:v>
                </c:pt>
                <c:pt idx="2862">
                  <c:v>2862</c:v>
                </c:pt>
                <c:pt idx="2863">
                  <c:v>2863</c:v>
                </c:pt>
                <c:pt idx="2864">
                  <c:v>2864</c:v>
                </c:pt>
                <c:pt idx="2865">
                  <c:v>2865</c:v>
                </c:pt>
                <c:pt idx="2866">
                  <c:v>2866</c:v>
                </c:pt>
                <c:pt idx="2867">
                  <c:v>2867</c:v>
                </c:pt>
                <c:pt idx="2868">
                  <c:v>2868</c:v>
                </c:pt>
                <c:pt idx="2869">
                  <c:v>2869</c:v>
                </c:pt>
                <c:pt idx="2870">
                  <c:v>2870</c:v>
                </c:pt>
                <c:pt idx="2871">
                  <c:v>2871</c:v>
                </c:pt>
                <c:pt idx="2872">
                  <c:v>2872</c:v>
                </c:pt>
                <c:pt idx="2873">
                  <c:v>2873</c:v>
                </c:pt>
                <c:pt idx="2874">
                  <c:v>2874</c:v>
                </c:pt>
                <c:pt idx="2875">
                  <c:v>2875</c:v>
                </c:pt>
                <c:pt idx="2876">
                  <c:v>2876</c:v>
                </c:pt>
                <c:pt idx="2877">
                  <c:v>2877</c:v>
                </c:pt>
                <c:pt idx="2878">
                  <c:v>2878</c:v>
                </c:pt>
                <c:pt idx="2879">
                  <c:v>2879</c:v>
                </c:pt>
                <c:pt idx="2880">
                  <c:v>2880</c:v>
                </c:pt>
                <c:pt idx="2881">
                  <c:v>2881</c:v>
                </c:pt>
                <c:pt idx="2882">
                  <c:v>2882</c:v>
                </c:pt>
                <c:pt idx="2883">
                  <c:v>2883</c:v>
                </c:pt>
                <c:pt idx="2884">
                  <c:v>2884</c:v>
                </c:pt>
                <c:pt idx="2885">
                  <c:v>2885</c:v>
                </c:pt>
                <c:pt idx="2886">
                  <c:v>2886</c:v>
                </c:pt>
                <c:pt idx="2887">
                  <c:v>2887</c:v>
                </c:pt>
                <c:pt idx="2888">
                  <c:v>2888</c:v>
                </c:pt>
                <c:pt idx="2889">
                  <c:v>2889</c:v>
                </c:pt>
                <c:pt idx="2890">
                  <c:v>2890</c:v>
                </c:pt>
                <c:pt idx="2891">
                  <c:v>2891</c:v>
                </c:pt>
                <c:pt idx="2892">
                  <c:v>2892</c:v>
                </c:pt>
                <c:pt idx="2893">
                  <c:v>2893</c:v>
                </c:pt>
                <c:pt idx="2894">
                  <c:v>2894</c:v>
                </c:pt>
                <c:pt idx="2895">
                  <c:v>2895</c:v>
                </c:pt>
                <c:pt idx="2896">
                  <c:v>2896</c:v>
                </c:pt>
                <c:pt idx="2897">
                  <c:v>2897</c:v>
                </c:pt>
                <c:pt idx="2898">
                  <c:v>2898</c:v>
                </c:pt>
                <c:pt idx="2899">
                  <c:v>2899</c:v>
                </c:pt>
                <c:pt idx="2900">
                  <c:v>2900</c:v>
                </c:pt>
                <c:pt idx="2901">
                  <c:v>2901</c:v>
                </c:pt>
                <c:pt idx="2902">
                  <c:v>2902</c:v>
                </c:pt>
                <c:pt idx="2903">
                  <c:v>2903</c:v>
                </c:pt>
                <c:pt idx="2904">
                  <c:v>2904</c:v>
                </c:pt>
                <c:pt idx="2905">
                  <c:v>2905</c:v>
                </c:pt>
                <c:pt idx="2906">
                  <c:v>2906</c:v>
                </c:pt>
                <c:pt idx="2907">
                  <c:v>2907</c:v>
                </c:pt>
                <c:pt idx="2908">
                  <c:v>2908</c:v>
                </c:pt>
                <c:pt idx="2909">
                  <c:v>2909</c:v>
                </c:pt>
                <c:pt idx="2910">
                  <c:v>2910</c:v>
                </c:pt>
                <c:pt idx="2911">
                  <c:v>2911</c:v>
                </c:pt>
                <c:pt idx="2912">
                  <c:v>2912</c:v>
                </c:pt>
                <c:pt idx="2913">
                  <c:v>2913</c:v>
                </c:pt>
                <c:pt idx="2914">
                  <c:v>2914</c:v>
                </c:pt>
                <c:pt idx="2915">
                  <c:v>2915</c:v>
                </c:pt>
                <c:pt idx="2916">
                  <c:v>2916</c:v>
                </c:pt>
                <c:pt idx="2917">
                  <c:v>2917</c:v>
                </c:pt>
                <c:pt idx="2918">
                  <c:v>2918</c:v>
                </c:pt>
                <c:pt idx="2919">
                  <c:v>2919</c:v>
                </c:pt>
                <c:pt idx="2920">
                  <c:v>2920</c:v>
                </c:pt>
                <c:pt idx="2921">
                  <c:v>2921</c:v>
                </c:pt>
                <c:pt idx="2922">
                  <c:v>2922</c:v>
                </c:pt>
                <c:pt idx="2923">
                  <c:v>2923</c:v>
                </c:pt>
                <c:pt idx="2924">
                  <c:v>2924</c:v>
                </c:pt>
                <c:pt idx="2925">
                  <c:v>2925</c:v>
                </c:pt>
                <c:pt idx="2926">
                  <c:v>2926</c:v>
                </c:pt>
                <c:pt idx="2927">
                  <c:v>2927</c:v>
                </c:pt>
                <c:pt idx="2928">
                  <c:v>2928</c:v>
                </c:pt>
                <c:pt idx="2929">
                  <c:v>2929</c:v>
                </c:pt>
                <c:pt idx="2930">
                  <c:v>2930</c:v>
                </c:pt>
                <c:pt idx="2931">
                  <c:v>2931</c:v>
                </c:pt>
                <c:pt idx="2932">
                  <c:v>2932</c:v>
                </c:pt>
                <c:pt idx="2933">
                  <c:v>2933</c:v>
                </c:pt>
                <c:pt idx="2934">
                  <c:v>2934</c:v>
                </c:pt>
                <c:pt idx="2935">
                  <c:v>2935</c:v>
                </c:pt>
                <c:pt idx="2936">
                  <c:v>2936</c:v>
                </c:pt>
                <c:pt idx="2937">
                  <c:v>2937</c:v>
                </c:pt>
                <c:pt idx="2938">
                  <c:v>2938</c:v>
                </c:pt>
                <c:pt idx="2939">
                  <c:v>2939</c:v>
                </c:pt>
                <c:pt idx="2940">
                  <c:v>2940</c:v>
                </c:pt>
                <c:pt idx="2941">
                  <c:v>2941</c:v>
                </c:pt>
                <c:pt idx="2942">
                  <c:v>2942</c:v>
                </c:pt>
                <c:pt idx="2943">
                  <c:v>2943</c:v>
                </c:pt>
                <c:pt idx="2944">
                  <c:v>2944</c:v>
                </c:pt>
                <c:pt idx="2945">
                  <c:v>2945</c:v>
                </c:pt>
                <c:pt idx="2946">
                  <c:v>2946</c:v>
                </c:pt>
                <c:pt idx="2947">
                  <c:v>2947</c:v>
                </c:pt>
                <c:pt idx="2948">
                  <c:v>2948</c:v>
                </c:pt>
                <c:pt idx="2949">
                  <c:v>2949</c:v>
                </c:pt>
                <c:pt idx="2950">
                  <c:v>2950</c:v>
                </c:pt>
                <c:pt idx="2951">
                  <c:v>2951</c:v>
                </c:pt>
                <c:pt idx="2952">
                  <c:v>2952</c:v>
                </c:pt>
                <c:pt idx="2953">
                  <c:v>2953</c:v>
                </c:pt>
                <c:pt idx="2954">
                  <c:v>2954</c:v>
                </c:pt>
                <c:pt idx="2955">
                  <c:v>2955</c:v>
                </c:pt>
                <c:pt idx="2956">
                  <c:v>2956</c:v>
                </c:pt>
                <c:pt idx="2957">
                  <c:v>2957</c:v>
                </c:pt>
                <c:pt idx="2958">
                  <c:v>2958</c:v>
                </c:pt>
                <c:pt idx="2959">
                  <c:v>2959</c:v>
                </c:pt>
                <c:pt idx="2960">
                  <c:v>2960</c:v>
                </c:pt>
                <c:pt idx="2961">
                  <c:v>2961</c:v>
                </c:pt>
                <c:pt idx="2962">
                  <c:v>2962</c:v>
                </c:pt>
                <c:pt idx="2963">
                  <c:v>2963</c:v>
                </c:pt>
                <c:pt idx="2964">
                  <c:v>2964</c:v>
                </c:pt>
                <c:pt idx="2965">
                  <c:v>2965</c:v>
                </c:pt>
                <c:pt idx="2966">
                  <c:v>2966</c:v>
                </c:pt>
                <c:pt idx="2967">
                  <c:v>2967</c:v>
                </c:pt>
                <c:pt idx="2968">
                  <c:v>2968</c:v>
                </c:pt>
                <c:pt idx="2969">
                  <c:v>2969</c:v>
                </c:pt>
                <c:pt idx="2970">
                  <c:v>2970</c:v>
                </c:pt>
                <c:pt idx="2971">
                  <c:v>2971</c:v>
                </c:pt>
                <c:pt idx="2972">
                  <c:v>2972</c:v>
                </c:pt>
                <c:pt idx="2973">
                  <c:v>2973</c:v>
                </c:pt>
                <c:pt idx="2974">
                  <c:v>2974</c:v>
                </c:pt>
                <c:pt idx="2975">
                  <c:v>2975</c:v>
                </c:pt>
                <c:pt idx="2976">
                  <c:v>2976</c:v>
                </c:pt>
                <c:pt idx="2977">
                  <c:v>2977</c:v>
                </c:pt>
                <c:pt idx="2978">
                  <c:v>2978</c:v>
                </c:pt>
                <c:pt idx="2979">
                  <c:v>2979</c:v>
                </c:pt>
                <c:pt idx="2980">
                  <c:v>2980</c:v>
                </c:pt>
                <c:pt idx="2981">
                  <c:v>2981</c:v>
                </c:pt>
                <c:pt idx="2982">
                  <c:v>2982</c:v>
                </c:pt>
                <c:pt idx="2983">
                  <c:v>2983</c:v>
                </c:pt>
                <c:pt idx="2984">
                  <c:v>2984</c:v>
                </c:pt>
                <c:pt idx="2985">
                  <c:v>2985</c:v>
                </c:pt>
                <c:pt idx="2986">
                  <c:v>2986</c:v>
                </c:pt>
                <c:pt idx="2987">
                  <c:v>2987</c:v>
                </c:pt>
                <c:pt idx="2988">
                  <c:v>2988</c:v>
                </c:pt>
                <c:pt idx="2989">
                  <c:v>2989</c:v>
                </c:pt>
                <c:pt idx="2990">
                  <c:v>2990</c:v>
                </c:pt>
                <c:pt idx="2991">
                  <c:v>2991</c:v>
                </c:pt>
                <c:pt idx="2992">
                  <c:v>2992</c:v>
                </c:pt>
                <c:pt idx="2993">
                  <c:v>2993</c:v>
                </c:pt>
                <c:pt idx="2994">
                  <c:v>2994</c:v>
                </c:pt>
                <c:pt idx="2995">
                  <c:v>2995</c:v>
                </c:pt>
                <c:pt idx="2996">
                  <c:v>2996</c:v>
                </c:pt>
                <c:pt idx="2997">
                  <c:v>2997</c:v>
                </c:pt>
                <c:pt idx="2998">
                  <c:v>2998</c:v>
                </c:pt>
                <c:pt idx="2999">
                  <c:v>2999</c:v>
                </c:pt>
                <c:pt idx="3000">
                  <c:v>3000</c:v>
                </c:pt>
                <c:pt idx="3001">
                  <c:v>3001</c:v>
                </c:pt>
                <c:pt idx="3002">
                  <c:v>3002</c:v>
                </c:pt>
                <c:pt idx="3003">
                  <c:v>3003</c:v>
                </c:pt>
                <c:pt idx="3004">
                  <c:v>3004</c:v>
                </c:pt>
                <c:pt idx="3005">
                  <c:v>3005</c:v>
                </c:pt>
                <c:pt idx="3006">
                  <c:v>3006</c:v>
                </c:pt>
                <c:pt idx="3007">
                  <c:v>3007</c:v>
                </c:pt>
                <c:pt idx="3008">
                  <c:v>3008</c:v>
                </c:pt>
                <c:pt idx="3009">
                  <c:v>3009</c:v>
                </c:pt>
                <c:pt idx="3010">
                  <c:v>3010</c:v>
                </c:pt>
                <c:pt idx="3011">
                  <c:v>3011</c:v>
                </c:pt>
                <c:pt idx="3012">
                  <c:v>3012</c:v>
                </c:pt>
                <c:pt idx="3013">
                  <c:v>3013</c:v>
                </c:pt>
                <c:pt idx="3014">
                  <c:v>3014</c:v>
                </c:pt>
                <c:pt idx="3015">
                  <c:v>3015</c:v>
                </c:pt>
                <c:pt idx="3016">
                  <c:v>3016</c:v>
                </c:pt>
                <c:pt idx="3017">
                  <c:v>3017</c:v>
                </c:pt>
                <c:pt idx="3018">
                  <c:v>3018</c:v>
                </c:pt>
                <c:pt idx="3019">
                  <c:v>3019</c:v>
                </c:pt>
                <c:pt idx="3020">
                  <c:v>3020</c:v>
                </c:pt>
                <c:pt idx="3021">
                  <c:v>3021</c:v>
                </c:pt>
                <c:pt idx="3022">
                  <c:v>3022</c:v>
                </c:pt>
                <c:pt idx="3023">
                  <c:v>3023</c:v>
                </c:pt>
                <c:pt idx="3024">
                  <c:v>3024</c:v>
                </c:pt>
                <c:pt idx="3025">
                  <c:v>3025</c:v>
                </c:pt>
                <c:pt idx="3026">
                  <c:v>3026</c:v>
                </c:pt>
                <c:pt idx="3027">
                  <c:v>3027</c:v>
                </c:pt>
                <c:pt idx="3028">
                  <c:v>3028</c:v>
                </c:pt>
                <c:pt idx="3029">
                  <c:v>3029</c:v>
                </c:pt>
                <c:pt idx="3030">
                  <c:v>3030</c:v>
                </c:pt>
                <c:pt idx="3031">
                  <c:v>3031</c:v>
                </c:pt>
                <c:pt idx="3032">
                  <c:v>3032</c:v>
                </c:pt>
                <c:pt idx="3033">
                  <c:v>3033</c:v>
                </c:pt>
                <c:pt idx="3034">
                  <c:v>3034</c:v>
                </c:pt>
                <c:pt idx="3035">
                  <c:v>3035</c:v>
                </c:pt>
                <c:pt idx="3036">
                  <c:v>3036</c:v>
                </c:pt>
                <c:pt idx="3037">
                  <c:v>3037</c:v>
                </c:pt>
                <c:pt idx="3038">
                  <c:v>3038</c:v>
                </c:pt>
                <c:pt idx="3039">
                  <c:v>3039</c:v>
                </c:pt>
                <c:pt idx="3040">
                  <c:v>3040</c:v>
                </c:pt>
                <c:pt idx="3041">
                  <c:v>3041</c:v>
                </c:pt>
                <c:pt idx="3042">
                  <c:v>3042</c:v>
                </c:pt>
                <c:pt idx="3043">
                  <c:v>3043</c:v>
                </c:pt>
                <c:pt idx="3044">
                  <c:v>3044</c:v>
                </c:pt>
                <c:pt idx="3045">
                  <c:v>3045</c:v>
                </c:pt>
                <c:pt idx="3046">
                  <c:v>3046</c:v>
                </c:pt>
                <c:pt idx="3047">
                  <c:v>3047</c:v>
                </c:pt>
                <c:pt idx="3048">
                  <c:v>3048</c:v>
                </c:pt>
                <c:pt idx="3049">
                  <c:v>3049</c:v>
                </c:pt>
                <c:pt idx="3050">
                  <c:v>3050</c:v>
                </c:pt>
                <c:pt idx="3051">
                  <c:v>3051</c:v>
                </c:pt>
                <c:pt idx="3052">
                  <c:v>3052</c:v>
                </c:pt>
                <c:pt idx="3053">
                  <c:v>3053</c:v>
                </c:pt>
                <c:pt idx="3054">
                  <c:v>3054</c:v>
                </c:pt>
                <c:pt idx="3055">
                  <c:v>3055</c:v>
                </c:pt>
                <c:pt idx="3056">
                  <c:v>3056</c:v>
                </c:pt>
                <c:pt idx="3057">
                  <c:v>3057</c:v>
                </c:pt>
                <c:pt idx="3058">
                  <c:v>3058</c:v>
                </c:pt>
                <c:pt idx="3059">
                  <c:v>3059</c:v>
                </c:pt>
                <c:pt idx="3060">
                  <c:v>3060</c:v>
                </c:pt>
                <c:pt idx="3061">
                  <c:v>3061</c:v>
                </c:pt>
                <c:pt idx="3062">
                  <c:v>3062</c:v>
                </c:pt>
                <c:pt idx="3063">
                  <c:v>3063</c:v>
                </c:pt>
                <c:pt idx="3064">
                  <c:v>3064</c:v>
                </c:pt>
                <c:pt idx="3065">
                  <c:v>3065</c:v>
                </c:pt>
                <c:pt idx="3066">
                  <c:v>3066</c:v>
                </c:pt>
                <c:pt idx="3067">
                  <c:v>3067</c:v>
                </c:pt>
                <c:pt idx="3068">
                  <c:v>3068</c:v>
                </c:pt>
                <c:pt idx="3069">
                  <c:v>3069</c:v>
                </c:pt>
                <c:pt idx="3070">
                  <c:v>3070</c:v>
                </c:pt>
                <c:pt idx="3071">
                  <c:v>3071</c:v>
                </c:pt>
                <c:pt idx="3072">
                  <c:v>3072</c:v>
                </c:pt>
                <c:pt idx="3073">
                  <c:v>3073</c:v>
                </c:pt>
                <c:pt idx="3074">
                  <c:v>3074</c:v>
                </c:pt>
                <c:pt idx="3075">
                  <c:v>3075</c:v>
                </c:pt>
                <c:pt idx="3076">
                  <c:v>3076</c:v>
                </c:pt>
                <c:pt idx="3077">
                  <c:v>3077</c:v>
                </c:pt>
                <c:pt idx="3078">
                  <c:v>3078</c:v>
                </c:pt>
                <c:pt idx="3079">
                  <c:v>3079</c:v>
                </c:pt>
                <c:pt idx="3080">
                  <c:v>3080</c:v>
                </c:pt>
                <c:pt idx="3081">
                  <c:v>3081</c:v>
                </c:pt>
                <c:pt idx="3082">
                  <c:v>3082</c:v>
                </c:pt>
                <c:pt idx="3083">
                  <c:v>3083</c:v>
                </c:pt>
                <c:pt idx="3084">
                  <c:v>3084</c:v>
                </c:pt>
                <c:pt idx="3085">
                  <c:v>3085</c:v>
                </c:pt>
                <c:pt idx="3086">
                  <c:v>3086</c:v>
                </c:pt>
                <c:pt idx="3087">
                  <c:v>3087</c:v>
                </c:pt>
                <c:pt idx="3088">
                  <c:v>3088</c:v>
                </c:pt>
                <c:pt idx="3089">
                  <c:v>3089</c:v>
                </c:pt>
                <c:pt idx="3090">
                  <c:v>3090</c:v>
                </c:pt>
                <c:pt idx="3091">
                  <c:v>3091</c:v>
                </c:pt>
                <c:pt idx="3092">
                  <c:v>3092</c:v>
                </c:pt>
                <c:pt idx="3093">
                  <c:v>3093</c:v>
                </c:pt>
                <c:pt idx="3094">
                  <c:v>3094</c:v>
                </c:pt>
                <c:pt idx="3095">
                  <c:v>3095</c:v>
                </c:pt>
                <c:pt idx="3096">
                  <c:v>3096</c:v>
                </c:pt>
                <c:pt idx="3097">
                  <c:v>3097</c:v>
                </c:pt>
                <c:pt idx="3098">
                  <c:v>3098</c:v>
                </c:pt>
                <c:pt idx="3099">
                  <c:v>3099</c:v>
                </c:pt>
                <c:pt idx="3100">
                  <c:v>3100</c:v>
                </c:pt>
                <c:pt idx="3101">
                  <c:v>3101</c:v>
                </c:pt>
                <c:pt idx="3102">
                  <c:v>3102</c:v>
                </c:pt>
                <c:pt idx="3103">
                  <c:v>3103</c:v>
                </c:pt>
                <c:pt idx="3104">
                  <c:v>3104</c:v>
                </c:pt>
                <c:pt idx="3105">
                  <c:v>3105</c:v>
                </c:pt>
                <c:pt idx="3106">
                  <c:v>3106</c:v>
                </c:pt>
                <c:pt idx="3107">
                  <c:v>3107</c:v>
                </c:pt>
                <c:pt idx="3108">
                  <c:v>3108</c:v>
                </c:pt>
                <c:pt idx="3109">
                  <c:v>3109</c:v>
                </c:pt>
                <c:pt idx="3110">
                  <c:v>3110</c:v>
                </c:pt>
                <c:pt idx="3111">
                  <c:v>3111</c:v>
                </c:pt>
                <c:pt idx="3112">
                  <c:v>3112</c:v>
                </c:pt>
                <c:pt idx="3113">
                  <c:v>3113</c:v>
                </c:pt>
                <c:pt idx="3114">
                  <c:v>3114</c:v>
                </c:pt>
                <c:pt idx="3115">
                  <c:v>3115</c:v>
                </c:pt>
                <c:pt idx="3116">
                  <c:v>3116</c:v>
                </c:pt>
                <c:pt idx="3117">
                  <c:v>3117</c:v>
                </c:pt>
                <c:pt idx="3118">
                  <c:v>3118</c:v>
                </c:pt>
                <c:pt idx="3119">
                  <c:v>3119</c:v>
                </c:pt>
                <c:pt idx="3120">
                  <c:v>3120</c:v>
                </c:pt>
                <c:pt idx="3121">
                  <c:v>3121</c:v>
                </c:pt>
                <c:pt idx="3122">
                  <c:v>3122</c:v>
                </c:pt>
                <c:pt idx="3123">
                  <c:v>3123</c:v>
                </c:pt>
                <c:pt idx="3124">
                  <c:v>3124</c:v>
                </c:pt>
                <c:pt idx="3125">
                  <c:v>3125</c:v>
                </c:pt>
                <c:pt idx="3126">
                  <c:v>3126</c:v>
                </c:pt>
                <c:pt idx="3127">
                  <c:v>3127</c:v>
                </c:pt>
                <c:pt idx="3128">
                  <c:v>3128</c:v>
                </c:pt>
                <c:pt idx="3129">
                  <c:v>3129</c:v>
                </c:pt>
                <c:pt idx="3130">
                  <c:v>3130</c:v>
                </c:pt>
                <c:pt idx="3131">
                  <c:v>3131</c:v>
                </c:pt>
                <c:pt idx="3132">
                  <c:v>3132</c:v>
                </c:pt>
                <c:pt idx="3133">
                  <c:v>3133</c:v>
                </c:pt>
                <c:pt idx="3134">
                  <c:v>3134</c:v>
                </c:pt>
                <c:pt idx="3135">
                  <c:v>3135</c:v>
                </c:pt>
                <c:pt idx="3136">
                  <c:v>3136</c:v>
                </c:pt>
                <c:pt idx="3137">
                  <c:v>3137</c:v>
                </c:pt>
                <c:pt idx="3138">
                  <c:v>3138</c:v>
                </c:pt>
                <c:pt idx="3139">
                  <c:v>3139</c:v>
                </c:pt>
                <c:pt idx="3140">
                  <c:v>3140</c:v>
                </c:pt>
                <c:pt idx="3141">
                  <c:v>3141</c:v>
                </c:pt>
                <c:pt idx="3142">
                  <c:v>3142</c:v>
                </c:pt>
                <c:pt idx="3143">
                  <c:v>3143</c:v>
                </c:pt>
                <c:pt idx="3144">
                  <c:v>3144</c:v>
                </c:pt>
                <c:pt idx="3145">
                  <c:v>3145</c:v>
                </c:pt>
                <c:pt idx="3146">
                  <c:v>3146</c:v>
                </c:pt>
                <c:pt idx="3147">
                  <c:v>3147</c:v>
                </c:pt>
                <c:pt idx="3148">
                  <c:v>3148</c:v>
                </c:pt>
                <c:pt idx="3149">
                  <c:v>3149</c:v>
                </c:pt>
                <c:pt idx="3150">
                  <c:v>3150</c:v>
                </c:pt>
                <c:pt idx="3151">
                  <c:v>3151</c:v>
                </c:pt>
                <c:pt idx="3152">
                  <c:v>3152</c:v>
                </c:pt>
                <c:pt idx="3153">
                  <c:v>3153</c:v>
                </c:pt>
                <c:pt idx="3154">
                  <c:v>3154</c:v>
                </c:pt>
                <c:pt idx="3155">
                  <c:v>3155</c:v>
                </c:pt>
                <c:pt idx="3156">
                  <c:v>3156</c:v>
                </c:pt>
                <c:pt idx="3157">
                  <c:v>3157</c:v>
                </c:pt>
                <c:pt idx="3158">
                  <c:v>3158</c:v>
                </c:pt>
                <c:pt idx="3159">
                  <c:v>3159</c:v>
                </c:pt>
                <c:pt idx="3160">
                  <c:v>3160</c:v>
                </c:pt>
                <c:pt idx="3161">
                  <c:v>3161</c:v>
                </c:pt>
                <c:pt idx="3162">
                  <c:v>3162</c:v>
                </c:pt>
                <c:pt idx="3163">
                  <c:v>3163</c:v>
                </c:pt>
                <c:pt idx="3164">
                  <c:v>3164</c:v>
                </c:pt>
                <c:pt idx="3165">
                  <c:v>3165</c:v>
                </c:pt>
                <c:pt idx="3166">
                  <c:v>3166</c:v>
                </c:pt>
                <c:pt idx="3167">
                  <c:v>3167</c:v>
                </c:pt>
                <c:pt idx="3168">
                  <c:v>3168</c:v>
                </c:pt>
                <c:pt idx="3169">
                  <c:v>3169</c:v>
                </c:pt>
                <c:pt idx="3170">
                  <c:v>3170</c:v>
                </c:pt>
                <c:pt idx="3171">
                  <c:v>3171</c:v>
                </c:pt>
                <c:pt idx="3172">
                  <c:v>3172</c:v>
                </c:pt>
                <c:pt idx="3173">
                  <c:v>3173</c:v>
                </c:pt>
                <c:pt idx="3174">
                  <c:v>3174</c:v>
                </c:pt>
                <c:pt idx="3175">
                  <c:v>3175</c:v>
                </c:pt>
                <c:pt idx="3176">
                  <c:v>3176</c:v>
                </c:pt>
                <c:pt idx="3177">
                  <c:v>3177</c:v>
                </c:pt>
                <c:pt idx="3178">
                  <c:v>3178</c:v>
                </c:pt>
                <c:pt idx="3179">
                  <c:v>3179</c:v>
                </c:pt>
                <c:pt idx="3180">
                  <c:v>3180</c:v>
                </c:pt>
                <c:pt idx="3181">
                  <c:v>3181</c:v>
                </c:pt>
                <c:pt idx="3182">
                  <c:v>3182</c:v>
                </c:pt>
                <c:pt idx="3183">
                  <c:v>3183</c:v>
                </c:pt>
                <c:pt idx="3184">
                  <c:v>3184</c:v>
                </c:pt>
                <c:pt idx="3185">
                  <c:v>3185</c:v>
                </c:pt>
                <c:pt idx="3186">
                  <c:v>3186</c:v>
                </c:pt>
                <c:pt idx="3187">
                  <c:v>3187</c:v>
                </c:pt>
                <c:pt idx="3188">
                  <c:v>3188</c:v>
                </c:pt>
                <c:pt idx="3189">
                  <c:v>3189</c:v>
                </c:pt>
                <c:pt idx="3190">
                  <c:v>3190</c:v>
                </c:pt>
                <c:pt idx="3191">
                  <c:v>3191</c:v>
                </c:pt>
                <c:pt idx="3192">
                  <c:v>3192</c:v>
                </c:pt>
                <c:pt idx="3193">
                  <c:v>3193</c:v>
                </c:pt>
                <c:pt idx="3194">
                  <c:v>3194</c:v>
                </c:pt>
                <c:pt idx="3195">
                  <c:v>3195</c:v>
                </c:pt>
                <c:pt idx="3196">
                  <c:v>3196</c:v>
                </c:pt>
                <c:pt idx="3197">
                  <c:v>3197</c:v>
                </c:pt>
                <c:pt idx="3198">
                  <c:v>3198</c:v>
                </c:pt>
                <c:pt idx="3199">
                  <c:v>3199</c:v>
                </c:pt>
                <c:pt idx="3200">
                  <c:v>3200</c:v>
                </c:pt>
                <c:pt idx="3201">
                  <c:v>3201</c:v>
                </c:pt>
                <c:pt idx="3202">
                  <c:v>3202</c:v>
                </c:pt>
                <c:pt idx="3203">
                  <c:v>3203</c:v>
                </c:pt>
                <c:pt idx="3204">
                  <c:v>3204</c:v>
                </c:pt>
                <c:pt idx="3205">
                  <c:v>3205</c:v>
                </c:pt>
                <c:pt idx="3206">
                  <c:v>3206</c:v>
                </c:pt>
                <c:pt idx="3207">
                  <c:v>3207</c:v>
                </c:pt>
                <c:pt idx="3208">
                  <c:v>3208</c:v>
                </c:pt>
                <c:pt idx="3209">
                  <c:v>3209</c:v>
                </c:pt>
                <c:pt idx="3210">
                  <c:v>3210</c:v>
                </c:pt>
                <c:pt idx="3211">
                  <c:v>3211</c:v>
                </c:pt>
                <c:pt idx="3212">
                  <c:v>3212</c:v>
                </c:pt>
                <c:pt idx="3213">
                  <c:v>3213</c:v>
                </c:pt>
                <c:pt idx="3214">
                  <c:v>3214</c:v>
                </c:pt>
                <c:pt idx="3215">
                  <c:v>3215</c:v>
                </c:pt>
                <c:pt idx="3216">
                  <c:v>3216</c:v>
                </c:pt>
                <c:pt idx="3217">
                  <c:v>3217</c:v>
                </c:pt>
                <c:pt idx="3218">
                  <c:v>3218</c:v>
                </c:pt>
                <c:pt idx="3219">
                  <c:v>3219</c:v>
                </c:pt>
                <c:pt idx="3220">
                  <c:v>3220</c:v>
                </c:pt>
                <c:pt idx="3221">
                  <c:v>3221</c:v>
                </c:pt>
                <c:pt idx="3222">
                  <c:v>3222</c:v>
                </c:pt>
                <c:pt idx="3223">
                  <c:v>3223</c:v>
                </c:pt>
                <c:pt idx="3224">
                  <c:v>3224</c:v>
                </c:pt>
                <c:pt idx="3225">
                  <c:v>3225</c:v>
                </c:pt>
                <c:pt idx="3226">
                  <c:v>3226</c:v>
                </c:pt>
                <c:pt idx="3227">
                  <c:v>3227</c:v>
                </c:pt>
                <c:pt idx="3228">
                  <c:v>3228</c:v>
                </c:pt>
                <c:pt idx="3229">
                  <c:v>3229</c:v>
                </c:pt>
                <c:pt idx="3230">
                  <c:v>3230</c:v>
                </c:pt>
                <c:pt idx="3231">
                  <c:v>3231</c:v>
                </c:pt>
                <c:pt idx="3232">
                  <c:v>3232</c:v>
                </c:pt>
                <c:pt idx="3233">
                  <c:v>3233</c:v>
                </c:pt>
                <c:pt idx="3234">
                  <c:v>3234</c:v>
                </c:pt>
                <c:pt idx="3235">
                  <c:v>3235</c:v>
                </c:pt>
                <c:pt idx="3236">
                  <c:v>3236</c:v>
                </c:pt>
                <c:pt idx="3237">
                  <c:v>3237</c:v>
                </c:pt>
                <c:pt idx="3238">
                  <c:v>3238</c:v>
                </c:pt>
                <c:pt idx="3239">
                  <c:v>3239</c:v>
                </c:pt>
                <c:pt idx="3240">
                  <c:v>3240</c:v>
                </c:pt>
                <c:pt idx="3241">
                  <c:v>3241</c:v>
                </c:pt>
                <c:pt idx="3242">
                  <c:v>3242</c:v>
                </c:pt>
                <c:pt idx="3243">
                  <c:v>3243</c:v>
                </c:pt>
                <c:pt idx="3244">
                  <c:v>3244</c:v>
                </c:pt>
                <c:pt idx="3245">
                  <c:v>3245</c:v>
                </c:pt>
                <c:pt idx="3246">
                  <c:v>3246</c:v>
                </c:pt>
                <c:pt idx="3247">
                  <c:v>3247</c:v>
                </c:pt>
                <c:pt idx="3248">
                  <c:v>3248</c:v>
                </c:pt>
                <c:pt idx="3249">
                  <c:v>3249</c:v>
                </c:pt>
                <c:pt idx="3250">
                  <c:v>3250</c:v>
                </c:pt>
                <c:pt idx="3251">
                  <c:v>3251</c:v>
                </c:pt>
                <c:pt idx="3252">
                  <c:v>3252</c:v>
                </c:pt>
                <c:pt idx="3253">
                  <c:v>3253</c:v>
                </c:pt>
                <c:pt idx="3254">
                  <c:v>3254</c:v>
                </c:pt>
                <c:pt idx="3255">
                  <c:v>3255</c:v>
                </c:pt>
                <c:pt idx="3256">
                  <c:v>3256</c:v>
                </c:pt>
                <c:pt idx="3257">
                  <c:v>3257</c:v>
                </c:pt>
                <c:pt idx="3258">
                  <c:v>3258</c:v>
                </c:pt>
                <c:pt idx="3259">
                  <c:v>3259</c:v>
                </c:pt>
                <c:pt idx="3260">
                  <c:v>3260</c:v>
                </c:pt>
                <c:pt idx="3261">
                  <c:v>3261</c:v>
                </c:pt>
                <c:pt idx="3262">
                  <c:v>3262</c:v>
                </c:pt>
                <c:pt idx="3263">
                  <c:v>3263</c:v>
                </c:pt>
                <c:pt idx="3264">
                  <c:v>3264</c:v>
                </c:pt>
                <c:pt idx="3265">
                  <c:v>3265</c:v>
                </c:pt>
                <c:pt idx="3266">
                  <c:v>3266</c:v>
                </c:pt>
                <c:pt idx="3267">
                  <c:v>3267</c:v>
                </c:pt>
                <c:pt idx="3268">
                  <c:v>3268</c:v>
                </c:pt>
                <c:pt idx="3269">
                  <c:v>3269</c:v>
                </c:pt>
                <c:pt idx="3270">
                  <c:v>3270</c:v>
                </c:pt>
                <c:pt idx="3271">
                  <c:v>3271</c:v>
                </c:pt>
                <c:pt idx="3272">
                  <c:v>3272</c:v>
                </c:pt>
                <c:pt idx="3273">
                  <c:v>3273</c:v>
                </c:pt>
                <c:pt idx="3274">
                  <c:v>3274</c:v>
                </c:pt>
                <c:pt idx="3275">
                  <c:v>3275</c:v>
                </c:pt>
                <c:pt idx="3276">
                  <c:v>3276</c:v>
                </c:pt>
                <c:pt idx="3277">
                  <c:v>3277</c:v>
                </c:pt>
                <c:pt idx="3278">
                  <c:v>3278</c:v>
                </c:pt>
                <c:pt idx="3279">
                  <c:v>3279</c:v>
                </c:pt>
                <c:pt idx="3280">
                  <c:v>3280</c:v>
                </c:pt>
                <c:pt idx="3281">
                  <c:v>3281</c:v>
                </c:pt>
                <c:pt idx="3282">
                  <c:v>3282</c:v>
                </c:pt>
                <c:pt idx="3283">
                  <c:v>3283</c:v>
                </c:pt>
                <c:pt idx="3284">
                  <c:v>3284</c:v>
                </c:pt>
                <c:pt idx="3285">
                  <c:v>3285</c:v>
                </c:pt>
                <c:pt idx="3286">
                  <c:v>3286</c:v>
                </c:pt>
                <c:pt idx="3287">
                  <c:v>3287</c:v>
                </c:pt>
                <c:pt idx="3288">
                  <c:v>3288</c:v>
                </c:pt>
                <c:pt idx="3289">
                  <c:v>3289</c:v>
                </c:pt>
                <c:pt idx="3290">
                  <c:v>3290</c:v>
                </c:pt>
                <c:pt idx="3291">
                  <c:v>3291</c:v>
                </c:pt>
                <c:pt idx="3292">
                  <c:v>3292</c:v>
                </c:pt>
                <c:pt idx="3293">
                  <c:v>3293</c:v>
                </c:pt>
                <c:pt idx="3294">
                  <c:v>3294</c:v>
                </c:pt>
                <c:pt idx="3295">
                  <c:v>3295</c:v>
                </c:pt>
                <c:pt idx="3296">
                  <c:v>3296</c:v>
                </c:pt>
                <c:pt idx="3297">
                  <c:v>3297</c:v>
                </c:pt>
                <c:pt idx="3298">
                  <c:v>3298</c:v>
                </c:pt>
                <c:pt idx="3299">
                  <c:v>3299</c:v>
                </c:pt>
                <c:pt idx="3300">
                  <c:v>3300</c:v>
                </c:pt>
                <c:pt idx="3301">
                  <c:v>3301</c:v>
                </c:pt>
                <c:pt idx="3302">
                  <c:v>3302</c:v>
                </c:pt>
                <c:pt idx="3303">
                  <c:v>3303</c:v>
                </c:pt>
                <c:pt idx="3304">
                  <c:v>3304</c:v>
                </c:pt>
                <c:pt idx="3305">
                  <c:v>3305</c:v>
                </c:pt>
                <c:pt idx="3306">
                  <c:v>3306</c:v>
                </c:pt>
                <c:pt idx="3307">
                  <c:v>3307</c:v>
                </c:pt>
                <c:pt idx="3308">
                  <c:v>3308</c:v>
                </c:pt>
                <c:pt idx="3309">
                  <c:v>3309</c:v>
                </c:pt>
                <c:pt idx="3310">
                  <c:v>3310</c:v>
                </c:pt>
                <c:pt idx="3311">
                  <c:v>3311</c:v>
                </c:pt>
                <c:pt idx="3312">
                  <c:v>3312</c:v>
                </c:pt>
                <c:pt idx="3313">
                  <c:v>3313</c:v>
                </c:pt>
                <c:pt idx="3314">
                  <c:v>3314</c:v>
                </c:pt>
                <c:pt idx="3315">
                  <c:v>3315</c:v>
                </c:pt>
                <c:pt idx="3316">
                  <c:v>3316</c:v>
                </c:pt>
                <c:pt idx="3317">
                  <c:v>3317</c:v>
                </c:pt>
                <c:pt idx="3318">
                  <c:v>3318</c:v>
                </c:pt>
                <c:pt idx="3319">
                  <c:v>3319</c:v>
                </c:pt>
                <c:pt idx="3320">
                  <c:v>3320</c:v>
                </c:pt>
                <c:pt idx="3321">
                  <c:v>3321</c:v>
                </c:pt>
                <c:pt idx="3322">
                  <c:v>3322</c:v>
                </c:pt>
                <c:pt idx="3323">
                  <c:v>3323</c:v>
                </c:pt>
                <c:pt idx="3324">
                  <c:v>3324</c:v>
                </c:pt>
                <c:pt idx="3325">
                  <c:v>3325</c:v>
                </c:pt>
                <c:pt idx="3326">
                  <c:v>3326</c:v>
                </c:pt>
                <c:pt idx="3327">
                  <c:v>3327</c:v>
                </c:pt>
                <c:pt idx="3328">
                  <c:v>3328</c:v>
                </c:pt>
                <c:pt idx="3329">
                  <c:v>3329</c:v>
                </c:pt>
                <c:pt idx="3330">
                  <c:v>3330</c:v>
                </c:pt>
                <c:pt idx="3331">
                  <c:v>3331</c:v>
                </c:pt>
                <c:pt idx="3332">
                  <c:v>3332</c:v>
                </c:pt>
                <c:pt idx="3333">
                  <c:v>3333</c:v>
                </c:pt>
                <c:pt idx="3334">
                  <c:v>3334</c:v>
                </c:pt>
                <c:pt idx="3335">
                  <c:v>3335</c:v>
                </c:pt>
                <c:pt idx="3336">
                  <c:v>3336</c:v>
                </c:pt>
                <c:pt idx="3337">
                  <c:v>3337</c:v>
                </c:pt>
                <c:pt idx="3338">
                  <c:v>3338</c:v>
                </c:pt>
                <c:pt idx="3339">
                  <c:v>3339</c:v>
                </c:pt>
                <c:pt idx="3340">
                  <c:v>3340</c:v>
                </c:pt>
                <c:pt idx="3341">
                  <c:v>3341</c:v>
                </c:pt>
                <c:pt idx="3342">
                  <c:v>3342</c:v>
                </c:pt>
                <c:pt idx="3343">
                  <c:v>3343</c:v>
                </c:pt>
                <c:pt idx="3344">
                  <c:v>3344</c:v>
                </c:pt>
                <c:pt idx="3345">
                  <c:v>3345</c:v>
                </c:pt>
                <c:pt idx="3346">
                  <c:v>3346</c:v>
                </c:pt>
                <c:pt idx="3347">
                  <c:v>3347</c:v>
                </c:pt>
                <c:pt idx="3348">
                  <c:v>3348</c:v>
                </c:pt>
                <c:pt idx="3349">
                  <c:v>3349</c:v>
                </c:pt>
                <c:pt idx="3350">
                  <c:v>3350</c:v>
                </c:pt>
                <c:pt idx="3351">
                  <c:v>3351</c:v>
                </c:pt>
                <c:pt idx="3352">
                  <c:v>3352</c:v>
                </c:pt>
                <c:pt idx="3353">
                  <c:v>3353</c:v>
                </c:pt>
                <c:pt idx="3354">
                  <c:v>3354</c:v>
                </c:pt>
                <c:pt idx="3355">
                  <c:v>3355</c:v>
                </c:pt>
                <c:pt idx="3356">
                  <c:v>3356</c:v>
                </c:pt>
                <c:pt idx="3357">
                  <c:v>3357</c:v>
                </c:pt>
                <c:pt idx="3358">
                  <c:v>3358</c:v>
                </c:pt>
                <c:pt idx="3359">
                  <c:v>3359</c:v>
                </c:pt>
                <c:pt idx="3360">
                  <c:v>3360</c:v>
                </c:pt>
                <c:pt idx="3361">
                  <c:v>3361</c:v>
                </c:pt>
                <c:pt idx="3362">
                  <c:v>3362</c:v>
                </c:pt>
                <c:pt idx="3363">
                  <c:v>3363</c:v>
                </c:pt>
                <c:pt idx="3364">
                  <c:v>3364</c:v>
                </c:pt>
                <c:pt idx="3365">
                  <c:v>3365</c:v>
                </c:pt>
                <c:pt idx="3366">
                  <c:v>3366</c:v>
                </c:pt>
                <c:pt idx="3367">
                  <c:v>3367</c:v>
                </c:pt>
                <c:pt idx="3368">
                  <c:v>3368</c:v>
                </c:pt>
                <c:pt idx="3369">
                  <c:v>3369</c:v>
                </c:pt>
                <c:pt idx="3370">
                  <c:v>3370</c:v>
                </c:pt>
                <c:pt idx="3371">
                  <c:v>3371</c:v>
                </c:pt>
                <c:pt idx="3372">
                  <c:v>3372</c:v>
                </c:pt>
                <c:pt idx="3373">
                  <c:v>3373</c:v>
                </c:pt>
                <c:pt idx="3374">
                  <c:v>3374</c:v>
                </c:pt>
                <c:pt idx="3375">
                  <c:v>3375</c:v>
                </c:pt>
                <c:pt idx="3376">
                  <c:v>3376</c:v>
                </c:pt>
                <c:pt idx="3377">
                  <c:v>3377</c:v>
                </c:pt>
                <c:pt idx="3378">
                  <c:v>3378</c:v>
                </c:pt>
                <c:pt idx="3379">
                  <c:v>3379</c:v>
                </c:pt>
                <c:pt idx="3380">
                  <c:v>3380</c:v>
                </c:pt>
                <c:pt idx="3381">
                  <c:v>3381</c:v>
                </c:pt>
                <c:pt idx="3382">
                  <c:v>3382</c:v>
                </c:pt>
                <c:pt idx="3383">
                  <c:v>3383</c:v>
                </c:pt>
                <c:pt idx="3384">
                  <c:v>3384</c:v>
                </c:pt>
                <c:pt idx="3385">
                  <c:v>3385</c:v>
                </c:pt>
                <c:pt idx="3386">
                  <c:v>3386</c:v>
                </c:pt>
                <c:pt idx="3387">
                  <c:v>3387</c:v>
                </c:pt>
                <c:pt idx="3388">
                  <c:v>3388</c:v>
                </c:pt>
                <c:pt idx="3389">
                  <c:v>3389</c:v>
                </c:pt>
                <c:pt idx="3390">
                  <c:v>3390</c:v>
                </c:pt>
                <c:pt idx="3391">
                  <c:v>3391</c:v>
                </c:pt>
                <c:pt idx="3392">
                  <c:v>3392</c:v>
                </c:pt>
                <c:pt idx="3393">
                  <c:v>3393</c:v>
                </c:pt>
                <c:pt idx="3394">
                  <c:v>3394</c:v>
                </c:pt>
                <c:pt idx="3395">
                  <c:v>3395</c:v>
                </c:pt>
                <c:pt idx="3396">
                  <c:v>3396</c:v>
                </c:pt>
                <c:pt idx="3397">
                  <c:v>3397</c:v>
                </c:pt>
                <c:pt idx="3398">
                  <c:v>3398</c:v>
                </c:pt>
                <c:pt idx="3399">
                  <c:v>3399</c:v>
                </c:pt>
                <c:pt idx="3400">
                  <c:v>3400</c:v>
                </c:pt>
                <c:pt idx="3401">
                  <c:v>3401</c:v>
                </c:pt>
                <c:pt idx="3402">
                  <c:v>3402</c:v>
                </c:pt>
                <c:pt idx="3403">
                  <c:v>3403</c:v>
                </c:pt>
                <c:pt idx="3404">
                  <c:v>3404</c:v>
                </c:pt>
                <c:pt idx="3405">
                  <c:v>3405</c:v>
                </c:pt>
                <c:pt idx="3406">
                  <c:v>3406</c:v>
                </c:pt>
                <c:pt idx="3407">
                  <c:v>3407</c:v>
                </c:pt>
                <c:pt idx="3408">
                  <c:v>3408</c:v>
                </c:pt>
                <c:pt idx="3409">
                  <c:v>3409</c:v>
                </c:pt>
                <c:pt idx="3410">
                  <c:v>3410</c:v>
                </c:pt>
                <c:pt idx="3411">
                  <c:v>3411</c:v>
                </c:pt>
                <c:pt idx="3412">
                  <c:v>3412</c:v>
                </c:pt>
                <c:pt idx="3413">
                  <c:v>3413</c:v>
                </c:pt>
                <c:pt idx="3414">
                  <c:v>3414</c:v>
                </c:pt>
                <c:pt idx="3415">
                  <c:v>3415</c:v>
                </c:pt>
                <c:pt idx="3416">
                  <c:v>3416</c:v>
                </c:pt>
                <c:pt idx="3417">
                  <c:v>3417</c:v>
                </c:pt>
                <c:pt idx="3418">
                  <c:v>3418</c:v>
                </c:pt>
                <c:pt idx="3419">
                  <c:v>3419</c:v>
                </c:pt>
                <c:pt idx="3420">
                  <c:v>3420</c:v>
                </c:pt>
                <c:pt idx="3421">
                  <c:v>3421</c:v>
                </c:pt>
                <c:pt idx="3422">
                  <c:v>3422</c:v>
                </c:pt>
                <c:pt idx="3423">
                  <c:v>3423</c:v>
                </c:pt>
                <c:pt idx="3424">
                  <c:v>3424</c:v>
                </c:pt>
                <c:pt idx="3425">
                  <c:v>3425</c:v>
                </c:pt>
                <c:pt idx="3426">
                  <c:v>3426</c:v>
                </c:pt>
                <c:pt idx="3427">
                  <c:v>3427</c:v>
                </c:pt>
                <c:pt idx="3428">
                  <c:v>3428</c:v>
                </c:pt>
                <c:pt idx="3429">
                  <c:v>3429</c:v>
                </c:pt>
                <c:pt idx="3430">
                  <c:v>3430</c:v>
                </c:pt>
                <c:pt idx="3431">
                  <c:v>3431</c:v>
                </c:pt>
                <c:pt idx="3432">
                  <c:v>3432</c:v>
                </c:pt>
                <c:pt idx="3433">
                  <c:v>3433</c:v>
                </c:pt>
                <c:pt idx="3434">
                  <c:v>3434</c:v>
                </c:pt>
                <c:pt idx="3435">
                  <c:v>3435</c:v>
                </c:pt>
                <c:pt idx="3436">
                  <c:v>3436</c:v>
                </c:pt>
                <c:pt idx="3437">
                  <c:v>3437</c:v>
                </c:pt>
                <c:pt idx="3438">
                  <c:v>3438</c:v>
                </c:pt>
                <c:pt idx="3439">
                  <c:v>3439</c:v>
                </c:pt>
                <c:pt idx="3440">
                  <c:v>3440</c:v>
                </c:pt>
                <c:pt idx="3441">
                  <c:v>3441</c:v>
                </c:pt>
                <c:pt idx="3442">
                  <c:v>3442</c:v>
                </c:pt>
                <c:pt idx="3443">
                  <c:v>3443</c:v>
                </c:pt>
                <c:pt idx="3444">
                  <c:v>3444</c:v>
                </c:pt>
                <c:pt idx="3445">
                  <c:v>3445</c:v>
                </c:pt>
                <c:pt idx="3446">
                  <c:v>3446</c:v>
                </c:pt>
                <c:pt idx="3447">
                  <c:v>3447</c:v>
                </c:pt>
                <c:pt idx="3448">
                  <c:v>3448</c:v>
                </c:pt>
                <c:pt idx="3449">
                  <c:v>3449</c:v>
                </c:pt>
                <c:pt idx="3450">
                  <c:v>3450</c:v>
                </c:pt>
                <c:pt idx="3451">
                  <c:v>3451</c:v>
                </c:pt>
                <c:pt idx="3452">
                  <c:v>3452</c:v>
                </c:pt>
                <c:pt idx="3453">
                  <c:v>3453</c:v>
                </c:pt>
                <c:pt idx="3454">
                  <c:v>3454</c:v>
                </c:pt>
                <c:pt idx="3455">
                  <c:v>3455</c:v>
                </c:pt>
                <c:pt idx="3456">
                  <c:v>3456</c:v>
                </c:pt>
                <c:pt idx="3457">
                  <c:v>3457</c:v>
                </c:pt>
                <c:pt idx="3458">
                  <c:v>3458</c:v>
                </c:pt>
                <c:pt idx="3459">
                  <c:v>3459</c:v>
                </c:pt>
                <c:pt idx="3460">
                  <c:v>3460</c:v>
                </c:pt>
                <c:pt idx="3461">
                  <c:v>3461</c:v>
                </c:pt>
                <c:pt idx="3462">
                  <c:v>3462</c:v>
                </c:pt>
                <c:pt idx="3463">
                  <c:v>3463</c:v>
                </c:pt>
                <c:pt idx="3464">
                  <c:v>3464</c:v>
                </c:pt>
                <c:pt idx="3465">
                  <c:v>3465</c:v>
                </c:pt>
                <c:pt idx="3466">
                  <c:v>3466</c:v>
                </c:pt>
                <c:pt idx="3467">
                  <c:v>3467</c:v>
                </c:pt>
                <c:pt idx="3468">
                  <c:v>3468</c:v>
                </c:pt>
                <c:pt idx="3469">
                  <c:v>3469</c:v>
                </c:pt>
                <c:pt idx="3470">
                  <c:v>3470</c:v>
                </c:pt>
                <c:pt idx="3471">
                  <c:v>3471</c:v>
                </c:pt>
                <c:pt idx="3472">
                  <c:v>3472</c:v>
                </c:pt>
                <c:pt idx="3473">
                  <c:v>3473</c:v>
                </c:pt>
                <c:pt idx="3474">
                  <c:v>3474</c:v>
                </c:pt>
                <c:pt idx="3475">
                  <c:v>3475</c:v>
                </c:pt>
                <c:pt idx="3476">
                  <c:v>3476</c:v>
                </c:pt>
                <c:pt idx="3477">
                  <c:v>3477</c:v>
                </c:pt>
                <c:pt idx="3478">
                  <c:v>3478</c:v>
                </c:pt>
                <c:pt idx="3479">
                  <c:v>3479</c:v>
                </c:pt>
                <c:pt idx="3480">
                  <c:v>3480</c:v>
                </c:pt>
                <c:pt idx="3481">
                  <c:v>3481</c:v>
                </c:pt>
                <c:pt idx="3482">
                  <c:v>3482</c:v>
                </c:pt>
                <c:pt idx="3483">
                  <c:v>3483</c:v>
                </c:pt>
                <c:pt idx="3484">
                  <c:v>3484</c:v>
                </c:pt>
                <c:pt idx="3485">
                  <c:v>3485</c:v>
                </c:pt>
                <c:pt idx="3486">
                  <c:v>3486</c:v>
                </c:pt>
                <c:pt idx="3487">
                  <c:v>3487</c:v>
                </c:pt>
                <c:pt idx="3488">
                  <c:v>3488</c:v>
                </c:pt>
                <c:pt idx="3489">
                  <c:v>3489</c:v>
                </c:pt>
                <c:pt idx="3490">
                  <c:v>3490</c:v>
                </c:pt>
                <c:pt idx="3491">
                  <c:v>3491</c:v>
                </c:pt>
                <c:pt idx="3492">
                  <c:v>3492</c:v>
                </c:pt>
                <c:pt idx="3493">
                  <c:v>3493</c:v>
                </c:pt>
                <c:pt idx="3494">
                  <c:v>3494</c:v>
                </c:pt>
                <c:pt idx="3495">
                  <c:v>3495</c:v>
                </c:pt>
                <c:pt idx="3496">
                  <c:v>3496</c:v>
                </c:pt>
                <c:pt idx="3497">
                  <c:v>3497</c:v>
                </c:pt>
                <c:pt idx="3498">
                  <c:v>3498</c:v>
                </c:pt>
                <c:pt idx="3499">
                  <c:v>3499</c:v>
                </c:pt>
                <c:pt idx="3500">
                  <c:v>3500</c:v>
                </c:pt>
                <c:pt idx="3501">
                  <c:v>3501</c:v>
                </c:pt>
                <c:pt idx="3502">
                  <c:v>3502</c:v>
                </c:pt>
                <c:pt idx="3503">
                  <c:v>3503</c:v>
                </c:pt>
                <c:pt idx="3504">
                  <c:v>3504</c:v>
                </c:pt>
                <c:pt idx="3505">
                  <c:v>3505</c:v>
                </c:pt>
                <c:pt idx="3506">
                  <c:v>3506</c:v>
                </c:pt>
                <c:pt idx="3507">
                  <c:v>3507</c:v>
                </c:pt>
                <c:pt idx="3508">
                  <c:v>3508</c:v>
                </c:pt>
                <c:pt idx="3509">
                  <c:v>3509</c:v>
                </c:pt>
                <c:pt idx="3510">
                  <c:v>3510</c:v>
                </c:pt>
                <c:pt idx="3511">
                  <c:v>3511</c:v>
                </c:pt>
                <c:pt idx="3512">
                  <c:v>3512</c:v>
                </c:pt>
                <c:pt idx="3513">
                  <c:v>3513</c:v>
                </c:pt>
                <c:pt idx="3514">
                  <c:v>3514</c:v>
                </c:pt>
                <c:pt idx="3515">
                  <c:v>3515</c:v>
                </c:pt>
                <c:pt idx="3516">
                  <c:v>3516</c:v>
                </c:pt>
                <c:pt idx="3517">
                  <c:v>3517</c:v>
                </c:pt>
                <c:pt idx="3518">
                  <c:v>3518</c:v>
                </c:pt>
                <c:pt idx="3519">
                  <c:v>3519</c:v>
                </c:pt>
                <c:pt idx="3520">
                  <c:v>3520</c:v>
                </c:pt>
                <c:pt idx="3521">
                  <c:v>3521</c:v>
                </c:pt>
                <c:pt idx="3522">
                  <c:v>3522</c:v>
                </c:pt>
                <c:pt idx="3523">
                  <c:v>3523</c:v>
                </c:pt>
                <c:pt idx="3524">
                  <c:v>3524</c:v>
                </c:pt>
                <c:pt idx="3525">
                  <c:v>3525</c:v>
                </c:pt>
                <c:pt idx="3526">
                  <c:v>3526</c:v>
                </c:pt>
                <c:pt idx="3527">
                  <c:v>3527</c:v>
                </c:pt>
                <c:pt idx="3528">
                  <c:v>3528</c:v>
                </c:pt>
                <c:pt idx="3529">
                  <c:v>3529</c:v>
                </c:pt>
                <c:pt idx="3530">
                  <c:v>3530</c:v>
                </c:pt>
                <c:pt idx="3531">
                  <c:v>3531</c:v>
                </c:pt>
                <c:pt idx="3532">
                  <c:v>3532</c:v>
                </c:pt>
                <c:pt idx="3533">
                  <c:v>3533</c:v>
                </c:pt>
                <c:pt idx="3534">
                  <c:v>3534</c:v>
                </c:pt>
                <c:pt idx="3535">
                  <c:v>3535</c:v>
                </c:pt>
                <c:pt idx="3536">
                  <c:v>3536</c:v>
                </c:pt>
                <c:pt idx="3537">
                  <c:v>3537</c:v>
                </c:pt>
                <c:pt idx="3538">
                  <c:v>3538</c:v>
                </c:pt>
                <c:pt idx="3539">
                  <c:v>3539</c:v>
                </c:pt>
                <c:pt idx="3540">
                  <c:v>3540</c:v>
                </c:pt>
                <c:pt idx="3541">
                  <c:v>3541</c:v>
                </c:pt>
                <c:pt idx="3542">
                  <c:v>3542</c:v>
                </c:pt>
                <c:pt idx="3543">
                  <c:v>3543</c:v>
                </c:pt>
                <c:pt idx="3544">
                  <c:v>3544</c:v>
                </c:pt>
                <c:pt idx="3545">
                  <c:v>3545</c:v>
                </c:pt>
                <c:pt idx="3546">
                  <c:v>3546</c:v>
                </c:pt>
                <c:pt idx="3547">
                  <c:v>3547</c:v>
                </c:pt>
                <c:pt idx="3548">
                  <c:v>3548</c:v>
                </c:pt>
                <c:pt idx="3549">
                  <c:v>3549</c:v>
                </c:pt>
                <c:pt idx="3550">
                  <c:v>3550</c:v>
                </c:pt>
                <c:pt idx="3551">
                  <c:v>3551</c:v>
                </c:pt>
                <c:pt idx="3552">
                  <c:v>3552</c:v>
                </c:pt>
                <c:pt idx="3553">
                  <c:v>3553</c:v>
                </c:pt>
                <c:pt idx="3554">
                  <c:v>3554</c:v>
                </c:pt>
                <c:pt idx="3555">
                  <c:v>3555</c:v>
                </c:pt>
                <c:pt idx="3556">
                  <c:v>3556</c:v>
                </c:pt>
                <c:pt idx="3557">
                  <c:v>3557</c:v>
                </c:pt>
                <c:pt idx="3558">
                  <c:v>3558</c:v>
                </c:pt>
                <c:pt idx="3559">
                  <c:v>3559</c:v>
                </c:pt>
                <c:pt idx="3560">
                  <c:v>3560</c:v>
                </c:pt>
                <c:pt idx="3561">
                  <c:v>3561</c:v>
                </c:pt>
                <c:pt idx="3562">
                  <c:v>3562</c:v>
                </c:pt>
                <c:pt idx="3563">
                  <c:v>3563</c:v>
                </c:pt>
                <c:pt idx="3564">
                  <c:v>3564</c:v>
                </c:pt>
                <c:pt idx="3565">
                  <c:v>3565</c:v>
                </c:pt>
                <c:pt idx="3566">
                  <c:v>3566</c:v>
                </c:pt>
                <c:pt idx="3567">
                  <c:v>3567</c:v>
                </c:pt>
                <c:pt idx="3568">
                  <c:v>3568</c:v>
                </c:pt>
                <c:pt idx="3569">
                  <c:v>3569</c:v>
                </c:pt>
                <c:pt idx="3570">
                  <c:v>3570</c:v>
                </c:pt>
                <c:pt idx="3571">
                  <c:v>3571</c:v>
                </c:pt>
                <c:pt idx="3572">
                  <c:v>3572</c:v>
                </c:pt>
                <c:pt idx="3573">
                  <c:v>3573</c:v>
                </c:pt>
                <c:pt idx="3574">
                  <c:v>3574</c:v>
                </c:pt>
                <c:pt idx="3575">
                  <c:v>3575</c:v>
                </c:pt>
                <c:pt idx="3576">
                  <c:v>3576</c:v>
                </c:pt>
                <c:pt idx="3577">
                  <c:v>3577</c:v>
                </c:pt>
                <c:pt idx="3578">
                  <c:v>3578</c:v>
                </c:pt>
                <c:pt idx="3579">
                  <c:v>3579</c:v>
                </c:pt>
                <c:pt idx="3580">
                  <c:v>3580</c:v>
                </c:pt>
                <c:pt idx="3581">
                  <c:v>3581</c:v>
                </c:pt>
                <c:pt idx="3582">
                  <c:v>3582</c:v>
                </c:pt>
                <c:pt idx="3583">
                  <c:v>3583</c:v>
                </c:pt>
                <c:pt idx="3584">
                  <c:v>3584</c:v>
                </c:pt>
                <c:pt idx="3585">
                  <c:v>3585</c:v>
                </c:pt>
                <c:pt idx="3586">
                  <c:v>3586</c:v>
                </c:pt>
                <c:pt idx="3587">
                  <c:v>3587</c:v>
                </c:pt>
                <c:pt idx="3588">
                  <c:v>3588</c:v>
                </c:pt>
                <c:pt idx="3589">
                  <c:v>3589</c:v>
                </c:pt>
                <c:pt idx="3590">
                  <c:v>3590</c:v>
                </c:pt>
                <c:pt idx="3591">
                  <c:v>3591</c:v>
                </c:pt>
                <c:pt idx="3592">
                  <c:v>3592</c:v>
                </c:pt>
                <c:pt idx="3593">
                  <c:v>3593</c:v>
                </c:pt>
                <c:pt idx="3594">
                  <c:v>3594</c:v>
                </c:pt>
                <c:pt idx="3595">
                  <c:v>3595</c:v>
                </c:pt>
                <c:pt idx="3596">
                  <c:v>3596</c:v>
                </c:pt>
                <c:pt idx="3597">
                  <c:v>3597</c:v>
                </c:pt>
                <c:pt idx="3598">
                  <c:v>3598</c:v>
                </c:pt>
                <c:pt idx="3599">
                  <c:v>3599</c:v>
                </c:pt>
                <c:pt idx="3600">
                  <c:v>3600</c:v>
                </c:pt>
                <c:pt idx="3601">
                  <c:v>3601</c:v>
                </c:pt>
                <c:pt idx="3602">
                  <c:v>3602</c:v>
                </c:pt>
                <c:pt idx="3603">
                  <c:v>3603</c:v>
                </c:pt>
                <c:pt idx="3604">
                  <c:v>3604</c:v>
                </c:pt>
                <c:pt idx="3605">
                  <c:v>3605</c:v>
                </c:pt>
                <c:pt idx="3606">
                  <c:v>3606</c:v>
                </c:pt>
                <c:pt idx="3607">
                  <c:v>3607</c:v>
                </c:pt>
                <c:pt idx="3608">
                  <c:v>3608</c:v>
                </c:pt>
                <c:pt idx="3609">
                  <c:v>3609</c:v>
                </c:pt>
                <c:pt idx="3610">
                  <c:v>3610</c:v>
                </c:pt>
                <c:pt idx="3611">
                  <c:v>3611</c:v>
                </c:pt>
                <c:pt idx="3612">
                  <c:v>3612</c:v>
                </c:pt>
                <c:pt idx="3613">
                  <c:v>3613</c:v>
                </c:pt>
                <c:pt idx="3614">
                  <c:v>3614</c:v>
                </c:pt>
                <c:pt idx="3615">
                  <c:v>3615</c:v>
                </c:pt>
                <c:pt idx="3616">
                  <c:v>3616</c:v>
                </c:pt>
                <c:pt idx="3617">
                  <c:v>3617</c:v>
                </c:pt>
                <c:pt idx="3618">
                  <c:v>3618</c:v>
                </c:pt>
                <c:pt idx="3619">
                  <c:v>3619</c:v>
                </c:pt>
                <c:pt idx="3620">
                  <c:v>3620</c:v>
                </c:pt>
                <c:pt idx="3621">
                  <c:v>3621</c:v>
                </c:pt>
                <c:pt idx="3622">
                  <c:v>3622</c:v>
                </c:pt>
                <c:pt idx="3623">
                  <c:v>3623</c:v>
                </c:pt>
                <c:pt idx="3624">
                  <c:v>3624</c:v>
                </c:pt>
                <c:pt idx="3625">
                  <c:v>3625</c:v>
                </c:pt>
                <c:pt idx="3626">
                  <c:v>3626</c:v>
                </c:pt>
                <c:pt idx="3627">
                  <c:v>3627</c:v>
                </c:pt>
                <c:pt idx="3628">
                  <c:v>3628</c:v>
                </c:pt>
                <c:pt idx="3629">
                  <c:v>3629</c:v>
                </c:pt>
                <c:pt idx="3630">
                  <c:v>3630</c:v>
                </c:pt>
                <c:pt idx="3631">
                  <c:v>3631</c:v>
                </c:pt>
                <c:pt idx="3632">
                  <c:v>3632</c:v>
                </c:pt>
                <c:pt idx="3633">
                  <c:v>3633</c:v>
                </c:pt>
                <c:pt idx="3634">
                  <c:v>3634</c:v>
                </c:pt>
                <c:pt idx="3635">
                  <c:v>3635</c:v>
                </c:pt>
                <c:pt idx="3636">
                  <c:v>3636</c:v>
                </c:pt>
                <c:pt idx="3637">
                  <c:v>3637</c:v>
                </c:pt>
                <c:pt idx="3638">
                  <c:v>3638</c:v>
                </c:pt>
                <c:pt idx="3639">
                  <c:v>3639</c:v>
                </c:pt>
                <c:pt idx="3640">
                  <c:v>3640</c:v>
                </c:pt>
                <c:pt idx="3641">
                  <c:v>3641</c:v>
                </c:pt>
                <c:pt idx="3642">
                  <c:v>3642</c:v>
                </c:pt>
                <c:pt idx="3643">
                  <c:v>3643</c:v>
                </c:pt>
                <c:pt idx="3644">
                  <c:v>3644</c:v>
                </c:pt>
                <c:pt idx="3645">
                  <c:v>3645</c:v>
                </c:pt>
                <c:pt idx="3646">
                  <c:v>3646</c:v>
                </c:pt>
                <c:pt idx="3647">
                  <c:v>3647</c:v>
                </c:pt>
                <c:pt idx="3648">
                  <c:v>3648</c:v>
                </c:pt>
                <c:pt idx="3649">
                  <c:v>3649</c:v>
                </c:pt>
                <c:pt idx="3650">
                  <c:v>3650</c:v>
                </c:pt>
                <c:pt idx="3651">
                  <c:v>3651</c:v>
                </c:pt>
                <c:pt idx="3652">
                  <c:v>3652</c:v>
                </c:pt>
                <c:pt idx="3653">
                  <c:v>3653</c:v>
                </c:pt>
                <c:pt idx="3654">
                  <c:v>3654</c:v>
                </c:pt>
                <c:pt idx="3655">
                  <c:v>3655</c:v>
                </c:pt>
                <c:pt idx="3656">
                  <c:v>3656</c:v>
                </c:pt>
                <c:pt idx="3657">
                  <c:v>3657</c:v>
                </c:pt>
                <c:pt idx="3658">
                  <c:v>3658</c:v>
                </c:pt>
                <c:pt idx="3659">
                  <c:v>3659</c:v>
                </c:pt>
                <c:pt idx="3660">
                  <c:v>3660</c:v>
                </c:pt>
                <c:pt idx="3661">
                  <c:v>3661</c:v>
                </c:pt>
                <c:pt idx="3662">
                  <c:v>3662</c:v>
                </c:pt>
                <c:pt idx="3663">
                  <c:v>3663</c:v>
                </c:pt>
                <c:pt idx="3664">
                  <c:v>3664</c:v>
                </c:pt>
                <c:pt idx="3665">
                  <c:v>3665</c:v>
                </c:pt>
                <c:pt idx="3666">
                  <c:v>3666</c:v>
                </c:pt>
                <c:pt idx="3667">
                  <c:v>3667</c:v>
                </c:pt>
                <c:pt idx="3668">
                  <c:v>3668</c:v>
                </c:pt>
                <c:pt idx="3669">
                  <c:v>3669</c:v>
                </c:pt>
                <c:pt idx="3670">
                  <c:v>3670</c:v>
                </c:pt>
                <c:pt idx="3671">
                  <c:v>3671</c:v>
                </c:pt>
                <c:pt idx="3672">
                  <c:v>3672</c:v>
                </c:pt>
                <c:pt idx="3673">
                  <c:v>3673</c:v>
                </c:pt>
                <c:pt idx="3674">
                  <c:v>3674</c:v>
                </c:pt>
                <c:pt idx="3675">
                  <c:v>3675</c:v>
                </c:pt>
                <c:pt idx="3676">
                  <c:v>3676</c:v>
                </c:pt>
                <c:pt idx="3677">
                  <c:v>3677</c:v>
                </c:pt>
                <c:pt idx="3678">
                  <c:v>3678</c:v>
                </c:pt>
                <c:pt idx="3679">
                  <c:v>3679</c:v>
                </c:pt>
                <c:pt idx="3680">
                  <c:v>3680</c:v>
                </c:pt>
                <c:pt idx="3681">
                  <c:v>3681</c:v>
                </c:pt>
                <c:pt idx="3682">
                  <c:v>3682</c:v>
                </c:pt>
                <c:pt idx="3683">
                  <c:v>3683</c:v>
                </c:pt>
                <c:pt idx="3684">
                  <c:v>3684</c:v>
                </c:pt>
                <c:pt idx="3685">
                  <c:v>3685</c:v>
                </c:pt>
                <c:pt idx="3686">
                  <c:v>3686</c:v>
                </c:pt>
                <c:pt idx="3687">
                  <c:v>3687</c:v>
                </c:pt>
                <c:pt idx="3688">
                  <c:v>3688</c:v>
                </c:pt>
                <c:pt idx="3689">
                  <c:v>3689</c:v>
                </c:pt>
                <c:pt idx="3690">
                  <c:v>3690</c:v>
                </c:pt>
                <c:pt idx="3691">
                  <c:v>3691</c:v>
                </c:pt>
                <c:pt idx="3692">
                  <c:v>3692</c:v>
                </c:pt>
                <c:pt idx="3693">
                  <c:v>3693</c:v>
                </c:pt>
                <c:pt idx="3694">
                  <c:v>3694</c:v>
                </c:pt>
                <c:pt idx="3695">
                  <c:v>3695</c:v>
                </c:pt>
                <c:pt idx="3696">
                  <c:v>3696</c:v>
                </c:pt>
                <c:pt idx="3697">
                  <c:v>3697</c:v>
                </c:pt>
                <c:pt idx="3698">
                  <c:v>3698</c:v>
                </c:pt>
                <c:pt idx="3699">
                  <c:v>3699</c:v>
                </c:pt>
                <c:pt idx="3700">
                  <c:v>3700</c:v>
                </c:pt>
                <c:pt idx="3701">
                  <c:v>3701</c:v>
                </c:pt>
                <c:pt idx="3702">
                  <c:v>3702</c:v>
                </c:pt>
                <c:pt idx="3703">
                  <c:v>3703</c:v>
                </c:pt>
                <c:pt idx="3704">
                  <c:v>3704</c:v>
                </c:pt>
                <c:pt idx="3705">
                  <c:v>3705</c:v>
                </c:pt>
                <c:pt idx="3706">
                  <c:v>3706</c:v>
                </c:pt>
                <c:pt idx="3707">
                  <c:v>3707</c:v>
                </c:pt>
                <c:pt idx="3708">
                  <c:v>3708</c:v>
                </c:pt>
                <c:pt idx="3709">
                  <c:v>3709</c:v>
                </c:pt>
                <c:pt idx="3710">
                  <c:v>3710</c:v>
                </c:pt>
                <c:pt idx="3711">
                  <c:v>3711</c:v>
                </c:pt>
                <c:pt idx="3712">
                  <c:v>3712</c:v>
                </c:pt>
                <c:pt idx="3713">
                  <c:v>3713</c:v>
                </c:pt>
                <c:pt idx="3714">
                  <c:v>3714</c:v>
                </c:pt>
                <c:pt idx="3715">
                  <c:v>3715</c:v>
                </c:pt>
                <c:pt idx="3716">
                  <c:v>3716</c:v>
                </c:pt>
                <c:pt idx="3717">
                  <c:v>3717</c:v>
                </c:pt>
                <c:pt idx="3718">
                  <c:v>3718</c:v>
                </c:pt>
                <c:pt idx="3719">
                  <c:v>3719</c:v>
                </c:pt>
                <c:pt idx="3720">
                  <c:v>3720</c:v>
                </c:pt>
                <c:pt idx="3721">
                  <c:v>3721</c:v>
                </c:pt>
                <c:pt idx="3722">
                  <c:v>3722</c:v>
                </c:pt>
                <c:pt idx="3723">
                  <c:v>3723</c:v>
                </c:pt>
                <c:pt idx="3724">
                  <c:v>3724</c:v>
                </c:pt>
                <c:pt idx="3725">
                  <c:v>3725</c:v>
                </c:pt>
                <c:pt idx="3726">
                  <c:v>3726</c:v>
                </c:pt>
                <c:pt idx="3727">
                  <c:v>3727</c:v>
                </c:pt>
                <c:pt idx="3728">
                  <c:v>3728</c:v>
                </c:pt>
                <c:pt idx="3729">
                  <c:v>3729</c:v>
                </c:pt>
                <c:pt idx="3730">
                  <c:v>3730</c:v>
                </c:pt>
                <c:pt idx="3731">
                  <c:v>3731</c:v>
                </c:pt>
                <c:pt idx="3732">
                  <c:v>3732</c:v>
                </c:pt>
                <c:pt idx="3733">
                  <c:v>3733</c:v>
                </c:pt>
                <c:pt idx="3734">
                  <c:v>3734</c:v>
                </c:pt>
                <c:pt idx="3735">
                  <c:v>3735</c:v>
                </c:pt>
                <c:pt idx="3736">
                  <c:v>3736</c:v>
                </c:pt>
                <c:pt idx="3737">
                  <c:v>3737</c:v>
                </c:pt>
                <c:pt idx="3738">
                  <c:v>3738</c:v>
                </c:pt>
                <c:pt idx="3739">
                  <c:v>3739</c:v>
                </c:pt>
                <c:pt idx="3740">
                  <c:v>3740</c:v>
                </c:pt>
                <c:pt idx="3741">
                  <c:v>3741</c:v>
                </c:pt>
                <c:pt idx="3742">
                  <c:v>3742</c:v>
                </c:pt>
                <c:pt idx="3743">
                  <c:v>3743</c:v>
                </c:pt>
                <c:pt idx="3744">
                  <c:v>3744</c:v>
                </c:pt>
                <c:pt idx="3745">
                  <c:v>3745</c:v>
                </c:pt>
                <c:pt idx="3746">
                  <c:v>3746</c:v>
                </c:pt>
                <c:pt idx="3747">
                  <c:v>3747</c:v>
                </c:pt>
                <c:pt idx="3748">
                  <c:v>3748</c:v>
                </c:pt>
                <c:pt idx="3749">
                  <c:v>3749</c:v>
                </c:pt>
                <c:pt idx="3750">
                  <c:v>3750</c:v>
                </c:pt>
                <c:pt idx="3751">
                  <c:v>3751</c:v>
                </c:pt>
                <c:pt idx="3752">
                  <c:v>3752</c:v>
                </c:pt>
                <c:pt idx="3753">
                  <c:v>3753</c:v>
                </c:pt>
                <c:pt idx="3754">
                  <c:v>3754</c:v>
                </c:pt>
                <c:pt idx="3755">
                  <c:v>3755</c:v>
                </c:pt>
                <c:pt idx="3756">
                  <c:v>3756</c:v>
                </c:pt>
                <c:pt idx="3757">
                  <c:v>3757</c:v>
                </c:pt>
                <c:pt idx="3758">
                  <c:v>3758</c:v>
                </c:pt>
                <c:pt idx="3759">
                  <c:v>3759</c:v>
                </c:pt>
                <c:pt idx="3760">
                  <c:v>3760</c:v>
                </c:pt>
                <c:pt idx="3761">
                  <c:v>3761</c:v>
                </c:pt>
                <c:pt idx="3762">
                  <c:v>3762</c:v>
                </c:pt>
                <c:pt idx="3763">
                  <c:v>3763</c:v>
                </c:pt>
                <c:pt idx="3764">
                  <c:v>3764</c:v>
                </c:pt>
                <c:pt idx="3765">
                  <c:v>3765</c:v>
                </c:pt>
                <c:pt idx="3766">
                  <c:v>3766</c:v>
                </c:pt>
                <c:pt idx="3767">
                  <c:v>3767</c:v>
                </c:pt>
                <c:pt idx="3768">
                  <c:v>3768</c:v>
                </c:pt>
                <c:pt idx="3769">
                  <c:v>3769</c:v>
                </c:pt>
                <c:pt idx="3770">
                  <c:v>3770</c:v>
                </c:pt>
                <c:pt idx="3771">
                  <c:v>3771</c:v>
                </c:pt>
                <c:pt idx="3772">
                  <c:v>3772</c:v>
                </c:pt>
                <c:pt idx="3773">
                  <c:v>3773</c:v>
                </c:pt>
                <c:pt idx="3774">
                  <c:v>3774</c:v>
                </c:pt>
                <c:pt idx="3775">
                  <c:v>3775</c:v>
                </c:pt>
                <c:pt idx="3776">
                  <c:v>3776</c:v>
                </c:pt>
                <c:pt idx="3777">
                  <c:v>3777</c:v>
                </c:pt>
                <c:pt idx="3778">
                  <c:v>3778</c:v>
                </c:pt>
                <c:pt idx="3779">
                  <c:v>3779</c:v>
                </c:pt>
                <c:pt idx="3780">
                  <c:v>3780</c:v>
                </c:pt>
                <c:pt idx="3781">
                  <c:v>3781</c:v>
                </c:pt>
                <c:pt idx="3782">
                  <c:v>3782</c:v>
                </c:pt>
                <c:pt idx="3783">
                  <c:v>3783</c:v>
                </c:pt>
                <c:pt idx="3784">
                  <c:v>3784</c:v>
                </c:pt>
                <c:pt idx="3785">
                  <c:v>3785</c:v>
                </c:pt>
                <c:pt idx="3786">
                  <c:v>3786</c:v>
                </c:pt>
                <c:pt idx="3787">
                  <c:v>3787</c:v>
                </c:pt>
                <c:pt idx="3788">
                  <c:v>3788</c:v>
                </c:pt>
                <c:pt idx="3789">
                  <c:v>3789</c:v>
                </c:pt>
                <c:pt idx="3790">
                  <c:v>3790</c:v>
                </c:pt>
                <c:pt idx="3791">
                  <c:v>3791</c:v>
                </c:pt>
                <c:pt idx="3792">
                  <c:v>3792</c:v>
                </c:pt>
                <c:pt idx="3793">
                  <c:v>3793</c:v>
                </c:pt>
                <c:pt idx="3794">
                  <c:v>3794</c:v>
                </c:pt>
                <c:pt idx="3795">
                  <c:v>3795</c:v>
                </c:pt>
                <c:pt idx="3796">
                  <c:v>3796</c:v>
                </c:pt>
                <c:pt idx="3797">
                  <c:v>3797</c:v>
                </c:pt>
                <c:pt idx="3798">
                  <c:v>3798</c:v>
                </c:pt>
                <c:pt idx="3799">
                  <c:v>3799</c:v>
                </c:pt>
                <c:pt idx="3800">
                  <c:v>3800</c:v>
                </c:pt>
                <c:pt idx="3801">
                  <c:v>3801</c:v>
                </c:pt>
                <c:pt idx="3802">
                  <c:v>3802</c:v>
                </c:pt>
                <c:pt idx="3803">
                  <c:v>3803</c:v>
                </c:pt>
                <c:pt idx="3804">
                  <c:v>3804</c:v>
                </c:pt>
                <c:pt idx="3805">
                  <c:v>3805</c:v>
                </c:pt>
                <c:pt idx="3806">
                  <c:v>3806</c:v>
                </c:pt>
                <c:pt idx="3807">
                  <c:v>3807</c:v>
                </c:pt>
                <c:pt idx="3808">
                  <c:v>3808</c:v>
                </c:pt>
                <c:pt idx="3809">
                  <c:v>3809</c:v>
                </c:pt>
                <c:pt idx="3810">
                  <c:v>3810</c:v>
                </c:pt>
                <c:pt idx="3811">
                  <c:v>3811</c:v>
                </c:pt>
                <c:pt idx="3812">
                  <c:v>3812</c:v>
                </c:pt>
                <c:pt idx="3813">
                  <c:v>3813</c:v>
                </c:pt>
                <c:pt idx="3814">
                  <c:v>3814</c:v>
                </c:pt>
                <c:pt idx="3815">
                  <c:v>3815</c:v>
                </c:pt>
                <c:pt idx="3816">
                  <c:v>3816</c:v>
                </c:pt>
                <c:pt idx="3817">
                  <c:v>3817</c:v>
                </c:pt>
                <c:pt idx="3818">
                  <c:v>3818</c:v>
                </c:pt>
                <c:pt idx="3819">
                  <c:v>3819</c:v>
                </c:pt>
                <c:pt idx="3820">
                  <c:v>3820</c:v>
                </c:pt>
                <c:pt idx="3821">
                  <c:v>3821</c:v>
                </c:pt>
                <c:pt idx="3822">
                  <c:v>3822</c:v>
                </c:pt>
                <c:pt idx="3823">
                  <c:v>3823</c:v>
                </c:pt>
                <c:pt idx="3824">
                  <c:v>3824</c:v>
                </c:pt>
                <c:pt idx="3825">
                  <c:v>3825</c:v>
                </c:pt>
                <c:pt idx="3826">
                  <c:v>3826</c:v>
                </c:pt>
                <c:pt idx="3827">
                  <c:v>3827</c:v>
                </c:pt>
                <c:pt idx="3828">
                  <c:v>3828</c:v>
                </c:pt>
                <c:pt idx="3829">
                  <c:v>3829</c:v>
                </c:pt>
                <c:pt idx="3830">
                  <c:v>3830</c:v>
                </c:pt>
                <c:pt idx="3831">
                  <c:v>3831</c:v>
                </c:pt>
                <c:pt idx="3832">
                  <c:v>3832</c:v>
                </c:pt>
                <c:pt idx="3833">
                  <c:v>3833</c:v>
                </c:pt>
                <c:pt idx="3834">
                  <c:v>3834</c:v>
                </c:pt>
                <c:pt idx="3835">
                  <c:v>3835</c:v>
                </c:pt>
                <c:pt idx="3836">
                  <c:v>3836</c:v>
                </c:pt>
                <c:pt idx="3837">
                  <c:v>3837</c:v>
                </c:pt>
                <c:pt idx="3838">
                  <c:v>3838</c:v>
                </c:pt>
                <c:pt idx="3839">
                  <c:v>3839</c:v>
                </c:pt>
                <c:pt idx="3840">
                  <c:v>3840</c:v>
                </c:pt>
                <c:pt idx="3841">
                  <c:v>3841</c:v>
                </c:pt>
                <c:pt idx="3842">
                  <c:v>3842</c:v>
                </c:pt>
                <c:pt idx="3843">
                  <c:v>3843</c:v>
                </c:pt>
                <c:pt idx="3844">
                  <c:v>3844</c:v>
                </c:pt>
                <c:pt idx="3845">
                  <c:v>3845</c:v>
                </c:pt>
                <c:pt idx="3846">
                  <c:v>3846</c:v>
                </c:pt>
                <c:pt idx="3847">
                  <c:v>3847</c:v>
                </c:pt>
                <c:pt idx="3848">
                  <c:v>3848</c:v>
                </c:pt>
                <c:pt idx="3849">
                  <c:v>3849</c:v>
                </c:pt>
                <c:pt idx="3850">
                  <c:v>3850</c:v>
                </c:pt>
                <c:pt idx="3851">
                  <c:v>3851</c:v>
                </c:pt>
                <c:pt idx="3852">
                  <c:v>3852</c:v>
                </c:pt>
                <c:pt idx="3853">
                  <c:v>3853</c:v>
                </c:pt>
                <c:pt idx="3854">
                  <c:v>3854</c:v>
                </c:pt>
                <c:pt idx="3855">
                  <c:v>3855</c:v>
                </c:pt>
                <c:pt idx="3856">
                  <c:v>3856</c:v>
                </c:pt>
                <c:pt idx="3857">
                  <c:v>3857</c:v>
                </c:pt>
                <c:pt idx="3858">
                  <c:v>3858</c:v>
                </c:pt>
                <c:pt idx="3859">
                  <c:v>3859</c:v>
                </c:pt>
                <c:pt idx="3860">
                  <c:v>3860</c:v>
                </c:pt>
                <c:pt idx="3861">
                  <c:v>3861</c:v>
                </c:pt>
                <c:pt idx="3862">
                  <c:v>3862</c:v>
                </c:pt>
                <c:pt idx="3863">
                  <c:v>3863</c:v>
                </c:pt>
                <c:pt idx="3864">
                  <c:v>3864</c:v>
                </c:pt>
                <c:pt idx="3865">
                  <c:v>3865</c:v>
                </c:pt>
                <c:pt idx="3866">
                  <c:v>3866</c:v>
                </c:pt>
                <c:pt idx="3867">
                  <c:v>3867</c:v>
                </c:pt>
                <c:pt idx="3868">
                  <c:v>3868</c:v>
                </c:pt>
                <c:pt idx="3869">
                  <c:v>3869</c:v>
                </c:pt>
                <c:pt idx="3870">
                  <c:v>3870</c:v>
                </c:pt>
                <c:pt idx="3871">
                  <c:v>3871</c:v>
                </c:pt>
                <c:pt idx="3872">
                  <c:v>3872</c:v>
                </c:pt>
                <c:pt idx="3873">
                  <c:v>3873</c:v>
                </c:pt>
                <c:pt idx="3874">
                  <c:v>3874</c:v>
                </c:pt>
                <c:pt idx="3875">
                  <c:v>3875</c:v>
                </c:pt>
                <c:pt idx="3876">
                  <c:v>3876</c:v>
                </c:pt>
                <c:pt idx="3877">
                  <c:v>3877</c:v>
                </c:pt>
                <c:pt idx="3878">
                  <c:v>3878</c:v>
                </c:pt>
                <c:pt idx="3879">
                  <c:v>3879</c:v>
                </c:pt>
                <c:pt idx="3880">
                  <c:v>3880</c:v>
                </c:pt>
                <c:pt idx="3881">
                  <c:v>3881</c:v>
                </c:pt>
                <c:pt idx="3882">
                  <c:v>3882</c:v>
                </c:pt>
                <c:pt idx="3883">
                  <c:v>3883</c:v>
                </c:pt>
                <c:pt idx="3884">
                  <c:v>3884</c:v>
                </c:pt>
                <c:pt idx="3885">
                  <c:v>3885</c:v>
                </c:pt>
                <c:pt idx="3886">
                  <c:v>3886</c:v>
                </c:pt>
                <c:pt idx="3887">
                  <c:v>3887</c:v>
                </c:pt>
                <c:pt idx="3888">
                  <c:v>3888</c:v>
                </c:pt>
                <c:pt idx="3889">
                  <c:v>3889</c:v>
                </c:pt>
                <c:pt idx="3890">
                  <c:v>3890</c:v>
                </c:pt>
                <c:pt idx="3891">
                  <c:v>3891</c:v>
                </c:pt>
                <c:pt idx="3892">
                  <c:v>3892</c:v>
                </c:pt>
                <c:pt idx="3893">
                  <c:v>3893</c:v>
                </c:pt>
                <c:pt idx="3894">
                  <c:v>3894</c:v>
                </c:pt>
                <c:pt idx="3895">
                  <c:v>3895</c:v>
                </c:pt>
                <c:pt idx="3896">
                  <c:v>3896</c:v>
                </c:pt>
                <c:pt idx="3897">
                  <c:v>3897</c:v>
                </c:pt>
                <c:pt idx="3898">
                  <c:v>3898</c:v>
                </c:pt>
                <c:pt idx="3899">
                  <c:v>3899</c:v>
                </c:pt>
                <c:pt idx="3900">
                  <c:v>3900</c:v>
                </c:pt>
                <c:pt idx="3901">
                  <c:v>3901</c:v>
                </c:pt>
                <c:pt idx="3902">
                  <c:v>3902</c:v>
                </c:pt>
                <c:pt idx="3903">
                  <c:v>3903</c:v>
                </c:pt>
                <c:pt idx="3904">
                  <c:v>3904</c:v>
                </c:pt>
                <c:pt idx="3905">
                  <c:v>3905</c:v>
                </c:pt>
                <c:pt idx="3906">
                  <c:v>3906</c:v>
                </c:pt>
                <c:pt idx="3907">
                  <c:v>3907</c:v>
                </c:pt>
                <c:pt idx="3908">
                  <c:v>3908</c:v>
                </c:pt>
                <c:pt idx="3909">
                  <c:v>3909</c:v>
                </c:pt>
                <c:pt idx="3910">
                  <c:v>3910</c:v>
                </c:pt>
                <c:pt idx="3911">
                  <c:v>3911</c:v>
                </c:pt>
                <c:pt idx="3912">
                  <c:v>3912</c:v>
                </c:pt>
                <c:pt idx="3913">
                  <c:v>3913</c:v>
                </c:pt>
                <c:pt idx="3914">
                  <c:v>3914</c:v>
                </c:pt>
                <c:pt idx="3915">
                  <c:v>3915</c:v>
                </c:pt>
                <c:pt idx="3916">
                  <c:v>3916</c:v>
                </c:pt>
                <c:pt idx="3917">
                  <c:v>3917</c:v>
                </c:pt>
                <c:pt idx="3918">
                  <c:v>3918</c:v>
                </c:pt>
                <c:pt idx="3919">
                  <c:v>3919</c:v>
                </c:pt>
                <c:pt idx="3920">
                  <c:v>3920</c:v>
                </c:pt>
                <c:pt idx="3921">
                  <c:v>3921</c:v>
                </c:pt>
                <c:pt idx="3922">
                  <c:v>3922</c:v>
                </c:pt>
                <c:pt idx="3923">
                  <c:v>3923</c:v>
                </c:pt>
                <c:pt idx="3924">
                  <c:v>3924</c:v>
                </c:pt>
                <c:pt idx="3925">
                  <c:v>3925</c:v>
                </c:pt>
                <c:pt idx="3926">
                  <c:v>3926</c:v>
                </c:pt>
                <c:pt idx="3927">
                  <c:v>3927</c:v>
                </c:pt>
                <c:pt idx="3928">
                  <c:v>3928</c:v>
                </c:pt>
                <c:pt idx="3929">
                  <c:v>3929</c:v>
                </c:pt>
                <c:pt idx="3930">
                  <c:v>3930</c:v>
                </c:pt>
                <c:pt idx="3931">
                  <c:v>3931</c:v>
                </c:pt>
                <c:pt idx="3932">
                  <c:v>3932</c:v>
                </c:pt>
                <c:pt idx="3933">
                  <c:v>3933</c:v>
                </c:pt>
                <c:pt idx="3934">
                  <c:v>3934</c:v>
                </c:pt>
                <c:pt idx="3935">
                  <c:v>3935</c:v>
                </c:pt>
                <c:pt idx="3936">
                  <c:v>3936</c:v>
                </c:pt>
                <c:pt idx="3937">
                  <c:v>3937</c:v>
                </c:pt>
                <c:pt idx="3938">
                  <c:v>3938</c:v>
                </c:pt>
                <c:pt idx="3939">
                  <c:v>3939</c:v>
                </c:pt>
                <c:pt idx="3940">
                  <c:v>3940</c:v>
                </c:pt>
                <c:pt idx="3941">
                  <c:v>3941</c:v>
                </c:pt>
                <c:pt idx="3942">
                  <c:v>3942</c:v>
                </c:pt>
                <c:pt idx="3943">
                  <c:v>3943</c:v>
                </c:pt>
                <c:pt idx="3944">
                  <c:v>3944</c:v>
                </c:pt>
                <c:pt idx="3945">
                  <c:v>3945</c:v>
                </c:pt>
                <c:pt idx="3946">
                  <c:v>3946</c:v>
                </c:pt>
                <c:pt idx="3947">
                  <c:v>3947</c:v>
                </c:pt>
                <c:pt idx="3948">
                  <c:v>3948</c:v>
                </c:pt>
                <c:pt idx="3949">
                  <c:v>3949</c:v>
                </c:pt>
                <c:pt idx="3950">
                  <c:v>3950</c:v>
                </c:pt>
                <c:pt idx="3951">
                  <c:v>3951</c:v>
                </c:pt>
                <c:pt idx="3952">
                  <c:v>3952</c:v>
                </c:pt>
                <c:pt idx="3953">
                  <c:v>3953</c:v>
                </c:pt>
                <c:pt idx="3954">
                  <c:v>3954</c:v>
                </c:pt>
                <c:pt idx="3955">
                  <c:v>3955</c:v>
                </c:pt>
                <c:pt idx="3956">
                  <c:v>3956</c:v>
                </c:pt>
                <c:pt idx="3957">
                  <c:v>3957</c:v>
                </c:pt>
                <c:pt idx="3958">
                  <c:v>3958</c:v>
                </c:pt>
                <c:pt idx="3959">
                  <c:v>3959</c:v>
                </c:pt>
                <c:pt idx="3960">
                  <c:v>3960</c:v>
                </c:pt>
                <c:pt idx="3961">
                  <c:v>3961</c:v>
                </c:pt>
                <c:pt idx="3962">
                  <c:v>3962</c:v>
                </c:pt>
                <c:pt idx="3963">
                  <c:v>3963</c:v>
                </c:pt>
                <c:pt idx="3964">
                  <c:v>3964</c:v>
                </c:pt>
                <c:pt idx="3965">
                  <c:v>3965</c:v>
                </c:pt>
                <c:pt idx="3966">
                  <c:v>3966</c:v>
                </c:pt>
                <c:pt idx="3967">
                  <c:v>3967</c:v>
                </c:pt>
                <c:pt idx="3968">
                  <c:v>3968</c:v>
                </c:pt>
                <c:pt idx="3969">
                  <c:v>3969</c:v>
                </c:pt>
                <c:pt idx="3970">
                  <c:v>3970</c:v>
                </c:pt>
                <c:pt idx="3971">
                  <c:v>3971</c:v>
                </c:pt>
                <c:pt idx="3972">
                  <c:v>3972</c:v>
                </c:pt>
                <c:pt idx="3973">
                  <c:v>3973</c:v>
                </c:pt>
                <c:pt idx="3974">
                  <c:v>3974</c:v>
                </c:pt>
                <c:pt idx="3975">
                  <c:v>3975</c:v>
                </c:pt>
                <c:pt idx="3976">
                  <c:v>3976</c:v>
                </c:pt>
                <c:pt idx="3977">
                  <c:v>3977</c:v>
                </c:pt>
                <c:pt idx="3978">
                  <c:v>3978</c:v>
                </c:pt>
                <c:pt idx="3979">
                  <c:v>3979</c:v>
                </c:pt>
                <c:pt idx="3980">
                  <c:v>3980</c:v>
                </c:pt>
                <c:pt idx="3981">
                  <c:v>3981</c:v>
                </c:pt>
                <c:pt idx="3982">
                  <c:v>3982</c:v>
                </c:pt>
                <c:pt idx="3983">
                  <c:v>3983</c:v>
                </c:pt>
                <c:pt idx="3984">
                  <c:v>3984</c:v>
                </c:pt>
                <c:pt idx="3985">
                  <c:v>3985</c:v>
                </c:pt>
                <c:pt idx="3986">
                  <c:v>3986</c:v>
                </c:pt>
                <c:pt idx="3987">
                  <c:v>3987</c:v>
                </c:pt>
                <c:pt idx="3988">
                  <c:v>3988</c:v>
                </c:pt>
                <c:pt idx="3989">
                  <c:v>3989</c:v>
                </c:pt>
                <c:pt idx="3990">
                  <c:v>3990</c:v>
                </c:pt>
                <c:pt idx="3991">
                  <c:v>3991</c:v>
                </c:pt>
                <c:pt idx="3992">
                  <c:v>3992</c:v>
                </c:pt>
                <c:pt idx="3993">
                  <c:v>3993</c:v>
                </c:pt>
                <c:pt idx="3994">
                  <c:v>3994</c:v>
                </c:pt>
                <c:pt idx="3995">
                  <c:v>3995</c:v>
                </c:pt>
                <c:pt idx="3996">
                  <c:v>3996</c:v>
                </c:pt>
                <c:pt idx="3997">
                  <c:v>3997</c:v>
                </c:pt>
                <c:pt idx="3998">
                  <c:v>3998</c:v>
                </c:pt>
                <c:pt idx="3999">
                  <c:v>3999</c:v>
                </c:pt>
                <c:pt idx="4000">
                  <c:v>4000</c:v>
                </c:pt>
                <c:pt idx="4001">
                  <c:v>4001</c:v>
                </c:pt>
                <c:pt idx="4002">
                  <c:v>4002</c:v>
                </c:pt>
                <c:pt idx="4003">
                  <c:v>4003</c:v>
                </c:pt>
                <c:pt idx="4004">
                  <c:v>4004</c:v>
                </c:pt>
                <c:pt idx="4005">
                  <c:v>4005</c:v>
                </c:pt>
                <c:pt idx="4006">
                  <c:v>4006</c:v>
                </c:pt>
                <c:pt idx="4007">
                  <c:v>4007</c:v>
                </c:pt>
                <c:pt idx="4008">
                  <c:v>4008</c:v>
                </c:pt>
                <c:pt idx="4009">
                  <c:v>4009</c:v>
                </c:pt>
                <c:pt idx="4010">
                  <c:v>4010</c:v>
                </c:pt>
                <c:pt idx="4011">
                  <c:v>4011</c:v>
                </c:pt>
                <c:pt idx="4012">
                  <c:v>4012</c:v>
                </c:pt>
                <c:pt idx="4013">
                  <c:v>4013</c:v>
                </c:pt>
                <c:pt idx="4014">
                  <c:v>4014</c:v>
                </c:pt>
                <c:pt idx="4015">
                  <c:v>4015</c:v>
                </c:pt>
                <c:pt idx="4016">
                  <c:v>4016</c:v>
                </c:pt>
                <c:pt idx="4017">
                  <c:v>4017</c:v>
                </c:pt>
                <c:pt idx="4018">
                  <c:v>4018</c:v>
                </c:pt>
                <c:pt idx="4019">
                  <c:v>4019</c:v>
                </c:pt>
                <c:pt idx="4020">
                  <c:v>4020</c:v>
                </c:pt>
                <c:pt idx="4021">
                  <c:v>4021</c:v>
                </c:pt>
                <c:pt idx="4022">
                  <c:v>4022</c:v>
                </c:pt>
                <c:pt idx="4023">
                  <c:v>4023</c:v>
                </c:pt>
                <c:pt idx="4024">
                  <c:v>4024</c:v>
                </c:pt>
                <c:pt idx="4025">
                  <c:v>4025</c:v>
                </c:pt>
                <c:pt idx="4026">
                  <c:v>4026</c:v>
                </c:pt>
                <c:pt idx="4027">
                  <c:v>4027</c:v>
                </c:pt>
                <c:pt idx="4028">
                  <c:v>4028</c:v>
                </c:pt>
                <c:pt idx="4029">
                  <c:v>4029</c:v>
                </c:pt>
                <c:pt idx="4030">
                  <c:v>4030</c:v>
                </c:pt>
                <c:pt idx="4031">
                  <c:v>4031</c:v>
                </c:pt>
                <c:pt idx="4032">
                  <c:v>4032</c:v>
                </c:pt>
                <c:pt idx="4033">
                  <c:v>4033</c:v>
                </c:pt>
                <c:pt idx="4034">
                  <c:v>4034</c:v>
                </c:pt>
                <c:pt idx="4035">
                  <c:v>4035</c:v>
                </c:pt>
                <c:pt idx="4036">
                  <c:v>4036</c:v>
                </c:pt>
                <c:pt idx="4037">
                  <c:v>4037</c:v>
                </c:pt>
                <c:pt idx="4038">
                  <c:v>4038</c:v>
                </c:pt>
                <c:pt idx="4039">
                  <c:v>4039</c:v>
                </c:pt>
                <c:pt idx="4040">
                  <c:v>4040</c:v>
                </c:pt>
                <c:pt idx="4041">
                  <c:v>4041</c:v>
                </c:pt>
                <c:pt idx="4042">
                  <c:v>4042</c:v>
                </c:pt>
                <c:pt idx="4043">
                  <c:v>4043</c:v>
                </c:pt>
                <c:pt idx="4044">
                  <c:v>4044</c:v>
                </c:pt>
                <c:pt idx="4045">
                  <c:v>4045</c:v>
                </c:pt>
                <c:pt idx="4046">
                  <c:v>4046</c:v>
                </c:pt>
                <c:pt idx="4047">
                  <c:v>4047</c:v>
                </c:pt>
                <c:pt idx="4048">
                  <c:v>4048</c:v>
                </c:pt>
                <c:pt idx="4049">
                  <c:v>4049</c:v>
                </c:pt>
                <c:pt idx="4050">
                  <c:v>4050</c:v>
                </c:pt>
                <c:pt idx="4051">
                  <c:v>4051</c:v>
                </c:pt>
                <c:pt idx="4052">
                  <c:v>4052</c:v>
                </c:pt>
                <c:pt idx="4053">
                  <c:v>4053</c:v>
                </c:pt>
                <c:pt idx="4054">
                  <c:v>4054</c:v>
                </c:pt>
                <c:pt idx="4055">
                  <c:v>4055</c:v>
                </c:pt>
                <c:pt idx="4056">
                  <c:v>4056</c:v>
                </c:pt>
                <c:pt idx="4057">
                  <c:v>4057</c:v>
                </c:pt>
                <c:pt idx="4058">
                  <c:v>4058</c:v>
                </c:pt>
                <c:pt idx="4059">
                  <c:v>4059</c:v>
                </c:pt>
                <c:pt idx="4060">
                  <c:v>4060</c:v>
                </c:pt>
                <c:pt idx="4061">
                  <c:v>4061</c:v>
                </c:pt>
                <c:pt idx="4062">
                  <c:v>4062</c:v>
                </c:pt>
                <c:pt idx="4063">
                  <c:v>4063</c:v>
                </c:pt>
                <c:pt idx="4064">
                  <c:v>4064</c:v>
                </c:pt>
                <c:pt idx="4065">
                  <c:v>4065</c:v>
                </c:pt>
                <c:pt idx="4066">
                  <c:v>4066</c:v>
                </c:pt>
                <c:pt idx="4067">
                  <c:v>4067</c:v>
                </c:pt>
                <c:pt idx="4068">
                  <c:v>4068</c:v>
                </c:pt>
                <c:pt idx="4069">
                  <c:v>4069</c:v>
                </c:pt>
                <c:pt idx="4070">
                  <c:v>4070</c:v>
                </c:pt>
                <c:pt idx="4071">
                  <c:v>4071</c:v>
                </c:pt>
                <c:pt idx="4072">
                  <c:v>4072</c:v>
                </c:pt>
                <c:pt idx="4073">
                  <c:v>4073</c:v>
                </c:pt>
                <c:pt idx="4074">
                  <c:v>4074</c:v>
                </c:pt>
                <c:pt idx="4075">
                  <c:v>4075</c:v>
                </c:pt>
                <c:pt idx="4076">
                  <c:v>4076</c:v>
                </c:pt>
                <c:pt idx="4077">
                  <c:v>4077</c:v>
                </c:pt>
                <c:pt idx="4078">
                  <c:v>4078</c:v>
                </c:pt>
                <c:pt idx="4079">
                  <c:v>4079</c:v>
                </c:pt>
                <c:pt idx="4080">
                  <c:v>4080</c:v>
                </c:pt>
                <c:pt idx="4081">
                  <c:v>4081</c:v>
                </c:pt>
                <c:pt idx="4082">
                  <c:v>4082</c:v>
                </c:pt>
                <c:pt idx="4083">
                  <c:v>4083</c:v>
                </c:pt>
                <c:pt idx="4084">
                  <c:v>4084</c:v>
                </c:pt>
                <c:pt idx="4085">
                  <c:v>4085</c:v>
                </c:pt>
                <c:pt idx="4086">
                  <c:v>4086</c:v>
                </c:pt>
                <c:pt idx="4087">
                  <c:v>4087</c:v>
                </c:pt>
                <c:pt idx="4088">
                  <c:v>4088</c:v>
                </c:pt>
                <c:pt idx="4089">
                  <c:v>4089</c:v>
                </c:pt>
                <c:pt idx="4090">
                  <c:v>4090</c:v>
                </c:pt>
                <c:pt idx="4091">
                  <c:v>4091</c:v>
                </c:pt>
                <c:pt idx="4092">
                  <c:v>4092</c:v>
                </c:pt>
                <c:pt idx="4093">
                  <c:v>4093</c:v>
                </c:pt>
                <c:pt idx="4094">
                  <c:v>4094</c:v>
                </c:pt>
                <c:pt idx="4095">
                  <c:v>4095</c:v>
                </c:pt>
                <c:pt idx="4096">
                  <c:v>4096</c:v>
                </c:pt>
                <c:pt idx="4097">
                  <c:v>4097</c:v>
                </c:pt>
                <c:pt idx="4098">
                  <c:v>4098</c:v>
                </c:pt>
                <c:pt idx="4099">
                  <c:v>4099</c:v>
                </c:pt>
                <c:pt idx="4100">
                  <c:v>4100</c:v>
                </c:pt>
                <c:pt idx="4101">
                  <c:v>4101</c:v>
                </c:pt>
                <c:pt idx="4102">
                  <c:v>4102</c:v>
                </c:pt>
                <c:pt idx="4103">
                  <c:v>4103</c:v>
                </c:pt>
                <c:pt idx="4104">
                  <c:v>4104</c:v>
                </c:pt>
                <c:pt idx="4105">
                  <c:v>4105</c:v>
                </c:pt>
                <c:pt idx="4106">
                  <c:v>4106</c:v>
                </c:pt>
                <c:pt idx="4107">
                  <c:v>4107</c:v>
                </c:pt>
                <c:pt idx="4108">
                  <c:v>4108</c:v>
                </c:pt>
                <c:pt idx="4109">
                  <c:v>4109</c:v>
                </c:pt>
                <c:pt idx="4110">
                  <c:v>4110</c:v>
                </c:pt>
                <c:pt idx="4111">
                  <c:v>4111</c:v>
                </c:pt>
                <c:pt idx="4112">
                  <c:v>4112</c:v>
                </c:pt>
                <c:pt idx="4113">
                  <c:v>4113</c:v>
                </c:pt>
                <c:pt idx="4114">
                  <c:v>4114</c:v>
                </c:pt>
                <c:pt idx="4115">
                  <c:v>4115</c:v>
                </c:pt>
                <c:pt idx="4116">
                  <c:v>4116</c:v>
                </c:pt>
                <c:pt idx="4117">
                  <c:v>4117</c:v>
                </c:pt>
                <c:pt idx="4118">
                  <c:v>4118</c:v>
                </c:pt>
                <c:pt idx="4119">
                  <c:v>4119</c:v>
                </c:pt>
                <c:pt idx="4120">
                  <c:v>4120</c:v>
                </c:pt>
                <c:pt idx="4121">
                  <c:v>4121</c:v>
                </c:pt>
                <c:pt idx="4122">
                  <c:v>4122</c:v>
                </c:pt>
                <c:pt idx="4123">
                  <c:v>4123</c:v>
                </c:pt>
                <c:pt idx="4124">
                  <c:v>4124</c:v>
                </c:pt>
                <c:pt idx="4125">
                  <c:v>4125</c:v>
                </c:pt>
                <c:pt idx="4126">
                  <c:v>4126</c:v>
                </c:pt>
                <c:pt idx="4127">
                  <c:v>4127</c:v>
                </c:pt>
                <c:pt idx="4128">
                  <c:v>4128</c:v>
                </c:pt>
                <c:pt idx="4129">
                  <c:v>4129</c:v>
                </c:pt>
                <c:pt idx="4130">
                  <c:v>4130</c:v>
                </c:pt>
                <c:pt idx="4131">
                  <c:v>4131</c:v>
                </c:pt>
                <c:pt idx="4132">
                  <c:v>4132</c:v>
                </c:pt>
                <c:pt idx="4133">
                  <c:v>4133</c:v>
                </c:pt>
                <c:pt idx="4134">
                  <c:v>4134</c:v>
                </c:pt>
                <c:pt idx="4135">
                  <c:v>4135</c:v>
                </c:pt>
                <c:pt idx="4136">
                  <c:v>4136</c:v>
                </c:pt>
                <c:pt idx="4137">
                  <c:v>4137</c:v>
                </c:pt>
                <c:pt idx="4138">
                  <c:v>4138</c:v>
                </c:pt>
                <c:pt idx="4139">
                  <c:v>4139</c:v>
                </c:pt>
                <c:pt idx="4140">
                  <c:v>4140</c:v>
                </c:pt>
                <c:pt idx="4141">
                  <c:v>4141</c:v>
                </c:pt>
                <c:pt idx="4142">
                  <c:v>4142</c:v>
                </c:pt>
                <c:pt idx="4143">
                  <c:v>4143</c:v>
                </c:pt>
                <c:pt idx="4144">
                  <c:v>4144</c:v>
                </c:pt>
                <c:pt idx="4145">
                  <c:v>4145</c:v>
                </c:pt>
                <c:pt idx="4146">
                  <c:v>4146</c:v>
                </c:pt>
                <c:pt idx="4147">
                  <c:v>4147</c:v>
                </c:pt>
                <c:pt idx="4148">
                  <c:v>4148</c:v>
                </c:pt>
                <c:pt idx="4149">
                  <c:v>4149</c:v>
                </c:pt>
                <c:pt idx="4150">
                  <c:v>4150</c:v>
                </c:pt>
                <c:pt idx="4151">
                  <c:v>4151</c:v>
                </c:pt>
                <c:pt idx="4152">
                  <c:v>4152</c:v>
                </c:pt>
                <c:pt idx="4153">
                  <c:v>4153</c:v>
                </c:pt>
                <c:pt idx="4154">
                  <c:v>4154</c:v>
                </c:pt>
                <c:pt idx="4155">
                  <c:v>4155</c:v>
                </c:pt>
                <c:pt idx="4156">
                  <c:v>4156</c:v>
                </c:pt>
                <c:pt idx="4157">
                  <c:v>4157</c:v>
                </c:pt>
                <c:pt idx="4158">
                  <c:v>4158</c:v>
                </c:pt>
                <c:pt idx="4159">
                  <c:v>4159</c:v>
                </c:pt>
                <c:pt idx="4160">
                  <c:v>4160</c:v>
                </c:pt>
                <c:pt idx="4161">
                  <c:v>4161</c:v>
                </c:pt>
                <c:pt idx="4162">
                  <c:v>4162</c:v>
                </c:pt>
                <c:pt idx="4163">
                  <c:v>4163</c:v>
                </c:pt>
                <c:pt idx="4164">
                  <c:v>4164</c:v>
                </c:pt>
                <c:pt idx="4165">
                  <c:v>4165</c:v>
                </c:pt>
                <c:pt idx="4166">
                  <c:v>4166</c:v>
                </c:pt>
                <c:pt idx="4167">
                  <c:v>4167</c:v>
                </c:pt>
                <c:pt idx="4168">
                  <c:v>4168</c:v>
                </c:pt>
                <c:pt idx="4169">
                  <c:v>4169</c:v>
                </c:pt>
                <c:pt idx="4170">
                  <c:v>4170</c:v>
                </c:pt>
                <c:pt idx="4171">
                  <c:v>4171</c:v>
                </c:pt>
                <c:pt idx="4172">
                  <c:v>4172</c:v>
                </c:pt>
                <c:pt idx="4173">
                  <c:v>4173</c:v>
                </c:pt>
                <c:pt idx="4174">
                  <c:v>4174</c:v>
                </c:pt>
                <c:pt idx="4175">
                  <c:v>4175</c:v>
                </c:pt>
                <c:pt idx="4176">
                  <c:v>4176</c:v>
                </c:pt>
                <c:pt idx="4177">
                  <c:v>4177</c:v>
                </c:pt>
                <c:pt idx="4178">
                  <c:v>4178</c:v>
                </c:pt>
                <c:pt idx="4179">
                  <c:v>4179</c:v>
                </c:pt>
                <c:pt idx="4180">
                  <c:v>4180</c:v>
                </c:pt>
              </c:numCache>
            </c:numRef>
          </c:xVal>
          <c:yVal>
            <c:numRef>
              <c:f>Sheet1!$D$2:$D$4182</c:f>
              <c:numCache>
                <c:formatCode>General</c:formatCode>
                <c:ptCount val="4181"/>
                <c:pt idx="0">
                  <c:v>0.1280987707219251</c:v>
                </c:pt>
                <c:pt idx="1">
                  <c:v>0.12810950133689841</c:v>
                </c:pt>
                <c:pt idx="2">
                  <c:v>0.12812023195187169</c:v>
                </c:pt>
                <c:pt idx="3">
                  <c:v>0.12813096256684489</c:v>
                </c:pt>
                <c:pt idx="4">
                  <c:v>0.1281416931818182</c:v>
                </c:pt>
                <c:pt idx="5">
                  <c:v>0.12815242379679151</c:v>
                </c:pt>
                <c:pt idx="6">
                  <c:v>0.12816315441176471</c:v>
                </c:pt>
                <c:pt idx="7">
                  <c:v>0.12817388502673799</c:v>
                </c:pt>
                <c:pt idx="8">
                  <c:v>0.12818461564171121</c:v>
                </c:pt>
                <c:pt idx="9">
                  <c:v>0.12819534625668449</c:v>
                </c:pt>
                <c:pt idx="10">
                  <c:v>0.12820607687165769</c:v>
                </c:pt>
                <c:pt idx="11">
                  <c:v>0.128216807486631</c:v>
                </c:pt>
                <c:pt idx="12">
                  <c:v>0.12822753810160431</c:v>
                </c:pt>
                <c:pt idx="13">
                  <c:v>0.12823826871657751</c:v>
                </c:pt>
                <c:pt idx="14">
                  <c:v>0.12824899933155079</c:v>
                </c:pt>
                <c:pt idx="15">
                  <c:v>0.1282597299465241</c:v>
                </c:pt>
                <c:pt idx="16">
                  <c:v>0.1282704605614973</c:v>
                </c:pt>
                <c:pt idx="17">
                  <c:v>0.1282811911764706</c:v>
                </c:pt>
                <c:pt idx="18">
                  <c:v>0.12829192179144391</c:v>
                </c:pt>
                <c:pt idx="19">
                  <c:v>0.12830265240641711</c:v>
                </c:pt>
                <c:pt idx="20">
                  <c:v>0.12831338302139039</c:v>
                </c:pt>
                <c:pt idx="21">
                  <c:v>0.12832411363636359</c:v>
                </c:pt>
                <c:pt idx="22">
                  <c:v>0.1283348442513369</c:v>
                </c:pt>
                <c:pt idx="23">
                  <c:v>0.12834557486631021</c:v>
                </c:pt>
                <c:pt idx="24">
                  <c:v>0.12835630548128341</c:v>
                </c:pt>
                <c:pt idx="25">
                  <c:v>0.12836703609625669</c:v>
                </c:pt>
                <c:pt idx="26">
                  <c:v>0.12837776671122991</c:v>
                </c:pt>
                <c:pt idx="27">
                  <c:v>0.12838849732620319</c:v>
                </c:pt>
                <c:pt idx="28">
                  <c:v>0.1283992279411765</c:v>
                </c:pt>
                <c:pt idx="29">
                  <c:v>0.1284099585561497</c:v>
                </c:pt>
                <c:pt idx="30">
                  <c:v>0.12842068917112301</c:v>
                </c:pt>
                <c:pt idx="31">
                  <c:v>0.12843141978609629</c:v>
                </c:pt>
                <c:pt idx="32">
                  <c:v>0.12844215040106949</c:v>
                </c:pt>
                <c:pt idx="33">
                  <c:v>0.1284528810160428</c:v>
                </c:pt>
                <c:pt idx="34">
                  <c:v>0.12846361163101611</c:v>
                </c:pt>
                <c:pt idx="35">
                  <c:v>0.1284743422459893</c:v>
                </c:pt>
                <c:pt idx="36">
                  <c:v>0.12848507286096261</c:v>
                </c:pt>
                <c:pt idx="37">
                  <c:v>0.12849580347593581</c:v>
                </c:pt>
                <c:pt idx="38">
                  <c:v>0.12850653409090909</c:v>
                </c:pt>
                <c:pt idx="39">
                  <c:v>0.12851726470588229</c:v>
                </c:pt>
                <c:pt idx="40">
                  <c:v>0.1285279953208556</c:v>
                </c:pt>
                <c:pt idx="41">
                  <c:v>0.12853872593582891</c:v>
                </c:pt>
                <c:pt idx="42">
                  <c:v>0.1285494565508021</c:v>
                </c:pt>
                <c:pt idx="43">
                  <c:v>0.12856018716577541</c:v>
                </c:pt>
                <c:pt idx="44">
                  <c:v>0.12857091778074869</c:v>
                </c:pt>
                <c:pt idx="45">
                  <c:v>0.12858164839572189</c:v>
                </c:pt>
                <c:pt idx="46">
                  <c:v>0.1285923790106952</c:v>
                </c:pt>
                <c:pt idx="47">
                  <c:v>0.12860310962566851</c:v>
                </c:pt>
                <c:pt idx="48">
                  <c:v>0.12861384024064171</c:v>
                </c:pt>
                <c:pt idx="49">
                  <c:v>0.12862457085561499</c:v>
                </c:pt>
                <c:pt idx="50">
                  <c:v>0.12863530147058819</c:v>
                </c:pt>
                <c:pt idx="51">
                  <c:v>0.1286460320855615</c:v>
                </c:pt>
                <c:pt idx="52">
                  <c:v>0.12865676270053469</c:v>
                </c:pt>
                <c:pt idx="53">
                  <c:v>0.128667493315508</c:v>
                </c:pt>
                <c:pt idx="54">
                  <c:v>0.12867822393048131</c:v>
                </c:pt>
                <c:pt idx="55">
                  <c:v>0.12868895454545451</c:v>
                </c:pt>
                <c:pt idx="56">
                  <c:v>0.12869968516042779</c:v>
                </c:pt>
                <c:pt idx="57">
                  <c:v>0.1287104157754011</c:v>
                </c:pt>
                <c:pt idx="58">
                  <c:v>0.1287211463903743</c:v>
                </c:pt>
                <c:pt idx="59">
                  <c:v>0.12873187700534761</c:v>
                </c:pt>
                <c:pt idx="60">
                  <c:v>0.12874260762032089</c:v>
                </c:pt>
                <c:pt idx="61">
                  <c:v>0.12875333823529411</c:v>
                </c:pt>
                <c:pt idx="62">
                  <c:v>0.12876406885026739</c:v>
                </c:pt>
                <c:pt idx="63">
                  <c:v>0.12877479946524059</c:v>
                </c:pt>
                <c:pt idx="64">
                  <c:v>0.1287855300802139</c:v>
                </c:pt>
                <c:pt idx="65">
                  <c:v>0.12879626069518721</c:v>
                </c:pt>
                <c:pt idx="66">
                  <c:v>0.12880699131016041</c:v>
                </c:pt>
                <c:pt idx="67">
                  <c:v>0.12881772192513369</c:v>
                </c:pt>
                <c:pt idx="68">
                  <c:v>0.12882845254010691</c:v>
                </c:pt>
                <c:pt idx="69">
                  <c:v>0.12883918315508019</c:v>
                </c:pt>
                <c:pt idx="70">
                  <c:v>0.1288499137700535</c:v>
                </c:pt>
                <c:pt idx="71">
                  <c:v>0.1288606443850267</c:v>
                </c:pt>
                <c:pt idx="72">
                  <c:v>0.12887137500000001</c:v>
                </c:pt>
                <c:pt idx="73">
                  <c:v>0.12888210561497329</c:v>
                </c:pt>
                <c:pt idx="74">
                  <c:v>0.12889283622994649</c:v>
                </c:pt>
                <c:pt idx="75">
                  <c:v>0.1289035668449198</c:v>
                </c:pt>
                <c:pt idx="76">
                  <c:v>0.12891429745989311</c:v>
                </c:pt>
                <c:pt idx="77">
                  <c:v>0.1289250280748663</c:v>
                </c:pt>
                <c:pt idx="78">
                  <c:v>0.12893575868983961</c:v>
                </c:pt>
                <c:pt idx="79">
                  <c:v>0.12894648930481281</c:v>
                </c:pt>
                <c:pt idx="80">
                  <c:v>0.12895721991978609</c:v>
                </c:pt>
                <c:pt idx="81">
                  <c:v>0.12896795053475929</c:v>
                </c:pt>
                <c:pt idx="82">
                  <c:v>0.1289786811497326</c:v>
                </c:pt>
                <c:pt idx="83">
                  <c:v>0.12898941176470591</c:v>
                </c:pt>
                <c:pt idx="84">
                  <c:v>0.12900014237967911</c:v>
                </c:pt>
                <c:pt idx="85">
                  <c:v>0.12901087299465239</c:v>
                </c:pt>
                <c:pt idx="86">
                  <c:v>0.1290216036096257</c:v>
                </c:pt>
                <c:pt idx="87">
                  <c:v>0.12903233422459889</c:v>
                </c:pt>
                <c:pt idx="88">
                  <c:v>0.1290430648395722</c:v>
                </c:pt>
                <c:pt idx="89">
                  <c:v>0.12905379545454551</c:v>
                </c:pt>
                <c:pt idx="90">
                  <c:v>0.12906452606951871</c:v>
                </c:pt>
                <c:pt idx="91">
                  <c:v>0.12907525668449199</c:v>
                </c:pt>
                <c:pt idx="92">
                  <c:v>0.12908598729946519</c:v>
                </c:pt>
                <c:pt idx="93">
                  <c:v>0.1290967179144385</c:v>
                </c:pt>
                <c:pt idx="94">
                  <c:v>0.12910744852941181</c:v>
                </c:pt>
                <c:pt idx="95">
                  <c:v>0.129118179144385</c:v>
                </c:pt>
                <c:pt idx="96">
                  <c:v>0.12912890975935831</c:v>
                </c:pt>
                <c:pt idx="97">
                  <c:v>0.12913964037433151</c:v>
                </c:pt>
                <c:pt idx="98">
                  <c:v>0.12915037098930479</c:v>
                </c:pt>
                <c:pt idx="99">
                  <c:v>0.1291611016042781</c:v>
                </c:pt>
                <c:pt idx="100">
                  <c:v>0.1291718322192513</c:v>
                </c:pt>
                <c:pt idx="101">
                  <c:v>0.12918256283422461</c:v>
                </c:pt>
                <c:pt idx="102">
                  <c:v>0.12919329344919789</c:v>
                </c:pt>
                <c:pt idx="103">
                  <c:v>0.12920402406417111</c:v>
                </c:pt>
                <c:pt idx="104">
                  <c:v>0.12921475467914439</c:v>
                </c:pt>
                <c:pt idx="105">
                  <c:v>0.12922548529411759</c:v>
                </c:pt>
                <c:pt idx="106">
                  <c:v>0.1292362159090909</c:v>
                </c:pt>
                <c:pt idx="107">
                  <c:v>0.12924694652406421</c:v>
                </c:pt>
                <c:pt idx="108">
                  <c:v>0.12925767713903741</c:v>
                </c:pt>
                <c:pt idx="109">
                  <c:v>0.12926840775401069</c:v>
                </c:pt>
                <c:pt idx="110">
                  <c:v>0.12927913836898389</c:v>
                </c:pt>
                <c:pt idx="111">
                  <c:v>0.1292898689839572</c:v>
                </c:pt>
                <c:pt idx="112">
                  <c:v>0.1293005995989305</c:v>
                </c:pt>
                <c:pt idx="113">
                  <c:v>0.1293113302139037</c:v>
                </c:pt>
                <c:pt idx="114">
                  <c:v>0.12932206082887701</c:v>
                </c:pt>
                <c:pt idx="115">
                  <c:v>0.12933279144385029</c:v>
                </c:pt>
                <c:pt idx="116">
                  <c:v>0.12934352205882349</c:v>
                </c:pt>
                <c:pt idx="117">
                  <c:v>0.1293542526737968</c:v>
                </c:pt>
                <c:pt idx="118">
                  <c:v>0.12936498328877011</c:v>
                </c:pt>
                <c:pt idx="119">
                  <c:v>0.12937571390374331</c:v>
                </c:pt>
                <c:pt idx="120">
                  <c:v>0.12938644451871659</c:v>
                </c:pt>
                <c:pt idx="121">
                  <c:v>0.12939717513368981</c:v>
                </c:pt>
                <c:pt idx="122">
                  <c:v>0.12940790574866309</c:v>
                </c:pt>
                <c:pt idx="123">
                  <c:v>0.12941863636363629</c:v>
                </c:pt>
                <c:pt idx="124">
                  <c:v>0.1294293669786096</c:v>
                </c:pt>
                <c:pt idx="125">
                  <c:v>0.12944009759358291</c:v>
                </c:pt>
                <c:pt idx="126">
                  <c:v>0.12945082820855611</c:v>
                </c:pt>
                <c:pt idx="127">
                  <c:v>0.12946155882352939</c:v>
                </c:pt>
                <c:pt idx="128">
                  <c:v>0.1294722894385027</c:v>
                </c:pt>
                <c:pt idx="129">
                  <c:v>0.12948302005347589</c:v>
                </c:pt>
                <c:pt idx="130">
                  <c:v>0.1294937506684492</c:v>
                </c:pt>
                <c:pt idx="131">
                  <c:v>0.12950448128342251</c:v>
                </c:pt>
                <c:pt idx="132">
                  <c:v>0.12951521189839571</c:v>
                </c:pt>
                <c:pt idx="133">
                  <c:v>0.12952594251336899</c:v>
                </c:pt>
                <c:pt idx="134">
                  <c:v>0.12953667312834219</c:v>
                </c:pt>
                <c:pt idx="135">
                  <c:v>0.1295474037433155</c:v>
                </c:pt>
                <c:pt idx="136">
                  <c:v>0.12955813435828881</c:v>
                </c:pt>
                <c:pt idx="137">
                  <c:v>0.129568864973262</c:v>
                </c:pt>
                <c:pt idx="138">
                  <c:v>0.12957959558823531</c:v>
                </c:pt>
                <c:pt idx="139">
                  <c:v>0.12959032620320851</c:v>
                </c:pt>
                <c:pt idx="140">
                  <c:v>0.12960105681818179</c:v>
                </c:pt>
                <c:pt idx="141">
                  <c:v>0.1296117874331551</c:v>
                </c:pt>
                <c:pt idx="142">
                  <c:v>0.1296225180481283</c:v>
                </c:pt>
                <c:pt idx="143">
                  <c:v>0.12963324866310161</c:v>
                </c:pt>
                <c:pt idx="144">
                  <c:v>0.12964397927807489</c:v>
                </c:pt>
                <c:pt idx="145">
                  <c:v>0.12965470989304809</c:v>
                </c:pt>
                <c:pt idx="146">
                  <c:v>0.1296654405080214</c:v>
                </c:pt>
                <c:pt idx="147">
                  <c:v>0.12967617112299459</c:v>
                </c:pt>
                <c:pt idx="148">
                  <c:v>0.1296869017379679</c:v>
                </c:pt>
                <c:pt idx="149">
                  <c:v>0.12969763235294121</c:v>
                </c:pt>
                <c:pt idx="150">
                  <c:v>0.12970836296791441</c:v>
                </c:pt>
                <c:pt idx="151">
                  <c:v>0.12971909358288769</c:v>
                </c:pt>
                <c:pt idx="152">
                  <c:v>0.12972982419786089</c:v>
                </c:pt>
                <c:pt idx="153">
                  <c:v>0.1297405548128342</c:v>
                </c:pt>
                <c:pt idx="154">
                  <c:v>0.12975128542780751</c:v>
                </c:pt>
                <c:pt idx="155">
                  <c:v>0.1297620160427807</c:v>
                </c:pt>
                <c:pt idx="156">
                  <c:v>0.12977274665775401</c:v>
                </c:pt>
                <c:pt idx="157">
                  <c:v>0.12978347727272729</c:v>
                </c:pt>
                <c:pt idx="158">
                  <c:v>0.12979420788770049</c:v>
                </c:pt>
                <c:pt idx="159">
                  <c:v>0.1298049385026738</c:v>
                </c:pt>
                <c:pt idx="160">
                  <c:v>0.12981566911764711</c:v>
                </c:pt>
                <c:pt idx="161">
                  <c:v>0.12982639973262031</c:v>
                </c:pt>
                <c:pt idx="162">
                  <c:v>0.12983713034759359</c:v>
                </c:pt>
                <c:pt idx="163">
                  <c:v>0.12984786096256681</c:v>
                </c:pt>
                <c:pt idx="164">
                  <c:v>0.12985859157754009</c:v>
                </c:pt>
                <c:pt idx="165">
                  <c:v>0.1298693221925134</c:v>
                </c:pt>
                <c:pt idx="166">
                  <c:v>0.1298800528074866</c:v>
                </c:pt>
                <c:pt idx="167">
                  <c:v>0.12989078342245991</c:v>
                </c:pt>
                <c:pt idx="168">
                  <c:v>0.12990151403743319</c:v>
                </c:pt>
                <c:pt idx="169">
                  <c:v>0.12991224465240639</c:v>
                </c:pt>
                <c:pt idx="170">
                  <c:v>0.1299229752673797</c:v>
                </c:pt>
                <c:pt idx="171">
                  <c:v>0.1299337058823529</c:v>
                </c:pt>
                <c:pt idx="172">
                  <c:v>0.1299444364973262</c:v>
                </c:pt>
                <c:pt idx="173">
                  <c:v>0.12995516711229951</c:v>
                </c:pt>
                <c:pt idx="174">
                  <c:v>0.12996589772727271</c:v>
                </c:pt>
                <c:pt idx="175">
                  <c:v>0.12997662834224599</c:v>
                </c:pt>
                <c:pt idx="176">
                  <c:v>0.12998735895721919</c:v>
                </c:pt>
                <c:pt idx="177">
                  <c:v>0.1299980895721925</c:v>
                </c:pt>
                <c:pt idx="178">
                  <c:v>0.13000882018716581</c:v>
                </c:pt>
                <c:pt idx="179">
                  <c:v>0.13001955080213901</c:v>
                </c:pt>
                <c:pt idx="180">
                  <c:v>0.13003028141711229</c:v>
                </c:pt>
                <c:pt idx="181">
                  <c:v>0.1300410120320856</c:v>
                </c:pt>
                <c:pt idx="182">
                  <c:v>0.13005174264705879</c:v>
                </c:pt>
                <c:pt idx="183">
                  <c:v>0.1300624732620321</c:v>
                </c:pt>
                <c:pt idx="184">
                  <c:v>0.13007320387700541</c:v>
                </c:pt>
                <c:pt idx="185">
                  <c:v>0.13008393449197861</c:v>
                </c:pt>
                <c:pt idx="186">
                  <c:v>0.13009466510695189</c:v>
                </c:pt>
                <c:pt idx="187">
                  <c:v>0.13010539572192509</c:v>
                </c:pt>
                <c:pt idx="188">
                  <c:v>0.1301161263368984</c:v>
                </c:pt>
                <c:pt idx="189">
                  <c:v>0.13012685695187171</c:v>
                </c:pt>
                <c:pt idx="190">
                  <c:v>0.1301375875668449</c:v>
                </c:pt>
                <c:pt idx="191">
                  <c:v>0.13014831818181821</c:v>
                </c:pt>
                <c:pt idx="192">
                  <c:v>0.13015904879679141</c:v>
                </c:pt>
                <c:pt idx="193">
                  <c:v>0.13016977941176469</c:v>
                </c:pt>
                <c:pt idx="194">
                  <c:v>0.130180510026738</c:v>
                </c:pt>
                <c:pt idx="195">
                  <c:v>0.1301912406417112</c:v>
                </c:pt>
                <c:pt idx="196">
                  <c:v>0.13020197125668451</c:v>
                </c:pt>
                <c:pt idx="197">
                  <c:v>0.13021270187165779</c:v>
                </c:pt>
                <c:pt idx="198">
                  <c:v>0.13022343248663101</c:v>
                </c:pt>
                <c:pt idx="199">
                  <c:v>0.13023416310160429</c:v>
                </c:pt>
                <c:pt idx="200">
                  <c:v>0.13024489371657749</c:v>
                </c:pt>
                <c:pt idx="201">
                  <c:v>0.1302556243315508</c:v>
                </c:pt>
                <c:pt idx="202">
                  <c:v>0.13026635494652411</c:v>
                </c:pt>
                <c:pt idx="203">
                  <c:v>0.13027708556149731</c:v>
                </c:pt>
                <c:pt idx="204">
                  <c:v>0.13028781617647059</c:v>
                </c:pt>
                <c:pt idx="205">
                  <c:v>0.13029854679144379</c:v>
                </c:pt>
                <c:pt idx="206">
                  <c:v>0.1303092774064171</c:v>
                </c:pt>
                <c:pt idx="207">
                  <c:v>0.1303200080213904</c:v>
                </c:pt>
                <c:pt idx="208">
                  <c:v>0.1303307386363636</c:v>
                </c:pt>
                <c:pt idx="209">
                  <c:v>0.13034146925133691</c:v>
                </c:pt>
                <c:pt idx="210">
                  <c:v>0.13035219986631019</c:v>
                </c:pt>
                <c:pt idx="211">
                  <c:v>0.13036293048128339</c:v>
                </c:pt>
                <c:pt idx="212">
                  <c:v>0.1303736610962567</c:v>
                </c:pt>
                <c:pt idx="213">
                  <c:v>0.13038439171123001</c:v>
                </c:pt>
                <c:pt idx="214">
                  <c:v>0.13039512232620321</c:v>
                </c:pt>
                <c:pt idx="215">
                  <c:v>0.13040585294117649</c:v>
                </c:pt>
                <c:pt idx="216">
                  <c:v>0.13041658355614971</c:v>
                </c:pt>
                <c:pt idx="217">
                  <c:v>0.13042731417112299</c:v>
                </c:pt>
                <c:pt idx="218">
                  <c:v>0.13043804478609619</c:v>
                </c:pt>
                <c:pt idx="219">
                  <c:v>0.1304487754010695</c:v>
                </c:pt>
                <c:pt idx="220">
                  <c:v>0.13045950601604281</c:v>
                </c:pt>
                <c:pt idx="221">
                  <c:v>0.13047023663101601</c:v>
                </c:pt>
                <c:pt idx="222">
                  <c:v>0.13048096724598929</c:v>
                </c:pt>
                <c:pt idx="223">
                  <c:v>0.1304916978609626</c:v>
                </c:pt>
                <c:pt idx="224">
                  <c:v>0.13050242847593579</c:v>
                </c:pt>
                <c:pt idx="225">
                  <c:v>0.1305131590909091</c:v>
                </c:pt>
                <c:pt idx="226">
                  <c:v>0.13052388970588241</c:v>
                </c:pt>
                <c:pt idx="227">
                  <c:v>0.13053462032085561</c:v>
                </c:pt>
                <c:pt idx="228">
                  <c:v>0.13054535093582889</c:v>
                </c:pt>
                <c:pt idx="229">
                  <c:v>0.13055608155080209</c:v>
                </c:pt>
                <c:pt idx="230">
                  <c:v>0.1305668121657754</c:v>
                </c:pt>
                <c:pt idx="231">
                  <c:v>0.13057754278074871</c:v>
                </c:pt>
                <c:pt idx="232">
                  <c:v>0.1305882733957219</c:v>
                </c:pt>
                <c:pt idx="233">
                  <c:v>0.13059900401069521</c:v>
                </c:pt>
                <c:pt idx="234">
                  <c:v>0.13060973462566841</c:v>
                </c:pt>
                <c:pt idx="235">
                  <c:v>0.13062046524064169</c:v>
                </c:pt>
                <c:pt idx="236">
                  <c:v>0.130631195855615</c:v>
                </c:pt>
                <c:pt idx="237">
                  <c:v>0.1306419264705882</c:v>
                </c:pt>
                <c:pt idx="238">
                  <c:v>0.13065265708556151</c:v>
                </c:pt>
                <c:pt idx="239">
                  <c:v>0.13066338770053479</c:v>
                </c:pt>
                <c:pt idx="240">
                  <c:v>0.13067411831550799</c:v>
                </c:pt>
                <c:pt idx="241">
                  <c:v>0.1306848489304813</c:v>
                </c:pt>
                <c:pt idx="242">
                  <c:v>0.13069557954545449</c:v>
                </c:pt>
                <c:pt idx="243">
                  <c:v>0.1307063101604278</c:v>
                </c:pt>
                <c:pt idx="244">
                  <c:v>0.13071704077540111</c:v>
                </c:pt>
                <c:pt idx="245">
                  <c:v>0.13072777139037431</c:v>
                </c:pt>
                <c:pt idx="246">
                  <c:v>0.13073850200534759</c:v>
                </c:pt>
                <c:pt idx="247">
                  <c:v>0.13074923262032079</c:v>
                </c:pt>
                <c:pt idx="248">
                  <c:v>0.1307599632352941</c:v>
                </c:pt>
                <c:pt idx="249">
                  <c:v>0.13077069385026741</c:v>
                </c:pt>
                <c:pt idx="250">
                  <c:v>0.1307814244652406</c:v>
                </c:pt>
                <c:pt idx="251">
                  <c:v>0.13079215508021391</c:v>
                </c:pt>
                <c:pt idx="252">
                  <c:v>0.13080288569518719</c:v>
                </c:pt>
                <c:pt idx="253">
                  <c:v>0.13081361631016039</c:v>
                </c:pt>
                <c:pt idx="254">
                  <c:v>0.1308243469251337</c:v>
                </c:pt>
                <c:pt idx="255">
                  <c:v>0.13083507754010701</c:v>
                </c:pt>
                <c:pt idx="256">
                  <c:v>0.13084580815508021</c:v>
                </c:pt>
                <c:pt idx="257">
                  <c:v>0.13085653877005349</c:v>
                </c:pt>
                <c:pt idx="258">
                  <c:v>0.13086726938502671</c:v>
                </c:pt>
                <c:pt idx="259">
                  <c:v>0.13087799999999999</c:v>
                </c:pt>
                <c:pt idx="260">
                  <c:v>0.13087799999999999</c:v>
                </c:pt>
                <c:pt idx="261">
                  <c:v>0.13087799999999999</c:v>
                </c:pt>
                <c:pt idx="262">
                  <c:v>3.4558999999999999E-2</c:v>
                </c:pt>
                <c:pt idx="263">
                  <c:v>3.4558999999999999E-2</c:v>
                </c:pt>
                <c:pt idx="264">
                  <c:v>3.4558999999999999E-2</c:v>
                </c:pt>
                <c:pt idx="265">
                  <c:v>3.4558999999999999E-2</c:v>
                </c:pt>
                <c:pt idx="266">
                  <c:v>5.0612999999999998E-2</c:v>
                </c:pt>
                <c:pt idx="267">
                  <c:v>0.13087799999999999</c:v>
                </c:pt>
                <c:pt idx="268">
                  <c:v>0.13087799999999999</c:v>
                </c:pt>
                <c:pt idx="269">
                  <c:v>0.114825</c:v>
                </c:pt>
                <c:pt idx="270">
                  <c:v>0.13087799999999999</c:v>
                </c:pt>
                <c:pt idx="271">
                  <c:v>0.13087799999999999</c:v>
                </c:pt>
                <c:pt idx="272">
                  <c:v>1.9448799999999999</c:v>
                </c:pt>
                <c:pt idx="273">
                  <c:v>1.7745388888888891</c:v>
                </c:pt>
                <c:pt idx="274">
                  <c:v>1.6041977777777781</c:v>
                </c:pt>
                <c:pt idx="275">
                  <c:v>1.433856666666667</c:v>
                </c:pt>
                <c:pt idx="276">
                  <c:v>1.711442083333333</c:v>
                </c:pt>
                <c:pt idx="277">
                  <c:v>1.9890274999999999</c:v>
                </c:pt>
                <c:pt idx="278">
                  <c:v>0.13087799999999999</c:v>
                </c:pt>
                <c:pt idx="279">
                  <c:v>34.492600000000003</c:v>
                </c:pt>
                <c:pt idx="280">
                  <c:v>0.13087799999999999</c:v>
                </c:pt>
                <c:pt idx="281">
                  <c:v>0.13087799999999999</c:v>
                </c:pt>
                <c:pt idx="282">
                  <c:v>0.122852</c:v>
                </c:pt>
                <c:pt idx="283">
                  <c:v>0.13087799999999999</c:v>
                </c:pt>
                <c:pt idx="284">
                  <c:v>0.13087799999999999</c:v>
                </c:pt>
                <c:pt idx="285">
                  <c:v>0.122852</c:v>
                </c:pt>
                <c:pt idx="286">
                  <c:v>0.122852</c:v>
                </c:pt>
                <c:pt idx="287">
                  <c:v>0.13087799999999999</c:v>
                </c:pt>
                <c:pt idx="288">
                  <c:v>0.13087799999999999</c:v>
                </c:pt>
                <c:pt idx="289">
                  <c:v>0.13087799999999999</c:v>
                </c:pt>
                <c:pt idx="290">
                  <c:v>5.9412162222222236</c:v>
                </c:pt>
                <c:pt idx="291">
                  <c:v>11.75155444444445</c:v>
                </c:pt>
                <c:pt idx="292">
                  <c:v>17.561892666666669</c:v>
                </c:pt>
                <c:pt idx="293">
                  <c:v>4.1040299999999998</c:v>
                </c:pt>
                <c:pt idx="294">
                  <c:v>0.13087799999999999</c:v>
                </c:pt>
                <c:pt idx="295">
                  <c:v>0.13087799999999999</c:v>
                </c:pt>
                <c:pt idx="296">
                  <c:v>0.13087799999999999</c:v>
                </c:pt>
                <c:pt idx="297">
                  <c:v>0.13087799999999999</c:v>
                </c:pt>
                <c:pt idx="298">
                  <c:v>0.13087799999999999</c:v>
                </c:pt>
                <c:pt idx="299">
                  <c:v>0.13087799999999999</c:v>
                </c:pt>
                <c:pt idx="300">
                  <c:v>5.2197199999999997</c:v>
                </c:pt>
                <c:pt idx="301">
                  <c:v>11.014900000000001</c:v>
                </c:pt>
                <c:pt idx="302">
                  <c:v>9.3043486666666677</c:v>
                </c:pt>
                <c:pt idx="303">
                  <c:v>7.5937973333333328</c:v>
                </c:pt>
                <c:pt idx="304">
                  <c:v>5.8832459999999998</c:v>
                </c:pt>
                <c:pt idx="305">
                  <c:v>0.13087799999999999</c:v>
                </c:pt>
                <c:pt idx="306">
                  <c:v>0.122852</c:v>
                </c:pt>
                <c:pt idx="307">
                  <c:v>0.114825</c:v>
                </c:pt>
                <c:pt idx="308">
                  <c:v>0.13087799999999999</c:v>
                </c:pt>
                <c:pt idx="309">
                  <c:v>0.122852</c:v>
                </c:pt>
                <c:pt idx="310">
                  <c:v>0.13087799999999999</c:v>
                </c:pt>
                <c:pt idx="311">
                  <c:v>0.122852</c:v>
                </c:pt>
                <c:pt idx="312">
                  <c:v>0.13087799999999999</c:v>
                </c:pt>
                <c:pt idx="313">
                  <c:v>0.13087799999999999</c:v>
                </c:pt>
                <c:pt idx="314">
                  <c:v>0.14693100000000001</c:v>
                </c:pt>
                <c:pt idx="315">
                  <c:v>2.71543</c:v>
                </c:pt>
                <c:pt idx="316">
                  <c:v>1.63184</c:v>
                </c:pt>
                <c:pt idx="317">
                  <c:v>1.3709800000000001</c:v>
                </c:pt>
                <c:pt idx="318">
                  <c:v>1.11012</c:v>
                </c:pt>
                <c:pt idx="319">
                  <c:v>7.6317050000000002</c:v>
                </c:pt>
                <c:pt idx="320">
                  <c:v>3.0686</c:v>
                </c:pt>
                <c:pt idx="321">
                  <c:v>9.8771999999999999E-2</c:v>
                </c:pt>
                <c:pt idx="322">
                  <c:v>1.045906</c:v>
                </c:pt>
                <c:pt idx="323">
                  <c:v>1.9930399999999999</c:v>
                </c:pt>
                <c:pt idx="324">
                  <c:v>2.6592500000000001</c:v>
                </c:pt>
                <c:pt idx="325">
                  <c:v>2.0572499999999998</c:v>
                </c:pt>
                <c:pt idx="326">
                  <c:v>7.1059599999999996</c:v>
                </c:pt>
                <c:pt idx="327">
                  <c:v>17.355899999999998</c:v>
                </c:pt>
                <c:pt idx="328">
                  <c:v>14.1854</c:v>
                </c:pt>
                <c:pt idx="329">
                  <c:v>11.014900000000001</c:v>
                </c:pt>
                <c:pt idx="330">
                  <c:v>34.709299999999999</c:v>
                </c:pt>
                <c:pt idx="331">
                  <c:v>0.13087799999999999</c:v>
                </c:pt>
                <c:pt idx="332">
                  <c:v>0.13087799999999999</c:v>
                </c:pt>
                <c:pt idx="333">
                  <c:v>0.13087799999999999</c:v>
                </c:pt>
                <c:pt idx="334">
                  <c:v>0.13087799999999999</c:v>
                </c:pt>
                <c:pt idx="335">
                  <c:v>0.33956900000000001</c:v>
                </c:pt>
                <c:pt idx="336">
                  <c:v>0.51615299999999997</c:v>
                </c:pt>
                <c:pt idx="337">
                  <c:v>3.4558999999999999E-2</c:v>
                </c:pt>
                <c:pt idx="338">
                  <c:v>1.048E-2</c:v>
                </c:pt>
                <c:pt idx="339">
                  <c:v>0.56431299999999995</c:v>
                </c:pt>
                <c:pt idx="340">
                  <c:v>0.13087799999999999</c:v>
                </c:pt>
                <c:pt idx="341">
                  <c:v>0.13087799999999999</c:v>
                </c:pt>
                <c:pt idx="342">
                  <c:v>0.122852</c:v>
                </c:pt>
                <c:pt idx="343">
                  <c:v>0.122852</c:v>
                </c:pt>
                <c:pt idx="344">
                  <c:v>0.13087825</c:v>
                </c:pt>
                <c:pt idx="345">
                  <c:v>0.13890449999999999</c:v>
                </c:pt>
                <c:pt idx="346">
                  <c:v>0.331542</c:v>
                </c:pt>
                <c:pt idx="347">
                  <c:v>0.122852</c:v>
                </c:pt>
                <c:pt idx="348">
                  <c:v>0.13087799999999999</c:v>
                </c:pt>
                <c:pt idx="349">
                  <c:v>0.13087799999999999</c:v>
                </c:pt>
                <c:pt idx="350">
                  <c:v>0.13087799999999999</c:v>
                </c:pt>
                <c:pt idx="351">
                  <c:v>0.13087799999999999</c:v>
                </c:pt>
                <c:pt idx="352">
                  <c:v>0.13087799999999999</c:v>
                </c:pt>
                <c:pt idx="353">
                  <c:v>0.12820255555555549</c:v>
                </c:pt>
                <c:pt idx="354">
                  <c:v>0.12552711111111109</c:v>
                </c:pt>
                <c:pt idx="355">
                  <c:v>0.12285166666666671</c:v>
                </c:pt>
                <c:pt idx="356">
                  <c:v>0.13087799999999999</c:v>
                </c:pt>
                <c:pt idx="357">
                  <c:v>0.13087799999999999</c:v>
                </c:pt>
                <c:pt idx="358">
                  <c:v>35.487900000000003</c:v>
                </c:pt>
                <c:pt idx="359">
                  <c:v>0.122852</c:v>
                </c:pt>
                <c:pt idx="360">
                  <c:v>0.122852</c:v>
                </c:pt>
                <c:pt idx="361">
                  <c:v>0.122852</c:v>
                </c:pt>
                <c:pt idx="362">
                  <c:v>0.138905</c:v>
                </c:pt>
                <c:pt idx="363">
                  <c:v>35.3033</c:v>
                </c:pt>
                <c:pt idx="364">
                  <c:v>34.564799999999998</c:v>
                </c:pt>
                <c:pt idx="365">
                  <c:v>35.832999999999998</c:v>
                </c:pt>
                <c:pt idx="366">
                  <c:v>0.122852</c:v>
                </c:pt>
                <c:pt idx="367">
                  <c:v>0.13087799999999999</c:v>
                </c:pt>
                <c:pt idx="368">
                  <c:v>4.0897594444444447</c:v>
                </c:pt>
                <c:pt idx="369">
                  <c:v>8.0486408888888903</c:v>
                </c:pt>
                <c:pt idx="370">
                  <c:v>12.007522333333331</c:v>
                </c:pt>
                <c:pt idx="371">
                  <c:v>0.13087799999999999</c:v>
                </c:pt>
                <c:pt idx="372">
                  <c:v>0.13087799999999999</c:v>
                </c:pt>
                <c:pt idx="373">
                  <c:v>0.13087799999999999</c:v>
                </c:pt>
                <c:pt idx="374">
                  <c:v>0.13087799999999999</c:v>
                </c:pt>
                <c:pt idx="375">
                  <c:v>0.122852</c:v>
                </c:pt>
                <c:pt idx="376">
                  <c:v>0.122852</c:v>
                </c:pt>
                <c:pt idx="377">
                  <c:v>0.122852</c:v>
                </c:pt>
                <c:pt idx="378">
                  <c:v>0.122852</c:v>
                </c:pt>
                <c:pt idx="379">
                  <c:v>0.13087799999999999</c:v>
                </c:pt>
                <c:pt idx="380">
                  <c:v>0.122852</c:v>
                </c:pt>
                <c:pt idx="381">
                  <c:v>0.83721599999999996</c:v>
                </c:pt>
                <c:pt idx="382">
                  <c:v>5.07524</c:v>
                </c:pt>
                <c:pt idx="383">
                  <c:v>5.8136799999999997</c:v>
                </c:pt>
                <c:pt idx="384">
                  <c:v>0.48404700000000001</c:v>
                </c:pt>
                <c:pt idx="385">
                  <c:v>0.78905599999999998</c:v>
                </c:pt>
                <c:pt idx="386">
                  <c:v>0.72885683333333329</c:v>
                </c:pt>
                <c:pt idx="387">
                  <c:v>0.66865766666666659</c:v>
                </c:pt>
                <c:pt idx="388">
                  <c:v>0.60845850000000001</c:v>
                </c:pt>
                <c:pt idx="389">
                  <c:v>0.54825933333333332</c:v>
                </c:pt>
                <c:pt idx="390">
                  <c:v>0.13087799999999999</c:v>
                </c:pt>
                <c:pt idx="391">
                  <c:v>0.13087799999999999</c:v>
                </c:pt>
                <c:pt idx="392">
                  <c:v>0.122852</c:v>
                </c:pt>
                <c:pt idx="393">
                  <c:v>0.67668399999999995</c:v>
                </c:pt>
                <c:pt idx="394">
                  <c:v>6.6666000000000003E-2</c:v>
                </c:pt>
                <c:pt idx="395">
                  <c:v>9.6182700000000008</c:v>
                </c:pt>
                <c:pt idx="396">
                  <c:v>34.460500000000003</c:v>
                </c:pt>
                <c:pt idx="397">
                  <c:v>0.13087799999999999</c:v>
                </c:pt>
                <c:pt idx="398">
                  <c:v>1.10209</c:v>
                </c:pt>
                <c:pt idx="399">
                  <c:v>6.9695099999999996</c:v>
                </c:pt>
                <c:pt idx="400">
                  <c:v>0.13087799999999999</c:v>
                </c:pt>
                <c:pt idx="401">
                  <c:v>0.122852</c:v>
                </c:pt>
                <c:pt idx="402">
                  <c:v>0.13087799999999999</c:v>
                </c:pt>
                <c:pt idx="403">
                  <c:v>0.13087799999999999</c:v>
                </c:pt>
                <c:pt idx="404">
                  <c:v>0.13087799999999999</c:v>
                </c:pt>
                <c:pt idx="405">
                  <c:v>0.12485825</c:v>
                </c:pt>
                <c:pt idx="406">
                  <c:v>0.1188385</c:v>
                </c:pt>
                <c:pt idx="407">
                  <c:v>0.122852</c:v>
                </c:pt>
                <c:pt idx="408">
                  <c:v>0.1228518888888889</c:v>
                </c:pt>
                <c:pt idx="409">
                  <c:v>0.1228517777777778</c:v>
                </c:pt>
                <c:pt idx="410">
                  <c:v>0.12285166666666671</c:v>
                </c:pt>
                <c:pt idx="411">
                  <c:v>0.13087799999999999</c:v>
                </c:pt>
                <c:pt idx="412">
                  <c:v>0.13087799999999999</c:v>
                </c:pt>
                <c:pt idx="413">
                  <c:v>0.29140899999999997</c:v>
                </c:pt>
                <c:pt idx="414">
                  <c:v>1.2706500000000001</c:v>
                </c:pt>
                <c:pt idx="415">
                  <c:v>9.8771999999999999E-2</c:v>
                </c:pt>
                <c:pt idx="416">
                  <c:v>0.12686500000000001</c:v>
                </c:pt>
                <c:pt idx="417">
                  <c:v>0.15495800000000001</c:v>
                </c:pt>
                <c:pt idx="418">
                  <c:v>14.8596</c:v>
                </c:pt>
                <c:pt idx="419">
                  <c:v>22.6052</c:v>
                </c:pt>
                <c:pt idx="420">
                  <c:v>0.13087799999999999</c:v>
                </c:pt>
                <c:pt idx="421">
                  <c:v>0.114825</c:v>
                </c:pt>
                <c:pt idx="422">
                  <c:v>0.122852</c:v>
                </c:pt>
                <c:pt idx="423">
                  <c:v>0.122852</c:v>
                </c:pt>
                <c:pt idx="424">
                  <c:v>0.122852</c:v>
                </c:pt>
                <c:pt idx="425">
                  <c:v>0.13087799999999999</c:v>
                </c:pt>
                <c:pt idx="426">
                  <c:v>0.283383</c:v>
                </c:pt>
                <c:pt idx="427">
                  <c:v>4.9066799999999997</c:v>
                </c:pt>
                <c:pt idx="428">
                  <c:v>5.4364400000000002</c:v>
                </c:pt>
                <c:pt idx="429">
                  <c:v>2.5548999999999999</c:v>
                </c:pt>
                <c:pt idx="430">
                  <c:v>7.2343900000000003</c:v>
                </c:pt>
                <c:pt idx="431">
                  <c:v>3.42177</c:v>
                </c:pt>
                <c:pt idx="432">
                  <c:v>5.2116899999999999</c:v>
                </c:pt>
                <c:pt idx="433">
                  <c:v>1.5275000000000001</c:v>
                </c:pt>
                <c:pt idx="434">
                  <c:v>2.0331700000000001</c:v>
                </c:pt>
                <c:pt idx="435">
                  <c:v>7.08188</c:v>
                </c:pt>
                <c:pt idx="436">
                  <c:v>0.78905599999999998</c:v>
                </c:pt>
                <c:pt idx="437">
                  <c:v>0.54023299999999996</c:v>
                </c:pt>
                <c:pt idx="438">
                  <c:v>3.75888</c:v>
                </c:pt>
                <c:pt idx="439">
                  <c:v>14.5947</c:v>
                </c:pt>
                <c:pt idx="440">
                  <c:v>11.1433</c:v>
                </c:pt>
                <c:pt idx="441">
                  <c:v>1.7683</c:v>
                </c:pt>
                <c:pt idx="442">
                  <c:v>3.9033600000000002</c:v>
                </c:pt>
                <c:pt idx="443">
                  <c:v>3.2692600000000001</c:v>
                </c:pt>
                <c:pt idx="444">
                  <c:v>1.696056</c:v>
                </c:pt>
                <c:pt idx="445">
                  <c:v>0.122852</c:v>
                </c:pt>
                <c:pt idx="446">
                  <c:v>1.058950375</c:v>
                </c:pt>
                <c:pt idx="447">
                  <c:v>1.99504875</c:v>
                </c:pt>
                <c:pt idx="448">
                  <c:v>2.9311471249999999</c:v>
                </c:pt>
                <c:pt idx="449">
                  <c:v>3.8672455000000001</c:v>
                </c:pt>
                <c:pt idx="450">
                  <c:v>0.13087799999999999</c:v>
                </c:pt>
                <c:pt idx="451">
                  <c:v>0.114825</c:v>
                </c:pt>
                <c:pt idx="452">
                  <c:v>0.138905</c:v>
                </c:pt>
                <c:pt idx="453">
                  <c:v>0.114825</c:v>
                </c:pt>
                <c:pt idx="454">
                  <c:v>0.13087799999999999</c:v>
                </c:pt>
                <c:pt idx="455">
                  <c:v>0.13087799999999999</c:v>
                </c:pt>
                <c:pt idx="456">
                  <c:v>0.13087799999999999</c:v>
                </c:pt>
                <c:pt idx="457">
                  <c:v>0.14693100000000001</c:v>
                </c:pt>
                <c:pt idx="458">
                  <c:v>0.122852</c:v>
                </c:pt>
                <c:pt idx="459">
                  <c:v>0.93353600000000003</c:v>
                </c:pt>
                <c:pt idx="460">
                  <c:v>1.7442200000000001</c:v>
                </c:pt>
                <c:pt idx="461">
                  <c:v>9.5701199999999993</c:v>
                </c:pt>
                <c:pt idx="462">
                  <c:v>7.5895625000000004</c:v>
                </c:pt>
                <c:pt idx="463">
                  <c:v>5.6090049999999998</c:v>
                </c:pt>
                <c:pt idx="464">
                  <c:v>1.24657</c:v>
                </c:pt>
                <c:pt idx="465">
                  <c:v>1.1422300000000001</c:v>
                </c:pt>
                <c:pt idx="466">
                  <c:v>2.89202</c:v>
                </c:pt>
                <c:pt idx="467">
                  <c:v>1.511449</c:v>
                </c:pt>
                <c:pt idx="468">
                  <c:v>0.13087799999999999</c:v>
                </c:pt>
                <c:pt idx="469">
                  <c:v>0.13087799999999999</c:v>
                </c:pt>
                <c:pt idx="470">
                  <c:v>19.266200000000001</c:v>
                </c:pt>
                <c:pt idx="471">
                  <c:v>5.2438000000000002</c:v>
                </c:pt>
                <c:pt idx="472">
                  <c:v>0.13087799999999999</c:v>
                </c:pt>
                <c:pt idx="473">
                  <c:v>0.1288715</c:v>
                </c:pt>
                <c:pt idx="474">
                  <c:v>0.12686500000000001</c:v>
                </c:pt>
                <c:pt idx="475">
                  <c:v>35.865099999999998</c:v>
                </c:pt>
                <c:pt idx="476">
                  <c:v>34.942100000000003</c:v>
                </c:pt>
                <c:pt idx="477">
                  <c:v>0.13087799999999999</c:v>
                </c:pt>
                <c:pt idx="478">
                  <c:v>1.920803625</c:v>
                </c:pt>
                <c:pt idx="479">
                  <c:v>3.71072925</c:v>
                </c:pt>
                <c:pt idx="480">
                  <c:v>5.5006548750000004</c:v>
                </c:pt>
                <c:pt idx="481">
                  <c:v>7.2905805000000008</c:v>
                </c:pt>
                <c:pt idx="482">
                  <c:v>34.147399999999998</c:v>
                </c:pt>
                <c:pt idx="483">
                  <c:v>35.568100000000001</c:v>
                </c:pt>
                <c:pt idx="484">
                  <c:v>35.536000000000001</c:v>
                </c:pt>
                <c:pt idx="485">
                  <c:v>34.027099999999997</c:v>
                </c:pt>
                <c:pt idx="486">
                  <c:v>17.078989</c:v>
                </c:pt>
                <c:pt idx="487">
                  <c:v>0.13087799999999999</c:v>
                </c:pt>
                <c:pt idx="488">
                  <c:v>0.1188385</c:v>
                </c:pt>
                <c:pt idx="489">
                  <c:v>0.122852</c:v>
                </c:pt>
                <c:pt idx="490">
                  <c:v>0.13087799999999999</c:v>
                </c:pt>
                <c:pt idx="491">
                  <c:v>0.13087799999999999</c:v>
                </c:pt>
                <c:pt idx="492">
                  <c:v>0.13087799999999999</c:v>
                </c:pt>
                <c:pt idx="493">
                  <c:v>0.122852</c:v>
                </c:pt>
                <c:pt idx="494">
                  <c:v>0.12686500000000001</c:v>
                </c:pt>
                <c:pt idx="495">
                  <c:v>0.13087799999999999</c:v>
                </c:pt>
                <c:pt idx="496">
                  <c:v>0.171011</c:v>
                </c:pt>
                <c:pt idx="497">
                  <c:v>0.13087799999999999</c:v>
                </c:pt>
                <c:pt idx="498">
                  <c:v>0.14693100000000001</c:v>
                </c:pt>
                <c:pt idx="499">
                  <c:v>35.3033</c:v>
                </c:pt>
                <c:pt idx="500">
                  <c:v>34.496600000000001</c:v>
                </c:pt>
                <c:pt idx="501">
                  <c:v>33.689900000000002</c:v>
                </c:pt>
                <c:pt idx="502">
                  <c:v>30.3308</c:v>
                </c:pt>
                <c:pt idx="503">
                  <c:v>31.683299999999999</c:v>
                </c:pt>
                <c:pt idx="504">
                  <c:v>33.866500000000002</c:v>
                </c:pt>
                <c:pt idx="505">
                  <c:v>0.122852</c:v>
                </c:pt>
                <c:pt idx="506">
                  <c:v>0.122852</c:v>
                </c:pt>
                <c:pt idx="507">
                  <c:v>0.1248585</c:v>
                </c:pt>
                <c:pt idx="508">
                  <c:v>0.12686500000000001</c:v>
                </c:pt>
                <c:pt idx="509">
                  <c:v>0.19308400000000001</c:v>
                </c:pt>
                <c:pt idx="510">
                  <c:v>0.25930300000000001</c:v>
                </c:pt>
                <c:pt idx="511">
                  <c:v>0.1950905</c:v>
                </c:pt>
                <c:pt idx="512">
                  <c:v>0.13087799999999999</c:v>
                </c:pt>
                <c:pt idx="513">
                  <c:v>0.13087799999999999</c:v>
                </c:pt>
                <c:pt idx="514">
                  <c:v>11.0791</c:v>
                </c:pt>
                <c:pt idx="515">
                  <c:v>13.9907445</c:v>
                </c:pt>
                <c:pt idx="516">
                  <c:v>16.902388999999999</c:v>
                </c:pt>
                <c:pt idx="517">
                  <c:v>8.5166335000000011</c:v>
                </c:pt>
                <c:pt idx="518">
                  <c:v>0.13087799999999999</c:v>
                </c:pt>
                <c:pt idx="519">
                  <c:v>0.122852</c:v>
                </c:pt>
                <c:pt idx="520">
                  <c:v>0.1188385</c:v>
                </c:pt>
                <c:pt idx="521">
                  <c:v>5.1775887499999991</c:v>
                </c:pt>
                <c:pt idx="522">
                  <c:v>10.236338999999999</c:v>
                </c:pt>
                <c:pt idx="523">
                  <c:v>5.1836084999999992</c:v>
                </c:pt>
                <c:pt idx="524">
                  <c:v>0.13087799999999999</c:v>
                </c:pt>
                <c:pt idx="525">
                  <c:v>0.13087799999999999</c:v>
                </c:pt>
                <c:pt idx="526">
                  <c:v>0.1348915</c:v>
                </c:pt>
                <c:pt idx="527">
                  <c:v>0.12887175000000001</c:v>
                </c:pt>
                <c:pt idx="528">
                  <c:v>0.122852</c:v>
                </c:pt>
                <c:pt idx="529">
                  <c:v>7.25847</c:v>
                </c:pt>
                <c:pt idx="530">
                  <c:v>0.15495800000000001</c:v>
                </c:pt>
                <c:pt idx="531">
                  <c:v>2.20173</c:v>
                </c:pt>
                <c:pt idx="532">
                  <c:v>1.97699</c:v>
                </c:pt>
                <c:pt idx="533">
                  <c:v>0.106798</c:v>
                </c:pt>
                <c:pt idx="534">
                  <c:v>0.16298399999999999</c:v>
                </c:pt>
                <c:pt idx="535">
                  <c:v>0.13622899999999999</c:v>
                </c:pt>
                <c:pt idx="536">
                  <c:v>0.109474</c:v>
                </c:pt>
                <c:pt idx="537">
                  <c:v>8.2719000000000001E-2</c:v>
                </c:pt>
                <c:pt idx="538">
                  <c:v>0.13087799999999999</c:v>
                </c:pt>
                <c:pt idx="539">
                  <c:v>9.8771999999999999E-2</c:v>
                </c:pt>
                <c:pt idx="540">
                  <c:v>4.11205</c:v>
                </c:pt>
                <c:pt idx="541">
                  <c:v>5.6692099999999996</c:v>
                </c:pt>
                <c:pt idx="542">
                  <c:v>7.2263599999999997</c:v>
                </c:pt>
                <c:pt idx="543">
                  <c:v>11.560700000000001</c:v>
                </c:pt>
                <c:pt idx="544">
                  <c:v>8.8477200000000007</c:v>
                </c:pt>
                <c:pt idx="545">
                  <c:v>36.001600000000003</c:v>
                </c:pt>
                <c:pt idx="546">
                  <c:v>34.926000000000002</c:v>
                </c:pt>
                <c:pt idx="547">
                  <c:v>0.122852</c:v>
                </c:pt>
                <c:pt idx="548">
                  <c:v>34.468499999999999</c:v>
                </c:pt>
                <c:pt idx="549">
                  <c:v>31.502675</c:v>
                </c:pt>
                <c:pt idx="550">
                  <c:v>28.536850000000001</c:v>
                </c:pt>
                <c:pt idx="551">
                  <c:v>33.994900000000001</c:v>
                </c:pt>
                <c:pt idx="552">
                  <c:v>0.122852</c:v>
                </c:pt>
                <c:pt idx="553">
                  <c:v>0.13087799999999999</c:v>
                </c:pt>
                <c:pt idx="554">
                  <c:v>0.122852</c:v>
                </c:pt>
                <c:pt idx="555">
                  <c:v>0.122852</c:v>
                </c:pt>
                <c:pt idx="556">
                  <c:v>0.23522299999999999</c:v>
                </c:pt>
                <c:pt idx="557">
                  <c:v>0.13087799999999999</c:v>
                </c:pt>
                <c:pt idx="558">
                  <c:v>0.122852</c:v>
                </c:pt>
                <c:pt idx="559">
                  <c:v>0.114825</c:v>
                </c:pt>
                <c:pt idx="560">
                  <c:v>0.122852</c:v>
                </c:pt>
                <c:pt idx="561">
                  <c:v>0.44391399999999998</c:v>
                </c:pt>
                <c:pt idx="562">
                  <c:v>2.9883299999999999</c:v>
                </c:pt>
                <c:pt idx="563">
                  <c:v>14.1051</c:v>
                </c:pt>
                <c:pt idx="564">
                  <c:v>8.1895500000000006</c:v>
                </c:pt>
                <c:pt idx="565">
                  <c:v>14.490399999999999</c:v>
                </c:pt>
                <c:pt idx="566">
                  <c:v>35.407600000000002</c:v>
                </c:pt>
                <c:pt idx="567">
                  <c:v>31.1295</c:v>
                </c:pt>
                <c:pt idx="568">
                  <c:v>0.122852</c:v>
                </c:pt>
                <c:pt idx="569">
                  <c:v>0.1248585</c:v>
                </c:pt>
                <c:pt idx="570">
                  <c:v>0.12686500000000001</c:v>
                </c:pt>
                <c:pt idx="571">
                  <c:v>0.13087799999999999</c:v>
                </c:pt>
                <c:pt idx="572">
                  <c:v>0.122852</c:v>
                </c:pt>
                <c:pt idx="573">
                  <c:v>0.179038</c:v>
                </c:pt>
                <c:pt idx="574">
                  <c:v>34.396299999999997</c:v>
                </c:pt>
                <c:pt idx="575">
                  <c:v>0.13087799999999999</c:v>
                </c:pt>
                <c:pt idx="576">
                  <c:v>0.122852</c:v>
                </c:pt>
                <c:pt idx="577">
                  <c:v>0.13087799999999999</c:v>
                </c:pt>
                <c:pt idx="578">
                  <c:v>10.3728</c:v>
                </c:pt>
                <c:pt idx="579">
                  <c:v>6.7447800000000004</c:v>
                </c:pt>
                <c:pt idx="580">
                  <c:v>3.1167600000000002</c:v>
                </c:pt>
                <c:pt idx="581">
                  <c:v>7.6357100000000004</c:v>
                </c:pt>
                <c:pt idx="582">
                  <c:v>0.59641900000000003</c:v>
                </c:pt>
                <c:pt idx="583">
                  <c:v>4.8264199999999997</c:v>
                </c:pt>
                <c:pt idx="584">
                  <c:v>11.7614</c:v>
                </c:pt>
                <c:pt idx="585">
                  <c:v>5.6531500000000001</c:v>
                </c:pt>
                <c:pt idx="586">
                  <c:v>3.1007099999999999</c:v>
                </c:pt>
                <c:pt idx="587">
                  <c:v>0.94156099999999998</c:v>
                </c:pt>
                <c:pt idx="588">
                  <c:v>0.60444500000000001</c:v>
                </c:pt>
                <c:pt idx="589">
                  <c:v>9.8269699999999993</c:v>
                </c:pt>
                <c:pt idx="590">
                  <c:v>7.5072900000000002</c:v>
                </c:pt>
                <c:pt idx="591">
                  <c:v>1.89672</c:v>
                </c:pt>
                <c:pt idx="592">
                  <c:v>2.2980499999999999</c:v>
                </c:pt>
                <c:pt idx="593">
                  <c:v>0.91748099999999999</c:v>
                </c:pt>
                <c:pt idx="594">
                  <c:v>30.960899999999999</c:v>
                </c:pt>
                <c:pt idx="595">
                  <c:v>0.122852</c:v>
                </c:pt>
                <c:pt idx="596">
                  <c:v>0.114825</c:v>
                </c:pt>
                <c:pt idx="597">
                  <c:v>0.13087799999999999</c:v>
                </c:pt>
                <c:pt idx="598">
                  <c:v>34.332099999999997</c:v>
                </c:pt>
                <c:pt idx="599">
                  <c:v>34.163499999999999</c:v>
                </c:pt>
                <c:pt idx="600">
                  <c:v>17.259599999999999</c:v>
                </c:pt>
                <c:pt idx="601">
                  <c:v>0.122852</c:v>
                </c:pt>
                <c:pt idx="602">
                  <c:v>0.114825</c:v>
                </c:pt>
                <c:pt idx="603">
                  <c:v>35.174900000000001</c:v>
                </c:pt>
                <c:pt idx="604">
                  <c:v>34.837699999999998</c:v>
                </c:pt>
                <c:pt idx="605">
                  <c:v>35.463799999999999</c:v>
                </c:pt>
                <c:pt idx="606">
                  <c:v>0.122852</c:v>
                </c:pt>
                <c:pt idx="607">
                  <c:v>0.13087799999999999</c:v>
                </c:pt>
                <c:pt idx="608">
                  <c:v>0.13087799999999999</c:v>
                </c:pt>
                <c:pt idx="609">
                  <c:v>0.12686500000000001</c:v>
                </c:pt>
                <c:pt idx="610">
                  <c:v>0.122852</c:v>
                </c:pt>
                <c:pt idx="611">
                  <c:v>0.13087799999999999</c:v>
                </c:pt>
                <c:pt idx="612">
                  <c:v>0.114825</c:v>
                </c:pt>
                <c:pt idx="613">
                  <c:v>0.122852</c:v>
                </c:pt>
                <c:pt idx="614">
                  <c:v>0.13087799999999999</c:v>
                </c:pt>
                <c:pt idx="615">
                  <c:v>0.114825</c:v>
                </c:pt>
                <c:pt idx="616">
                  <c:v>0.13087799999999999</c:v>
                </c:pt>
                <c:pt idx="617">
                  <c:v>14.265599999999999</c:v>
                </c:pt>
                <c:pt idx="618">
                  <c:v>0.20311699999999999</c:v>
                </c:pt>
                <c:pt idx="619">
                  <c:v>34.267800000000001</c:v>
                </c:pt>
                <c:pt idx="620">
                  <c:v>34.737400000000001</c:v>
                </c:pt>
                <c:pt idx="621">
                  <c:v>35.207000000000001</c:v>
                </c:pt>
                <c:pt idx="622">
                  <c:v>35.696599999999997</c:v>
                </c:pt>
                <c:pt idx="623">
                  <c:v>0.13087799999999999</c:v>
                </c:pt>
                <c:pt idx="624">
                  <c:v>0.13087799999999999</c:v>
                </c:pt>
                <c:pt idx="625">
                  <c:v>0.122852</c:v>
                </c:pt>
                <c:pt idx="626">
                  <c:v>0.122852</c:v>
                </c:pt>
                <c:pt idx="627">
                  <c:v>0.13087799999999999</c:v>
                </c:pt>
                <c:pt idx="628">
                  <c:v>0.13087799999999999</c:v>
                </c:pt>
                <c:pt idx="629">
                  <c:v>0.13087799999999999</c:v>
                </c:pt>
                <c:pt idx="630">
                  <c:v>0.13087799999999999</c:v>
                </c:pt>
                <c:pt idx="631">
                  <c:v>0.122852</c:v>
                </c:pt>
                <c:pt idx="632">
                  <c:v>0.13087799999999999</c:v>
                </c:pt>
                <c:pt idx="633">
                  <c:v>0.13087799999999999</c:v>
                </c:pt>
                <c:pt idx="634">
                  <c:v>0.114825</c:v>
                </c:pt>
                <c:pt idx="635">
                  <c:v>0.114825</c:v>
                </c:pt>
                <c:pt idx="636">
                  <c:v>0.114825</c:v>
                </c:pt>
                <c:pt idx="637">
                  <c:v>5.3722200000000004</c:v>
                </c:pt>
                <c:pt idx="638">
                  <c:v>7.7882199999999999</c:v>
                </c:pt>
                <c:pt idx="639">
                  <c:v>3.77494</c:v>
                </c:pt>
                <c:pt idx="640">
                  <c:v>0.13087799999999999</c:v>
                </c:pt>
                <c:pt idx="641">
                  <c:v>3.3575599999999999</c:v>
                </c:pt>
                <c:pt idx="642">
                  <c:v>19.061530000000001</c:v>
                </c:pt>
                <c:pt idx="643">
                  <c:v>34.765500000000003</c:v>
                </c:pt>
                <c:pt idx="644">
                  <c:v>31.579000000000001</c:v>
                </c:pt>
                <c:pt idx="645">
                  <c:v>0.122852</c:v>
                </c:pt>
                <c:pt idx="646">
                  <c:v>0.13087799999999999</c:v>
                </c:pt>
                <c:pt idx="647">
                  <c:v>0.122852</c:v>
                </c:pt>
                <c:pt idx="648">
                  <c:v>0.13087799999999999</c:v>
                </c:pt>
                <c:pt idx="649">
                  <c:v>0.13087799999999999</c:v>
                </c:pt>
                <c:pt idx="650">
                  <c:v>0.13087799999999999</c:v>
                </c:pt>
                <c:pt idx="651">
                  <c:v>0.122852</c:v>
                </c:pt>
                <c:pt idx="652">
                  <c:v>0.13087799999999999</c:v>
                </c:pt>
                <c:pt idx="653">
                  <c:v>0.13087799999999999</c:v>
                </c:pt>
                <c:pt idx="654">
                  <c:v>35.800899999999999</c:v>
                </c:pt>
                <c:pt idx="655">
                  <c:v>33.441099999999999</c:v>
                </c:pt>
                <c:pt idx="656">
                  <c:v>16.781976</c:v>
                </c:pt>
                <c:pt idx="657">
                  <c:v>0.122852</c:v>
                </c:pt>
                <c:pt idx="658">
                  <c:v>0.13087799999999999</c:v>
                </c:pt>
                <c:pt idx="659">
                  <c:v>0.114825</c:v>
                </c:pt>
                <c:pt idx="660">
                  <c:v>0.114825</c:v>
                </c:pt>
                <c:pt idx="661">
                  <c:v>0.13087799999999999</c:v>
                </c:pt>
                <c:pt idx="662">
                  <c:v>22.717600000000001</c:v>
                </c:pt>
                <c:pt idx="663">
                  <c:v>1.0138</c:v>
                </c:pt>
                <c:pt idx="664">
                  <c:v>0.13087799999999999</c:v>
                </c:pt>
                <c:pt idx="665">
                  <c:v>0.122852</c:v>
                </c:pt>
                <c:pt idx="666">
                  <c:v>0.122852</c:v>
                </c:pt>
                <c:pt idx="667">
                  <c:v>0.114825</c:v>
                </c:pt>
                <c:pt idx="668">
                  <c:v>0.114825</c:v>
                </c:pt>
                <c:pt idx="669">
                  <c:v>0.114825</c:v>
                </c:pt>
                <c:pt idx="670">
                  <c:v>0.138905</c:v>
                </c:pt>
                <c:pt idx="671">
                  <c:v>0.122852</c:v>
                </c:pt>
                <c:pt idx="672">
                  <c:v>0.122852</c:v>
                </c:pt>
                <c:pt idx="673">
                  <c:v>0.114825</c:v>
                </c:pt>
                <c:pt idx="674">
                  <c:v>0.122852</c:v>
                </c:pt>
                <c:pt idx="675">
                  <c:v>0.13087799999999999</c:v>
                </c:pt>
                <c:pt idx="676">
                  <c:v>0.122852</c:v>
                </c:pt>
                <c:pt idx="677">
                  <c:v>0.13087799999999999</c:v>
                </c:pt>
                <c:pt idx="678">
                  <c:v>0.13087799999999999</c:v>
                </c:pt>
                <c:pt idx="679">
                  <c:v>0.13087799999999999</c:v>
                </c:pt>
                <c:pt idx="680">
                  <c:v>0.122852</c:v>
                </c:pt>
                <c:pt idx="681">
                  <c:v>0.15495800000000001</c:v>
                </c:pt>
                <c:pt idx="682">
                  <c:v>6.0705299999999998</c:v>
                </c:pt>
                <c:pt idx="683">
                  <c:v>6.4237000000000002</c:v>
                </c:pt>
                <c:pt idx="684">
                  <c:v>4.1762699999999997</c:v>
                </c:pt>
                <c:pt idx="685">
                  <c:v>1.11012</c:v>
                </c:pt>
                <c:pt idx="686">
                  <c:v>0.13087799999999999</c:v>
                </c:pt>
                <c:pt idx="687">
                  <c:v>0.19509099999999999</c:v>
                </c:pt>
                <c:pt idx="688">
                  <c:v>1.444557333333333</c:v>
                </c:pt>
                <c:pt idx="689">
                  <c:v>2.6940236666666668</c:v>
                </c:pt>
                <c:pt idx="690">
                  <c:v>3.9434900000000002</c:v>
                </c:pt>
                <c:pt idx="691">
                  <c:v>9.4416899999999995</c:v>
                </c:pt>
                <c:pt idx="692">
                  <c:v>0.122852</c:v>
                </c:pt>
                <c:pt idx="693">
                  <c:v>0.122852</c:v>
                </c:pt>
                <c:pt idx="694">
                  <c:v>0.13087799999999999</c:v>
                </c:pt>
                <c:pt idx="695">
                  <c:v>0.122852</c:v>
                </c:pt>
                <c:pt idx="696">
                  <c:v>0.122852</c:v>
                </c:pt>
                <c:pt idx="697">
                  <c:v>0.114825</c:v>
                </c:pt>
                <c:pt idx="698">
                  <c:v>0.122852</c:v>
                </c:pt>
                <c:pt idx="699">
                  <c:v>0.20311699999999999</c:v>
                </c:pt>
                <c:pt idx="700">
                  <c:v>12.058299999999999</c:v>
                </c:pt>
                <c:pt idx="701">
                  <c:v>27.196400000000001</c:v>
                </c:pt>
                <c:pt idx="702">
                  <c:v>34.163499999999999</c:v>
                </c:pt>
                <c:pt idx="703">
                  <c:v>0.13087799999999999</c:v>
                </c:pt>
                <c:pt idx="704">
                  <c:v>0.13087799999999999</c:v>
                </c:pt>
                <c:pt idx="705">
                  <c:v>0.13087799999999999</c:v>
                </c:pt>
                <c:pt idx="706">
                  <c:v>0.13087799999999999</c:v>
                </c:pt>
                <c:pt idx="707">
                  <c:v>0.13087799999999999</c:v>
                </c:pt>
                <c:pt idx="708">
                  <c:v>0.13087799999999999</c:v>
                </c:pt>
                <c:pt idx="709">
                  <c:v>0.114825</c:v>
                </c:pt>
                <c:pt idx="710">
                  <c:v>0.11683175</c:v>
                </c:pt>
                <c:pt idx="711">
                  <c:v>0.1188385</c:v>
                </c:pt>
                <c:pt idx="712">
                  <c:v>0.122852</c:v>
                </c:pt>
                <c:pt idx="713">
                  <c:v>0.13087799999999999</c:v>
                </c:pt>
                <c:pt idx="714">
                  <c:v>0.13087799999999999</c:v>
                </c:pt>
                <c:pt idx="715">
                  <c:v>0.13087799999999999</c:v>
                </c:pt>
                <c:pt idx="716">
                  <c:v>0.122852</c:v>
                </c:pt>
                <c:pt idx="717">
                  <c:v>0.13087799999999999</c:v>
                </c:pt>
                <c:pt idx="718">
                  <c:v>0.14693100000000001</c:v>
                </c:pt>
                <c:pt idx="719">
                  <c:v>0.179038</c:v>
                </c:pt>
                <c:pt idx="720">
                  <c:v>0.211144</c:v>
                </c:pt>
                <c:pt idx="721">
                  <c:v>13.013500000000001</c:v>
                </c:pt>
                <c:pt idx="722">
                  <c:v>20.357800000000001</c:v>
                </c:pt>
                <c:pt idx="723">
                  <c:v>34.661200000000001</c:v>
                </c:pt>
                <c:pt idx="724">
                  <c:v>0.13087799999999999</c:v>
                </c:pt>
                <c:pt idx="725">
                  <c:v>0.122852</c:v>
                </c:pt>
                <c:pt idx="726">
                  <c:v>0.122852</c:v>
                </c:pt>
                <c:pt idx="727">
                  <c:v>0.122852</c:v>
                </c:pt>
                <c:pt idx="728">
                  <c:v>0.122852</c:v>
                </c:pt>
                <c:pt idx="729">
                  <c:v>0.12285175</c:v>
                </c:pt>
                <c:pt idx="730">
                  <c:v>0.1228515</c:v>
                </c:pt>
                <c:pt idx="731">
                  <c:v>0.122852</c:v>
                </c:pt>
                <c:pt idx="732">
                  <c:v>0.13087799999999999</c:v>
                </c:pt>
                <c:pt idx="733">
                  <c:v>0.114825</c:v>
                </c:pt>
                <c:pt idx="734">
                  <c:v>0.122852</c:v>
                </c:pt>
                <c:pt idx="735">
                  <c:v>0.122852</c:v>
                </c:pt>
                <c:pt idx="736">
                  <c:v>0.13087799999999999</c:v>
                </c:pt>
                <c:pt idx="737">
                  <c:v>0.13087799999999999</c:v>
                </c:pt>
                <c:pt idx="738">
                  <c:v>4.28864</c:v>
                </c:pt>
                <c:pt idx="739">
                  <c:v>0.98972000000000004</c:v>
                </c:pt>
                <c:pt idx="740">
                  <c:v>2.97228</c:v>
                </c:pt>
                <c:pt idx="741">
                  <c:v>6.6484500000000004</c:v>
                </c:pt>
                <c:pt idx="742">
                  <c:v>4.8652138333333337</c:v>
                </c:pt>
                <c:pt idx="743">
                  <c:v>3.0819776666666669</c:v>
                </c:pt>
                <c:pt idx="744">
                  <c:v>1.2987415</c:v>
                </c:pt>
                <c:pt idx="745">
                  <c:v>0.114825</c:v>
                </c:pt>
                <c:pt idx="746">
                  <c:v>12.853</c:v>
                </c:pt>
                <c:pt idx="747">
                  <c:v>0.13087799999999999</c:v>
                </c:pt>
                <c:pt idx="748">
                  <c:v>0.122852</c:v>
                </c:pt>
                <c:pt idx="749">
                  <c:v>0.114825</c:v>
                </c:pt>
                <c:pt idx="750">
                  <c:v>0.13087799999999999</c:v>
                </c:pt>
                <c:pt idx="751">
                  <c:v>0.122852</c:v>
                </c:pt>
                <c:pt idx="752">
                  <c:v>0.13087799999999999</c:v>
                </c:pt>
                <c:pt idx="753">
                  <c:v>0.13087799999999999</c:v>
                </c:pt>
                <c:pt idx="754">
                  <c:v>0.114825</c:v>
                </c:pt>
                <c:pt idx="755">
                  <c:v>0.13087799999999999</c:v>
                </c:pt>
                <c:pt idx="756">
                  <c:v>0.114825</c:v>
                </c:pt>
                <c:pt idx="757">
                  <c:v>0.13087799999999999</c:v>
                </c:pt>
                <c:pt idx="758">
                  <c:v>0.13087799999999999</c:v>
                </c:pt>
                <c:pt idx="759">
                  <c:v>0.13087799999999999</c:v>
                </c:pt>
                <c:pt idx="760">
                  <c:v>0.122852</c:v>
                </c:pt>
                <c:pt idx="761">
                  <c:v>0.13087799999999999</c:v>
                </c:pt>
                <c:pt idx="762">
                  <c:v>0.14693100000000001</c:v>
                </c:pt>
                <c:pt idx="763">
                  <c:v>0.13087799999999999</c:v>
                </c:pt>
                <c:pt idx="764">
                  <c:v>0.13087799999999999</c:v>
                </c:pt>
                <c:pt idx="765">
                  <c:v>0.13087799999999999</c:v>
                </c:pt>
                <c:pt idx="766">
                  <c:v>0.13087799999999999</c:v>
                </c:pt>
                <c:pt idx="767">
                  <c:v>0.122852</c:v>
                </c:pt>
                <c:pt idx="768">
                  <c:v>0.13087799999999999</c:v>
                </c:pt>
                <c:pt idx="769">
                  <c:v>0.13087799999999999</c:v>
                </c:pt>
                <c:pt idx="770">
                  <c:v>0.13087799999999999</c:v>
                </c:pt>
                <c:pt idx="771">
                  <c:v>0.13087799999999999</c:v>
                </c:pt>
                <c:pt idx="772">
                  <c:v>0.13087799999999999</c:v>
                </c:pt>
                <c:pt idx="773">
                  <c:v>4.15219</c:v>
                </c:pt>
                <c:pt idx="774">
                  <c:v>34.420299999999997</c:v>
                </c:pt>
                <c:pt idx="775">
                  <c:v>0.122852</c:v>
                </c:pt>
                <c:pt idx="776">
                  <c:v>0.13087799999999999</c:v>
                </c:pt>
                <c:pt idx="777">
                  <c:v>0.13087799999999999</c:v>
                </c:pt>
                <c:pt idx="778">
                  <c:v>0.32351600000000003</c:v>
                </c:pt>
                <c:pt idx="779">
                  <c:v>1.8646199999999999</c:v>
                </c:pt>
                <c:pt idx="780">
                  <c:v>1.70408</c:v>
                </c:pt>
                <c:pt idx="781">
                  <c:v>2.5870099999999998</c:v>
                </c:pt>
                <c:pt idx="782">
                  <c:v>0.50009999999999999</c:v>
                </c:pt>
                <c:pt idx="783">
                  <c:v>1.0138</c:v>
                </c:pt>
                <c:pt idx="784">
                  <c:v>0.66865799999999997</c:v>
                </c:pt>
                <c:pt idx="785">
                  <c:v>0.32351600000000003</c:v>
                </c:pt>
                <c:pt idx="786">
                  <c:v>2.1294900000000001</c:v>
                </c:pt>
                <c:pt idx="787">
                  <c:v>4.2485049999999998</c:v>
                </c:pt>
                <c:pt idx="788">
                  <c:v>6.3675199999999998</c:v>
                </c:pt>
                <c:pt idx="789">
                  <c:v>0.13087799999999999</c:v>
                </c:pt>
                <c:pt idx="790">
                  <c:v>7.5012770000000009</c:v>
                </c:pt>
                <c:pt idx="791">
                  <c:v>14.871676000000001</c:v>
                </c:pt>
                <c:pt idx="792">
                  <c:v>0.122852</c:v>
                </c:pt>
                <c:pt idx="793">
                  <c:v>0.114825</c:v>
                </c:pt>
                <c:pt idx="794">
                  <c:v>0.122852</c:v>
                </c:pt>
                <c:pt idx="795">
                  <c:v>35.512</c:v>
                </c:pt>
                <c:pt idx="796">
                  <c:v>34.633099999999999</c:v>
                </c:pt>
                <c:pt idx="797">
                  <c:v>33.754199999999997</c:v>
                </c:pt>
                <c:pt idx="798">
                  <c:v>35.086599999999997</c:v>
                </c:pt>
                <c:pt idx="799">
                  <c:v>0.122852</c:v>
                </c:pt>
                <c:pt idx="800">
                  <c:v>0.13087799999999999</c:v>
                </c:pt>
                <c:pt idx="801">
                  <c:v>0.1288715</c:v>
                </c:pt>
                <c:pt idx="802">
                  <c:v>0.12686500000000001</c:v>
                </c:pt>
                <c:pt idx="803">
                  <c:v>0.171011</c:v>
                </c:pt>
                <c:pt idx="804">
                  <c:v>1.1984115</c:v>
                </c:pt>
                <c:pt idx="805">
                  <c:v>2.2258119999999999</c:v>
                </c:pt>
                <c:pt idx="806">
                  <c:v>8.2938899999999993</c:v>
                </c:pt>
                <c:pt idx="807">
                  <c:v>0.283383</c:v>
                </c:pt>
                <c:pt idx="808">
                  <c:v>3.7909899999999999</c:v>
                </c:pt>
                <c:pt idx="809">
                  <c:v>2.7796400000000001</c:v>
                </c:pt>
                <c:pt idx="810">
                  <c:v>0.25127699999999997</c:v>
                </c:pt>
                <c:pt idx="811">
                  <c:v>2.3662785</c:v>
                </c:pt>
                <c:pt idx="812">
                  <c:v>4.4812799999999999</c:v>
                </c:pt>
                <c:pt idx="813">
                  <c:v>11.119199999999999</c:v>
                </c:pt>
                <c:pt idx="814">
                  <c:v>15.598100000000001</c:v>
                </c:pt>
                <c:pt idx="815">
                  <c:v>13.117900000000001</c:v>
                </c:pt>
                <c:pt idx="816">
                  <c:v>11.6891</c:v>
                </c:pt>
                <c:pt idx="817">
                  <c:v>11.91785</c:v>
                </c:pt>
                <c:pt idx="818">
                  <c:v>12.146599999999999</c:v>
                </c:pt>
                <c:pt idx="819">
                  <c:v>11.657</c:v>
                </c:pt>
                <c:pt idx="820">
                  <c:v>13.166</c:v>
                </c:pt>
                <c:pt idx="821">
                  <c:v>8.8637800000000002</c:v>
                </c:pt>
                <c:pt idx="822">
                  <c:v>0.13087799999999999</c:v>
                </c:pt>
                <c:pt idx="823">
                  <c:v>0.13087799999999999</c:v>
                </c:pt>
                <c:pt idx="824">
                  <c:v>0.122852</c:v>
                </c:pt>
                <c:pt idx="825">
                  <c:v>7.4751799999999999</c:v>
                </c:pt>
                <c:pt idx="826">
                  <c:v>2.6110899999999999</c:v>
                </c:pt>
                <c:pt idx="827">
                  <c:v>0.13087799999999999</c:v>
                </c:pt>
                <c:pt idx="828">
                  <c:v>0.13087799999999999</c:v>
                </c:pt>
                <c:pt idx="829">
                  <c:v>31.875900000000001</c:v>
                </c:pt>
                <c:pt idx="830">
                  <c:v>0.122852</c:v>
                </c:pt>
                <c:pt idx="831">
                  <c:v>0.13087799999999999</c:v>
                </c:pt>
                <c:pt idx="832">
                  <c:v>0.14693100000000001</c:v>
                </c:pt>
                <c:pt idx="833">
                  <c:v>0.122852</c:v>
                </c:pt>
                <c:pt idx="834">
                  <c:v>0.13087799999999999</c:v>
                </c:pt>
                <c:pt idx="835">
                  <c:v>0.13087799999999999</c:v>
                </c:pt>
                <c:pt idx="836">
                  <c:v>0.114825</c:v>
                </c:pt>
                <c:pt idx="837">
                  <c:v>0.13087799999999999</c:v>
                </c:pt>
                <c:pt idx="838">
                  <c:v>0.122852</c:v>
                </c:pt>
                <c:pt idx="839">
                  <c:v>0.122852</c:v>
                </c:pt>
                <c:pt idx="840">
                  <c:v>0.13087799999999999</c:v>
                </c:pt>
                <c:pt idx="841">
                  <c:v>35.222999999999999</c:v>
                </c:pt>
                <c:pt idx="842">
                  <c:v>35.207000000000001</c:v>
                </c:pt>
                <c:pt idx="843">
                  <c:v>22.035399999999999</c:v>
                </c:pt>
                <c:pt idx="844">
                  <c:v>11.083138999999999</c:v>
                </c:pt>
                <c:pt idx="845">
                  <c:v>0.13087799999999999</c:v>
                </c:pt>
                <c:pt idx="846">
                  <c:v>0.114825</c:v>
                </c:pt>
                <c:pt idx="847">
                  <c:v>0.122852</c:v>
                </c:pt>
                <c:pt idx="848">
                  <c:v>0.13087799999999999</c:v>
                </c:pt>
                <c:pt idx="849">
                  <c:v>0.13087799999999999</c:v>
                </c:pt>
                <c:pt idx="850">
                  <c:v>0.13087799999999999</c:v>
                </c:pt>
                <c:pt idx="851">
                  <c:v>0.122852</c:v>
                </c:pt>
                <c:pt idx="852">
                  <c:v>0.16298399999999999</c:v>
                </c:pt>
                <c:pt idx="853">
                  <c:v>9.6102500000000006</c:v>
                </c:pt>
                <c:pt idx="854">
                  <c:v>5.6210500000000003</c:v>
                </c:pt>
                <c:pt idx="855">
                  <c:v>12.660299999999999</c:v>
                </c:pt>
                <c:pt idx="856">
                  <c:v>2.9562300000000001</c:v>
                </c:pt>
                <c:pt idx="857">
                  <c:v>2.0224726666666668</c:v>
                </c:pt>
                <c:pt idx="858">
                  <c:v>1.088715333333333</c:v>
                </c:pt>
                <c:pt idx="859">
                  <c:v>0.15495800000000001</c:v>
                </c:pt>
                <c:pt idx="860">
                  <c:v>8.6871899999999993</c:v>
                </c:pt>
                <c:pt idx="861">
                  <c:v>26.273399999999999</c:v>
                </c:pt>
                <c:pt idx="862">
                  <c:v>0.13087799999999999</c:v>
                </c:pt>
                <c:pt idx="863">
                  <c:v>0.114825</c:v>
                </c:pt>
                <c:pt idx="864">
                  <c:v>0.13087799999999999</c:v>
                </c:pt>
                <c:pt idx="865">
                  <c:v>0.106798</c:v>
                </c:pt>
                <c:pt idx="866">
                  <c:v>0.122852</c:v>
                </c:pt>
                <c:pt idx="867">
                  <c:v>0.114825</c:v>
                </c:pt>
                <c:pt idx="868">
                  <c:v>0.122852</c:v>
                </c:pt>
                <c:pt idx="869">
                  <c:v>0.13087799999999999</c:v>
                </c:pt>
                <c:pt idx="870">
                  <c:v>0.122852</c:v>
                </c:pt>
                <c:pt idx="871">
                  <c:v>0.122852</c:v>
                </c:pt>
                <c:pt idx="872">
                  <c:v>0.13087799999999999</c:v>
                </c:pt>
                <c:pt idx="873">
                  <c:v>0.122852</c:v>
                </c:pt>
                <c:pt idx="874">
                  <c:v>0.13087799999999999</c:v>
                </c:pt>
                <c:pt idx="875">
                  <c:v>24.170400000000001</c:v>
                </c:pt>
                <c:pt idx="876">
                  <c:v>33.649799999999999</c:v>
                </c:pt>
                <c:pt idx="877">
                  <c:v>0.122852</c:v>
                </c:pt>
                <c:pt idx="878">
                  <c:v>0.114825</c:v>
                </c:pt>
                <c:pt idx="879">
                  <c:v>0.122852</c:v>
                </c:pt>
                <c:pt idx="880">
                  <c:v>0.13087799999999999</c:v>
                </c:pt>
                <c:pt idx="881">
                  <c:v>0.13087799999999999</c:v>
                </c:pt>
                <c:pt idx="882">
                  <c:v>0.114825</c:v>
                </c:pt>
                <c:pt idx="883">
                  <c:v>0.13087799999999999</c:v>
                </c:pt>
                <c:pt idx="884">
                  <c:v>0.13087799999999999</c:v>
                </c:pt>
                <c:pt idx="885">
                  <c:v>1.35894</c:v>
                </c:pt>
                <c:pt idx="886">
                  <c:v>0.740896</c:v>
                </c:pt>
                <c:pt idx="887">
                  <c:v>0.122852</c:v>
                </c:pt>
                <c:pt idx="888">
                  <c:v>0.122852</c:v>
                </c:pt>
                <c:pt idx="889">
                  <c:v>0.122852</c:v>
                </c:pt>
                <c:pt idx="890">
                  <c:v>0.114825</c:v>
                </c:pt>
                <c:pt idx="891">
                  <c:v>0.122852</c:v>
                </c:pt>
                <c:pt idx="892">
                  <c:v>2.8197800000000002</c:v>
                </c:pt>
                <c:pt idx="893">
                  <c:v>0.16298399999999999</c:v>
                </c:pt>
                <c:pt idx="894">
                  <c:v>0.773003</c:v>
                </c:pt>
                <c:pt idx="895">
                  <c:v>14.4663</c:v>
                </c:pt>
                <c:pt idx="896">
                  <c:v>15.734500000000001</c:v>
                </c:pt>
                <c:pt idx="897">
                  <c:v>34.869799999999998</c:v>
                </c:pt>
                <c:pt idx="898">
                  <c:v>28.871974999999999</c:v>
                </c:pt>
                <c:pt idx="899">
                  <c:v>22.87415</c:v>
                </c:pt>
                <c:pt idx="900">
                  <c:v>28.109475</c:v>
                </c:pt>
                <c:pt idx="901">
                  <c:v>33.344799999999999</c:v>
                </c:pt>
                <c:pt idx="902">
                  <c:v>10.517300000000001</c:v>
                </c:pt>
                <c:pt idx="903">
                  <c:v>0.25930300000000001</c:v>
                </c:pt>
                <c:pt idx="904">
                  <c:v>36.105899999999998</c:v>
                </c:pt>
                <c:pt idx="905">
                  <c:v>1.23854</c:v>
                </c:pt>
                <c:pt idx="906">
                  <c:v>0.13087799999999999</c:v>
                </c:pt>
                <c:pt idx="907">
                  <c:v>0.75695000000000001</c:v>
                </c:pt>
                <c:pt idx="908">
                  <c:v>34.075200000000002</c:v>
                </c:pt>
                <c:pt idx="909">
                  <c:v>35.2712</c:v>
                </c:pt>
                <c:pt idx="910">
                  <c:v>33.561500000000002</c:v>
                </c:pt>
                <c:pt idx="911">
                  <c:v>10.517300000000001</c:v>
                </c:pt>
                <c:pt idx="912">
                  <c:v>0.13087799999999999</c:v>
                </c:pt>
                <c:pt idx="913">
                  <c:v>0.122852</c:v>
                </c:pt>
                <c:pt idx="914">
                  <c:v>0.122852</c:v>
                </c:pt>
                <c:pt idx="915">
                  <c:v>1.6880299999999999</c:v>
                </c:pt>
                <c:pt idx="916">
                  <c:v>34.661200000000001</c:v>
                </c:pt>
                <c:pt idx="917">
                  <c:v>30.3429</c:v>
                </c:pt>
                <c:pt idx="918">
                  <c:v>0.122852</c:v>
                </c:pt>
                <c:pt idx="919">
                  <c:v>0.122852</c:v>
                </c:pt>
                <c:pt idx="920">
                  <c:v>0.122852</c:v>
                </c:pt>
                <c:pt idx="921">
                  <c:v>0.122852</c:v>
                </c:pt>
                <c:pt idx="922">
                  <c:v>0.13087799999999999</c:v>
                </c:pt>
                <c:pt idx="923">
                  <c:v>0.122852</c:v>
                </c:pt>
                <c:pt idx="924">
                  <c:v>0.122852</c:v>
                </c:pt>
                <c:pt idx="925">
                  <c:v>0.13087799999999999</c:v>
                </c:pt>
                <c:pt idx="926">
                  <c:v>0.13087799999999999</c:v>
                </c:pt>
                <c:pt idx="927">
                  <c:v>0.13087799999999999</c:v>
                </c:pt>
                <c:pt idx="928">
                  <c:v>0.13087799999999999</c:v>
                </c:pt>
                <c:pt idx="929">
                  <c:v>0.122852</c:v>
                </c:pt>
                <c:pt idx="930">
                  <c:v>0.114825</c:v>
                </c:pt>
                <c:pt idx="931">
                  <c:v>0.13087799999999999</c:v>
                </c:pt>
                <c:pt idx="932">
                  <c:v>0.122852</c:v>
                </c:pt>
                <c:pt idx="933">
                  <c:v>0.114825</c:v>
                </c:pt>
                <c:pt idx="934">
                  <c:v>0.122852</c:v>
                </c:pt>
                <c:pt idx="935">
                  <c:v>0.114825</c:v>
                </c:pt>
                <c:pt idx="936">
                  <c:v>0.13087799999999999</c:v>
                </c:pt>
                <c:pt idx="937">
                  <c:v>0.114825</c:v>
                </c:pt>
                <c:pt idx="938">
                  <c:v>0.138905</c:v>
                </c:pt>
                <c:pt idx="939">
                  <c:v>0.114825</c:v>
                </c:pt>
                <c:pt idx="940">
                  <c:v>0.122852</c:v>
                </c:pt>
                <c:pt idx="941">
                  <c:v>0.14693100000000001</c:v>
                </c:pt>
                <c:pt idx="942">
                  <c:v>0.114825</c:v>
                </c:pt>
                <c:pt idx="943">
                  <c:v>0.114825</c:v>
                </c:pt>
                <c:pt idx="944">
                  <c:v>0.114825</c:v>
                </c:pt>
                <c:pt idx="945">
                  <c:v>0.13087799999999999</c:v>
                </c:pt>
                <c:pt idx="946">
                  <c:v>0.122852</c:v>
                </c:pt>
                <c:pt idx="947">
                  <c:v>0.13087799999999999</c:v>
                </c:pt>
                <c:pt idx="948">
                  <c:v>0.13087799999999999</c:v>
                </c:pt>
                <c:pt idx="949">
                  <c:v>0.122852</c:v>
                </c:pt>
                <c:pt idx="950">
                  <c:v>35.800899999999999</c:v>
                </c:pt>
                <c:pt idx="951">
                  <c:v>34.837699999999998</c:v>
                </c:pt>
                <c:pt idx="952">
                  <c:v>35.495899999999999</c:v>
                </c:pt>
                <c:pt idx="953">
                  <c:v>34.003</c:v>
                </c:pt>
                <c:pt idx="954">
                  <c:v>34.380200000000002</c:v>
                </c:pt>
                <c:pt idx="955">
                  <c:v>6.3835699999999997</c:v>
                </c:pt>
                <c:pt idx="956">
                  <c:v>3.5983499999999999</c:v>
                </c:pt>
                <c:pt idx="957">
                  <c:v>17.9499</c:v>
                </c:pt>
                <c:pt idx="958">
                  <c:v>0.13087799999999999</c:v>
                </c:pt>
                <c:pt idx="959">
                  <c:v>0.13087799999999999</c:v>
                </c:pt>
                <c:pt idx="960">
                  <c:v>0.114825</c:v>
                </c:pt>
                <c:pt idx="961">
                  <c:v>0.122852</c:v>
                </c:pt>
                <c:pt idx="962">
                  <c:v>0.13087799999999999</c:v>
                </c:pt>
                <c:pt idx="963">
                  <c:v>0.13087799999999999</c:v>
                </c:pt>
                <c:pt idx="964">
                  <c:v>0.122852</c:v>
                </c:pt>
                <c:pt idx="965">
                  <c:v>34.308</c:v>
                </c:pt>
                <c:pt idx="966">
                  <c:v>35.768799999999999</c:v>
                </c:pt>
                <c:pt idx="967">
                  <c:v>34.604999999999997</c:v>
                </c:pt>
                <c:pt idx="968">
                  <c:v>0.122852</c:v>
                </c:pt>
                <c:pt idx="969">
                  <c:v>14.297800000000001</c:v>
                </c:pt>
                <c:pt idx="970">
                  <c:v>15.566000000000001</c:v>
                </c:pt>
                <c:pt idx="971">
                  <c:v>0.13087799999999999</c:v>
                </c:pt>
                <c:pt idx="972">
                  <c:v>0.13087799999999999</c:v>
                </c:pt>
                <c:pt idx="973">
                  <c:v>0.122852</c:v>
                </c:pt>
                <c:pt idx="974">
                  <c:v>0.122852</c:v>
                </c:pt>
                <c:pt idx="975">
                  <c:v>0.122852</c:v>
                </c:pt>
                <c:pt idx="976">
                  <c:v>0.13087799999999999</c:v>
                </c:pt>
                <c:pt idx="977">
                  <c:v>0.13087799999999999</c:v>
                </c:pt>
                <c:pt idx="978">
                  <c:v>0.122852</c:v>
                </c:pt>
                <c:pt idx="979">
                  <c:v>0.122852</c:v>
                </c:pt>
                <c:pt idx="980">
                  <c:v>0.122852</c:v>
                </c:pt>
                <c:pt idx="981">
                  <c:v>0.13087799999999999</c:v>
                </c:pt>
                <c:pt idx="982">
                  <c:v>0.13087799999999999</c:v>
                </c:pt>
                <c:pt idx="983">
                  <c:v>0.13087799999999999</c:v>
                </c:pt>
                <c:pt idx="984">
                  <c:v>0.114825</c:v>
                </c:pt>
                <c:pt idx="985">
                  <c:v>0.13087799999999999</c:v>
                </c:pt>
                <c:pt idx="986">
                  <c:v>0.99774700000000005</c:v>
                </c:pt>
                <c:pt idx="987">
                  <c:v>6.8330599999999997</c:v>
                </c:pt>
                <c:pt idx="988">
                  <c:v>0.13087799999999999</c:v>
                </c:pt>
                <c:pt idx="989">
                  <c:v>0.13087799999999999</c:v>
                </c:pt>
                <c:pt idx="990">
                  <c:v>0.114825</c:v>
                </c:pt>
                <c:pt idx="991">
                  <c:v>0.114825</c:v>
                </c:pt>
                <c:pt idx="992">
                  <c:v>0.122852</c:v>
                </c:pt>
                <c:pt idx="993">
                  <c:v>0.13087799999999999</c:v>
                </c:pt>
                <c:pt idx="994">
                  <c:v>0.13087799999999999</c:v>
                </c:pt>
                <c:pt idx="995">
                  <c:v>0.13087799999999999</c:v>
                </c:pt>
                <c:pt idx="996">
                  <c:v>0.13087799999999999</c:v>
                </c:pt>
                <c:pt idx="997">
                  <c:v>0.122852</c:v>
                </c:pt>
                <c:pt idx="998">
                  <c:v>0.13087799999999999</c:v>
                </c:pt>
                <c:pt idx="999">
                  <c:v>0.122852</c:v>
                </c:pt>
                <c:pt idx="1000">
                  <c:v>0.1237437777777778</c:v>
                </c:pt>
                <c:pt idx="1001">
                  <c:v>0.1246355555555556</c:v>
                </c:pt>
                <c:pt idx="1002">
                  <c:v>0.1255273333333333</c:v>
                </c:pt>
                <c:pt idx="1003">
                  <c:v>0.12641911111111109</c:v>
                </c:pt>
                <c:pt idx="1004">
                  <c:v>0.12731088888888889</c:v>
                </c:pt>
                <c:pt idx="1005">
                  <c:v>0.12820266666666669</c:v>
                </c:pt>
                <c:pt idx="1006">
                  <c:v>0.1290944444444444</c:v>
                </c:pt>
                <c:pt idx="1007">
                  <c:v>0.1299862222222222</c:v>
                </c:pt>
                <c:pt idx="1008">
                  <c:v>0.13087799999999999</c:v>
                </c:pt>
                <c:pt idx="1009">
                  <c:v>0.12887143749999999</c:v>
                </c:pt>
                <c:pt idx="1010">
                  <c:v>0.12686487499999999</c:v>
                </c:pt>
                <c:pt idx="1011">
                  <c:v>0.1228515</c:v>
                </c:pt>
                <c:pt idx="1012">
                  <c:v>0.122852</c:v>
                </c:pt>
                <c:pt idx="1013">
                  <c:v>0.122852</c:v>
                </c:pt>
                <c:pt idx="1014">
                  <c:v>0.13087799999999999</c:v>
                </c:pt>
                <c:pt idx="1015">
                  <c:v>0.12686475</c:v>
                </c:pt>
                <c:pt idx="1016">
                  <c:v>0.1228515</c:v>
                </c:pt>
                <c:pt idx="1017">
                  <c:v>0.11883825000000001</c:v>
                </c:pt>
                <c:pt idx="1018">
                  <c:v>0.114825</c:v>
                </c:pt>
                <c:pt idx="1019">
                  <c:v>0.1168316428571429</c:v>
                </c:pt>
                <c:pt idx="1020">
                  <c:v>0.1188382857142857</c:v>
                </c:pt>
                <c:pt idx="1021">
                  <c:v>0.1208449285714286</c:v>
                </c:pt>
                <c:pt idx="1022">
                  <c:v>0.12285157142857139</c:v>
                </c:pt>
                <c:pt idx="1023">
                  <c:v>0.12485821428571429</c:v>
                </c:pt>
                <c:pt idx="1024">
                  <c:v>0.12686485714285711</c:v>
                </c:pt>
                <c:pt idx="1025">
                  <c:v>0.1288715</c:v>
                </c:pt>
                <c:pt idx="1026">
                  <c:v>0.1278681666666667</c:v>
                </c:pt>
                <c:pt idx="1027">
                  <c:v>0.12686483333333329</c:v>
                </c:pt>
                <c:pt idx="1028">
                  <c:v>0.1270134814814815</c:v>
                </c:pt>
                <c:pt idx="1029">
                  <c:v>0.12716212962962961</c:v>
                </c:pt>
                <c:pt idx="1030">
                  <c:v>0.1273107777777778</c:v>
                </c:pt>
                <c:pt idx="1031">
                  <c:v>0.12745942592592591</c:v>
                </c:pt>
                <c:pt idx="1032">
                  <c:v>0.1276080740740741</c:v>
                </c:pt>
                <c:pt idx="1033">
                  <c:v>0.1277567222222222</c:v>
                </c:pt>
                <c:pt idx="1034">
                  <c:v>0.12790537037037039</c:v>
                </c:pt>
                <c:pt idx="1035">
                  <c:v>0.1280540185185185</c:v>
                </c:pt>
                <c:pt idx="1036">
                  <c:v>0.12820266666666669</c:v>
                </c:pt>
                <c:pt idx="1037">
                  <c:v>0.12820266666666669</c:v>
                </c:pt>
                <c:pt idx="1038">
                  <c:v>0.13087799999999999</c:v>
                </c:pt>
                <c:pt idx="1039">
                  <c:v>0.12927279999999999</c:v>
                </c:pt>
                <c:pt idx="1040">
                  <c:v>0.12766759999999999</c:v>
                </c:pt>
                <c:pt idx="1041">
                  <c:v>0.12606239999999999</c:v>
                </c:pt>
                <c:pt idx="1042">
                  <c:v>0.1244572</c:v>
                </c:pt>
                <c:pt idx="1043">
                  <c:v>0.122852</c:v>
                </c:pt>
                <c:pt idx="1044">
                  <c:v>0.1255273333333333</c:v>
                </c:pt>
                <c:pt idx="1045">
                  <c:v>0.13087799999999999</c:v>
                </c:pt>
                <c:pt idx="1046">
                  <c:v>0.13037637499999999</c:v>
                </c:pt>
                <c:pt idx="1047">
                  <c:v>0.12987475000000001</c:v>
                </c:pt>
                <c:pt idx="1048">
                  <c:v>0.12937312500000001</c:v>
                </c:pt>
                <c:pt idx="1049">
                  <c:v>0.1288715</c:v>
                </c:pt>
                <c:pt idx="1050">
                  <c:v>0.12836987499999999</c:v>
                </c:pt>
                <c:pt idx="1051">
                  <c:v>0.12786824999999999</c:v>
                </c:pt>
                <c:pt idx="1052">
                  <c:v>0.12736662500000001</c:v>
                </c:pt>
                <c:pt idx="1053">
                  <c:v>0.12686500000000001</c:v>
                </c:pt>
                <c:pt idx="1054">
                  <c:v>0.12701362962962959</c:v>
                </c:pt>
                <c:pt idx="1055">
                  <c:v>0.12716225925925931</c:v>
                </c:pt>
                <c:pt idx="1056">
                  <c:v>0.12731088888888889</c:v>
                </c:pt>
                <c:pt idx="1057">
                  <c:v>0.1274595185185185</c:v>
                </c:pt>
                <c:pt idx="1058">
                  <c:v>0.12760814814814819</c:v>
                </c:pt>
                <c:pt idx="1059">
                  <c:v>0.1277567777777778</c:v>
                </c:pt>
                <c:pt idx="1060">
                  <c:v>0.12790540740740741</c:v>
                </c:pt>
                <c:pt idx="1061">
                  <c:v>0.12805403703703699</c:v>
                </c:pt>
                <c:pt idx="1062">
                  <c:v>0.12820266666666669</c:v>
                </c:pt>
                <c:pt idx="1063">
                  <c:v>0.1283512962962963</c:v>
                </c:pt>
                <c:pt idx="1064">
                  <c:v>0.12849992592592591</c:v>
                </c:pt>
                <c:pt idx="1065">
                  <c:v>0.1286485555555556</c:v>
                </c:pt>
                <c:pt idx="1066">
                  <c:v>0.13087799999999999</c:v>
                </c:pt>
                <c:pt idx="1067">
                  <c:v>0.13087799999999999</c:v>
                </c:pt>
                <c:pt idx="1068">
                  <c:v>0.12954033333333331</c:v>
                </c:pt>
                <c:pt idx="1069">
                  <c:v>0.12820266666666669</c:v>
                </c:pt>
                <c:pt idx="1070">
                  <c:v>0.12686500000000001</c:v>
                </c:pt>
                <c:pt idx="1071">
                  <c:v>0.1255273333333333</c:v>
                </c:pt>
                <c:pt idx="1072">
                  <c:v>0.1241896666666667</c:v>
                </c:pt>
                <c:pt idx="1073">
                  <c:v>0.122852</c:v>
                </c:pt>
                <c:pt idx="1074">
                  <c:v>0.1244126111111111</c:v>
                </c:pt>
                <c:pt idx="1075">
                  <c:v>0.12597322222222221</c:v>
                </c:pt>
                <c:pt idx="1076">
                  <c:v>0.12753383333333329</c:v>
                </c:pt>
                <c:pt idx="1077">
                  <c:v>0.12909444444444451</c:v>
                </c:pt>
                <c:pt idx="1078">
                  <c:v>0.13087799999999999</c:v>
                </c:pt>
                <c:pt idx="1079">
                  <c:v>0.122852</c:v>
                </c:pt>
                <c:pt idx="1080">
                  <c:v>0.13087799999999999</c:v>
                </c:pt>
                <c:pt idx="1081">
                  <c:v>0.13087799999999999</c:v>
                </c:pt>
                <c:pt idx="1082">
                  <c:v>0.13087799999999999</c:v>
                </c:pt>
                <c:pt idx="1083">
                  <c:v>0.122852</c:v>
                </c:pt>
                <c:pt idx="1084">
                  <c:v>1.45526</c:v>
                </c:pt>
                <c:pt idx="1085">
                  <c:v>0.86932200000000004</c:v>
                </c:pt>
                <c:pt idx="1086">
                  <c:v>0.88537500000000002</c:v>
                </c:pt>
                <c:pt idx="1087">
                  <c:v>0.74892300000000001</c:v>
                </c:pt>
                <c:pt idx="1088">
                  <c:v>0.54023299999999996</c:v>
                </c:pt>
                <c:pt idx="1089">
                  <c:v>0.114825</c:v>
                </c:pt>
                <c:pt idx="1090">
                  <c:v>0.13087799999999999</c:v>
                </c:pt>
                <c:pt idx="1091">
                  <c:v>0.122852</c:v>
                </c:pt>
                <c:pt idx="1092">
                  <c:v>0.122852</c:v>
                </c:pt>
                <c:pt idx="1093">
                  <c:v>0.14693100000000001</c:v>
                </c:pt>
                <c:pt idx="1094">
                  <c:v>0.13087799999999999</c:v>
                </c:pt>
                <c:pt idx="1095">
                  <c:v>0.122852</c:v>
                </c:pt>
                <c:pt idx="1096">
                  <c:v>0.13087799999999999</c:v>
                </c:pt>
                <c:pt idx="1097">
                  <c:v>0.122852</c:v>
                </c:pt>
                <c:pt idx="1098">
                  <c:v>0.13087799999999999</c:v>
                </c:pt>
                <c:pt idx="1099">
                  <c:v>0.122852</c:v>
                </c:pt>
                <c:pt idx="1100">
                  <c:v>0.13087799999999999</c:v>
                </c:pt>
                <c:pt idx="1101">
                  <c:v>0.122852</c:v>
                </c:pt>
                <c:pt idx="1102">
                  <c:v>0.114825</c:v>
                </c:pt>
                <c:pt idx="1103">
                  <c:v>0.13087799999999999</c:v>
                </c:pt>
                <c:pt idx="1104">
                  <c:v>0.114825</c:v>
                </c:pt>
                <c:pt idx="1105">
                  <c:v>0.13087799999999999</c:v>
                </c:pt>
                <c:pt idx="1106">
                  <c:v>0.13087799999999999</c:v>
                </c:pt>
                <c:pt idx="1107">
                  <c:v>0.13087799999999999</c:v>
                </c:pt>
                <c:pt idx="1108">
                  <c:v>0.13087799999999999</c:v>
                </c:pt>
                <c:pt idx="1109">
                  <c:v>0.122852</c:v>
                </c:pt>
                <c:pt idx="1110">
                  <c:v>0.13087799999999999</c:v>
                </c:pt>
                <c:pt idx="1111">
                  <c:v>0.122852</c:v>
                </c:pt>
                <c:pt idx="1112">
                  <c:v>0.122852</c:v>
                </c:pt>
                <c:pt idx="1113">
                  <c:v>0.122852</c:v>
                </c:pt>
                <c:pt idx="1114">
                  <c:v>0.13087799999999999</c:v>
                </c:pt>
                <c:pt idx="1115">
                  <c:v>0.13087799999999999</c:v>
                </c:pt>
                <c:pt idx="1116">
                  <c:v>1.11012</c:v>
                </c:pt>
                <c:pt idx="1117">
                  <c:v>0.13087799999999999</c:v>
                </c:pt>
                <c:pt idx="1118">
                  <c:v>2.7957000000000001</c:v>
                </c:pt>
                <c:pt idx="1119">
                  <c:v>0.114825</c:v>
                </c:pt>
                <c:pt idx="1120">
                  <c:v>34.259799999999998</c:v>
                </c:pt>
                <c:pt idx="1121">
                  <c:v>0.122852</c:v>
                </c:pt>
                <c:pt idx="1122">
                  <c:v>0.122852</c:v>
                </c:pt>
                <c:pt idx="1123">
                  <c:v>0.122852</c:v>
                </c:pt>
                <c:pt idx="1124">
                  <c:v>0.114825</c:v>
                </c:pt>
                <c:pt idx="1125">
                  <c:v>0.13087799999999999</c:v>
                </c:pt>
                <c:pt idx="1126">
                  <c:v>0.122852</c:v>
                </c:pt>
                <c:pt idx="1127">
                  <c:v>0.122852</c:v>
                </c:pt>
                <c:pt idx="1128">
                  <c:v>0.122852</c:v>
                </c:pt>
                <c:pt idx="1129">
                  <c:v>0.122852</c:v>
                </c:pt>
                <c:pt idx="1130">
                  <c:v>0.114825</c:v>
                </c:pt>
                <c:pt idx="1131">
                  <c:v>0.122852</c:v>
                </c:pt>
                <c:pt idx="1132">
                  <c:v>0.122852</c:v>
                </c:pt>
                <c:pt idx="1133">
                  <c:v>0.13087799999999999</c:v>
                </c:pt>
                <c:pt idx="1134">
                  <c:v>0.122852</c:v>
                </c:pt>
                <c:pt idx="1135">
                  <c:v>0.122852</c:v>
                </c:pt>
                <c:pt idx="1136">
                  <c:v>0.122852</c:v>
                </c:pt>
                <c:pt idx="1137">
                  <c:v>0.56431299999999995</c:v>
                </c:pt>
                <c:pt idx="1138">
                  <c:v>15.1084</c:v>
                </c:pt>
                <c:pt idx="1139">
                  <c:v>1.048E-2</c:v>
                </c:pt>
                <c:pt idx="1140">
                  <c:v>6.5039699999999998</c:v>
                </c:pt>
                <c:pt idx="1141">
                  <c:v>4.3787142222222224</c:v>
                </c:pt>
                <c:pt idx="1142">
                  <c:v>2.2534584444444441</c:v>
                </c:pt>
                <c:pt idx="1143">
                  <c:v>0.12820266666666669</c:v>
                </c:pt>
                <c:pt idx="1144">
                  <c:v>0.13087799999999999</c:v>
                </c:pt>
                <c:pt idx="1145">
                  <c:v>4.0638899999999998</c:v>
                </c:pt>
                <c:pt idx="1146">
                  <c:v>0.179038</c:v>
                </c:pt>
                <c:pt idx="1147">
                  <c:v>0.13087799999999999</c:v>
                </c:pt>
                <c:pt idx="1148">
                  <c:v>0.13087799999999999</c:v>
                </c:pt>
                <c:pt idx="1149">
                  <c:v>0.122852</c:v>
                </c:pt>
                <c:pt idx="1150">
                  <c:v>0.13087799999999999</c:v>
                </c:pt>
                <c:pt idx="1151">
                  <c:v>1.233191555555555</c:v>
                </c:pt>
                <c:pt idx="1152">
                  <c:v>2.3355051111111109</c:v>
                </c:pt>
                <c:pt idx="1153">
                  <c:v>3.4378186666666659</c:v>
                </c:pt>
                <c:pt idx="1154">
                  <c:v>0.13087799999999999</c:v>
                </c:pt>
                <c:pt idx="1155">
                  <c:v>0.114825</c:v>
                </c:pt>
                <c:pt idx="1156">
                  <c:v>0.11928422222222219</c:v>
                </c:pt>
                <c:pt idx="1157">
                  <c:v>0.12374344444444441</c:v>
                </c:pt>
                <c:pt idx="1158">
                  <c:v>0.12820266666666669</c:v>
                </c:pt>
                <c:pt idx="1159">
                  <c:v>0.13087799999999999</c:v>
                </c:pt>
                <c:pt idx="1160">
                  <c:v>0.122852</c:v>
                </c:pt>
                <c:pt idx="1161">
                  <c:v>0.122852</c:v>
                </c:pt>
                <c:pt idx="1162">
                  <c:v>0.114825</c:v>
                </c:pt>
                <c:pt idx="1163">
                  <c:v>0.122852</c:v>
                </c:pt>
                <c:pt idx="1164">
                  <c:v>0.122852</c:v>
                </c:pt>
                <c:pt idx="1165">
                  <c:v>0.13087799999999999</c:v>
                </c:pt>
                <c:pt idx="1166">
                  <c:v>0.122852</c:v>
                </c:pt>
                <c:pt idx="1167">
                  <c:v>0.122852</c:v>
                </c:pt>
                <c:pt idx="1168">
                  <c:v>0.122852</c:v>
                </c:pt>
                <c:pt idx="1169">
                  <c:v>0.13087799999999999</c:v>
                </c:pt>
                <c:pt idx="1170">
                  <c:v>0.13087799999999999</c:v>
                </c:pt>
                <c:pt idx="1171">
                  <c:v>0.13087799999999999</c:v>
                </c:pt>
                <c:pt idx="1172">
                  <c:v>0.13087799999999999</c:v>
                </c:pt>
                <c:pt idx="1173">
                  <c:v>0.13087799999999999</c:v>
                </c:pt>
                <c:pt idx="1174">
                  <c:v>0.13087799999999999</c:v>
                </c:pt>
                <c:pt idx="1175">
                  <c:v>0.13087799999999999</c:v>
                </c:pt>
                <c:pt idx="1176">
                  <c:v>0.1288715</c:v>
                </c:pt>
                <c:pt idx="1177">
                  <c:v>0.12686500000000001</c:v>
                </c:pt>
                <c:pt idx="1178">
                  <c:v>0.12820266666666669</c:v>
                </c:pt>
                <c:pt idx="1179">
                  <c:v>0.12151383333333329</c:v>
                </c:pt>
                <c:pt idx="1180">
                  <c:v>0.114825</c:v>
                </c:pt>
                <c:pt idx="1181">
                  <c:v>0.13087799999999999</c:v>
                </c:pt>
                <c:pt idx="1182">
                  <c:v>0.13087799999999999</c:v>
                </c:pt>
                <c:pt idx="1183">
                  <c:v>0.13087799999999999</c:v>
                </c:pt>
                <c:pt idx="1184">
                  <c:v>0.13087799999999999</c:v>
                </c:pt>
                <c:pt idx="1185">
                  <c:v>0.122852</c:v>
                </c:pt>
                <c:pt idx="1186">
                  <c:v>0.122852</c:v>
                </c:pt>
                <c:pt idx="1187">
                  <c:v>0.122852</c:v>
                </c:pt>
                <c:pt idx="1188">
                  <c:v>0.122852</c:v>
                </c:pt>
                <c:pt idx="1189">
                  <c:v>0.122852</c:v>
                </c:pt>
                <c:pt idx="1190">
                  <c:v>0.13087799999999999</c:v>
                </c:pt>
                <c:pt idx="1191">
                  <c:v>0.13087799999999999</c:v>
                </c:pt>
                <c:pt idx="1192">
                  <c:v>0.13087799999999999</c:v>
                </c:pt>
                <c:pt idx="1193">
                  <c:v>0.13087799999999999</c:v>
                </c:pt>
                <c:pt idx="1194">
                  <c:v>0.122852</c:v>
                </c:pt>
                <c:pt idx="1195">
                  <c:v>0.13087799999999999</c:v>
                </c:pt>
                <c:pt idx="1196">
                  <c:v>0.13087799999999999</c:v>
                </c:pt>
                <c:pt idx="1197">
                  <c:v>0.13087799999999999</c:v>
                </c:pt>
                <c:pt idx="1198">
                  <c:v>0.13087799999999999</c:v>
                </c:pt>
                <c:pt idx="1199">
                  <c:v>0.13087799999999999</c:v>
                </c:pt>
                <c:pt idx="1200">
                  <c:v>0.13087799999999999</c:v>
                </c:pt>
                <c:pt idx="1201">
                  <c:v>0.13087799999999999</c:v>
                </c:pt>
                <c:pt idx="1202">
                  <c:v>0.13087799999999999</c:v>
                </c:pt>
                <c:pt idx="1203">
                  <c:v>0.13087799999999999</c:v>
                </c:pt>
                <c:pt idx="1204">
                  <c:v>0.13087799999999999</c:v>
                </c:pt>
                <c:pt idx="1205">
                  <c:v>0.13087799999999999</c:v>
                </c:pt>
                <c:pt idx="1206">
                  <c:v>0.13087799999999999</c:v>
                </c:pt>
                <c:pt idx="1207">
                  <c:v>0.13087799999999999</c:v>
                </c:pt>
                <c:pt idx="1208">
                  <c:v>0.13087799999999999</c:v>
                </c:pt>
                <c:pt idx="1209">
                  <c:v>0.13087799999999999</c:v>
                </c:pt>
                <c:pt idx="1210">
                  <c:v>0.12285166666666671</c:v>
                </c:pt>
                <c:pt idx="1211">
                  <c:v>0.13087799999999999</c:v>
                </c:pt>
                <c:pt idx="1212">
                  <c:v>0.13087799999999999</c:v>
                </c:pt>
                <c:pt idx="1213">
                  <c:v>0.12017600000000001</c:v>
                </c:pt>
                <c:pt idx="1214">
                  <c:v>0.109474</c:v>
                </c:pt>
                <c:pt idx="1215">
                  <c:v>9.8771999999999999E-2</c:v>
                </c:pt>
                <c:pt idx="1216">
                  <c:v>0.12285166666666671</c:v>
                </c:pt>
                <c:pt idx="1217">
                  <c:v>0.13087799999999999</c:v>
                </c:pt>
                <c:pt idx="1218">
                  <c:v>0.122852</c:v>
                </c:pt>
                <c:pt idx="1219">
                  <c:v>9.0745000000000006E-2</c:v>
                </c:pt>
                <c:pt idx="1220">
                  <c:v>0.122852</c:v>
                </c:pt>
                <c:pt idx="1221">
                  <c:v>0.13087799999999999</c:v>
                </c:pt>
                <c:pt idx="1222">
                  <c:v>0.122852</c:v>
                </c:pt>
                <c:pt idx="1223">
                  <c:v>0.13087799999999999</c:v>
                </c:pt>
                <c:pt idx="1224">
                  <c:v>0.13087799999999999</c:v>
                </c:pt>
                <c:pt idx="1225">
                  <c:v>0.13087799999999999</c:v>
                </c:pt>
                <c:pt idx="1226">
                  <c:v>0.13087799999999999</c:v>
                </c:pt>
                <c:pt idx="1227">
                  <c:v>0.13087799999999999</c:v>
                </c:pt>
                <c:pt idx="1228">
                  <c:v>0.13087799999999999</c:v>
                </c:pt>
                <c:pt idx="1229">
                  <c:v>0.122852</c:v>
                </c:pt>
                <c:pt idx="1230">
                  <c:v>0.122852</c:v>
                </c:pt>
                <c:pt idx="1231">
                  <c:v>0.122852</c:v>
                </c:pt>
                <c:pt idx="1232">
                  <c:v>0.13087799999999999</c:v>
                </c:pt>
                <c:pt idx="1233">
                  <c:v>0.122852</c:v>
                </c:pt>
                <c:pt idx="1234">
                  <c:v>0.122852</c:v>
                </c:pt>
                <c:pt idx="1235">
                  <c:v>0.13087799999999999</c:v>
                </c:pt>
                <c:pt idx="1236">
                  <c:v>0.13087799999999999</c:v>
                </c:pt>
                <c:pt idx="1237">
                  <c:v>0.13087799999999999</c:v>
                </c:pt>
                <c:pt idx="1238">
                  <c:v>0.114825</c:v>
                </c:pt>
                <c:pt idx="1239">
                  <c:v>0.122852</c:v>
                </c:pt>
                <c:pt idx="1240">
                  <c:v>0.13087799999999999</c:v>
                </c:pt>
                <c:pt idx="1241">
                  <c:v>6.1989599999999996</c:v>
                </c:pt>
                <c:pt idx="1242">
                  <c:v>7.7882199999999999</c:v>
                </c:pt>
                <c:pt idx="1243">
                  <c:v>5.1876100000000003</c:v>
                </c:pt>
                <c:pt idx="1244">
                  <c:v>3.1970299999999998</c:v>
                </c:pt>
                <c:pt idx="1245">
                  <c:v>0.86932200000000004</c:v>
                </c:pt>
                <c:pt idx="1246">
                  <c:v>0.57233900000000004</c:v>
                </c:pt>
                <c:pt idx="1247">
                  <c:v>1.530176</c:v>
                </c:pt>
                <c:pt idx="1248">
                  <c:v>2.488013</c:v>
                </c:pt>
                <c:pt idx="1249">
                  <c:v>3.4458500000000001</c:v>
                </c:pt>
                <c:pt idx="1250">
                  <c:v>0.13087799999999999</c:v>
                </c:pt>
                <c:pt idx="1251">
                  <c:v>0.114825</c:v>
                </c:pt>
                <c:pt idx="1252">
                  <c:v>0.122852</c:v>
                </c:pt>
                <c:pt idx="1253">
                  <c:v>0.13087799999999999</c:v>
                </c:pt>
                <c:pt idx="1254">
                  <c:v>0.13087799999999999</c:v>
                </c:pt>
                <c:pt idx="1255">
                  <c:v>9.3453700000000008</c:v>
                </c:pt>
                <c:pt idx="1256">
                  <c:v>6.11869</c:v>
                </c:pt>
                <c:pt idx="1257">
                  <c:v>20.5184</c:v>
                </c:pt>
                <c:pt idx="1258">
                  <c:v>6.4638400000000003</c:v>
                </c:pt>
                <c:pt idx="1259">
                  <c:v>0.19509099999999999</c:v>
                </c:pt>
                <c:pt idx="1260">
                  <c:v>0.13087799999999999</c:v>
                </c:pt>
                <c:pt idx="1261">
                  <c:v>0.13087799999999999</c:v>
                </c:pt>
                <c:pt idx="1262">
                  <c:v>0.122852</c:v>
                </c:pt>
                <c:pt idx="1263">
                  <c:v>0.122852</c:v>
                </c:pt>
                <c:pt idx="1264">
                  <c:v>0.13087799999999999</c:v>
                </c:pt>
                <c:pt idx="1265">
                  <c:v>0.99774700000000005</c:v>
                </c:pt>
                <c:pt idx="1266">
                  <c:v>33.922699999999999</c:v>
                </c:pt>
                <c:pt idx="1267">
                  <c:v>0.13087799999999999</c:v>
                </c:pt>
                <c:pt idx="1268">
                  <c:v>11.737299999999999</c:v>
                </c:pt>
                <c:pt idx="1269">
                  <c:v>0.122852</c:v>
                </c:pt>
                <c:pt idx="1270">
                  <c:v>17.203399999999998</c:v>
                </c:pt>
                <c:pt idx="1271">
                  <c:v>0.13087799999999999</c:v>
                </c:pt>
                <c:pt idx="1272">
                  <c:v>0.13087799999999999</c:v>
                </c:pt>
                <c:pt idx="1273">
                  <c:v>7.7801900000000002</c:v>
                </c:pt>
                <c:pt idx="1274">
                  <c:v>4.5133799999999997</c:v>
                </c:pt>
                <c:pt idx="1275">
                  <c:v>1.1181399999999999</c:v>
                </c:pt>
                <c:pt idx="1276">
                  <c:v>10.4611</c:v>
                </c:pt>
                <c:pt idx="1277">
                  <c:v>6.8170099999999998</c:v>
                </c:pt>
                <c:pt idx="1278">
                  <c:v>5.3802500000000002</c:v>
                </c:pt>
                <c:pt idx="1279">
                  <c:v>0.64457799999999998</c:v>
                </c:pt>
                <c:pt idx="1280">
                  <c:v>2.3542399999999999</c:v>
                </c:pt>
                <c:pt idx="1281">
                  <c:v>0.48404700000000001</c:v>
                </c:pt>
                <c:pt idx="1282">
                  <c:v>0.179038</c:v>
                </c:pt>
                <c:pt idx="1283">
                  <c:v>5.0612999999999998E-2</c:v>
                </c:pt>
                <c:pt idx="1284">
                  <c:v>0.122852</c:v>
                </c:pt>
                <c:pt idx="1285">
                  <c:v>0.13087799999999999</c:v>
                </c:pt>
                <c:pt idx="1286">
                  <c:v>0.13087799999999999</c:v>
                </c:pt>
                <c:pt idx="1287">
                  <c:v>0.13087799999999999</c:v>
                </c:pt>
                <c:pt idx="1288">
                  <c:v>0.122852</c:v>
                </c:pt>
                <c:pt idx="1289">
                  <c:v>0.13087799999999999</c:v>
                </c:pt>
                <c:pt idx="1290">
                  <c:v>0.13087799999999999</c:v>
                </c:pt>
                <c:pt idx="1291">
                  <c:v>0.13087799999999999</c:v>
                </c:pt>
                <c:pt idx="1292">
                  <c:v>0.13087799999999999</c:v>
                </c:pt>
                <c:pt idx="1293">
                  <c:v>0.13087799999999999</c:v>
                </c:pt>
                <c:pt idx="1294">
                  <c:v>0.13087799999999999</c:v>
                </c:pt>
                <c:pt idx="1295">
                  <c:v>0.13087799999999999</c:v>
                </c:pt>
                <c:pt idx="1296">
                  <c:v>0.13087799999999999</c:v>
                </c:pt>
                <c:pt idx="1297">
                  <c:v>6.0063199999999997</c:v>
                </c:pt>
                <c:pt idx="1298">
                  <c:v>33.304699999999997</c:v>
                </c:pt>
                <c:pt idx="1299">
                  <c:v>34.653100000000002</c:v>
                </c:pt>
                <c:pt idx="1300">
                  <c:v>34.669199999999996</c:v>
                </c:pt>
                <c:pt idx="1301">
                  <c:v>0.122852</c:v>
                </c:pt>
                <c:pt idx="1302">
                  <c:v>0.13087799999999999</c:v>
                </c:pt>
                <c:pt idx="1303">
                  <c:v>0.138905</c:v>
                </c:pt>
                <c:pt idx="1304">
                  <c:v>0.45194099999999998</c:v>
                </c:pt>
                <c:pt idx="1305">
                  <c:v>0.22719700000000001</c:v>
                </c:pt>
                <c:pt idx="1306">
                  <c:v>2.4529999999999999E-3</c:v>
                </c:pt>
                <c:pt idx="1307">
                  <c:v>8.2719000000000001E-2</c:v>
                </c:pt>
                <c:pt idx="1308">
                  <c:v>0.19509099999999999</c:v>
                </c:pt>
                <c:pt idx="1309">
                  <c:v>7.4832099999999997</c:v>
                </c:pt>
                <c:pt idx="1310">
                  <c:v>3.1167600000000002</c:v>
                </c:pt>
                <c:pt idx="1311">
                  <c:v>2.6512199999999999</c:v>
                </c:pt>
                <c:pt idx="1312">
                  <c:v>2.7876699999999999</c:v>
                </c:pt>
                <c:pt idx="1313">
                  <c:v>0.122852</c:v>
                </c:pt>
                <c:pt idx="1314">
                  <c:v>0.44391399999999998</c:v>
                </c:pt>
                <c:pt idx="1315">
                  <c:v>1.8806700000000001</c:v>
                </c:pt>
                <c:pt idx="1316">
                  <c:v>1.59171</c:v>
                </c:pt>
                <c:pt idx="1317">
                  <c:v>1.8726400000000001</c:v>
                </c:pt>
                <c:pt idx="1318">
                  <c:v>3.9434999999999998</c:v>
                </c:pt>
                <c:pt idx="1319">
                  <c:v>0.79708299999999999</c:v>
                </c:pt>
                <c:pt idx="1320">
                  <c:v>0.53220633333333334</c:v>
                </c:pt>
                <c:pt idx="1321">
                  <c:v>0.26732966666666669</c:v>
                </c:pt>
                <c:pt idx="1322">
                  <c:v>2.4529999999999999E-3</c:v>
                </c:pt>
                <c:pt idx="1323">
                  <c:v>0.15228233333333341</c:v>
                </c:pt>
                <c:pt idx="1324">
                  <c:v>0.30211166666666672</c:v>
                </c:pt>
                <c:pt idx="1325">
                  <c:v>0.45194099999999998</c:v>
                </c:pt>
                <c:pt idx="1326">
                  <c:v>0.70076400000000005</c:v>
                </c:pt>
                <c:pt idx="1327">
                  <c:v>3.835137</c:v>
                </c:pt>
                <c:pt idx="1328">
                  <c:v>6.9695099999999996</c:v>
                </c:pt>
                <c:pt idx="1329">
                  <c:v>6.8972699999999998</c:v>
                </c:pt>
                <c:pt idx="1330">
                  <c:v>5.5809100000000003</c:v>
                </c:pt>
                <c:pt idx="1331">
                  <c:v>4.7220700000000004</c:v>
                </c:pt>
                <c:pt idx="1332">
                  <c:v>3.6465100000000001</c:v>
                </c:pt>
                <c:pt idx="1333">
                  <c:v>4.1040299999999998</c:v>
                </c:pt>
                <c:pt idx="1334">
                  <c:v>3.3094000000000001</c:v>
                </c:pt>
                <c:pt idx="1335">
                  <c:v>5.1474799999999998</c:v>
                </c:pt>
                <c:pt idx="1336">
                  <c:v>4.5267599999999986</c:v>
                </c:pt>
                <c:pt idx="1337">
                  <c:v>3.90604</c:v>
                </c:pt>
                <c:pt idx="1338">
                  <c:v>3.28532</c:v>
                </c:pt>
                <c:pt idx="1339">
                  <c:v>3.8311199999999999</c:v>
                </c:pt>
                <c:pt idx="1340">
                  <c:v>4.0960000000000001</c:v>
                </c:pt>
                <c:pt idx="1341">
                  <c:v>3.9675799999999999</c:v>
                </c:pt>
                <c:pt idx="1342">
                  <c:v>4.0799500000000002</c:v>
                </c:pt>
                <c:pt idx="1343">
                  <c:v>3.5180899999999999</c:v>
                </c:pt>
                <c:pt idx="1344">
                  <c:v>3.63849</c:v>
                </c:pt>
                <c:pt idx="1345">
                  <c:v>3.5100600000000002</c:v>
                </c:pt>
                <c:pt idx="1346">
                  <c:v>3.71875</c:v>
                </c:pt>
                <c:pt idx="1347">
                  <c:v>3.5501900000000002</c:v>
                </c:pt>
                <c:pt idx="1348">
                  <c:v>3.0364900000000001</c:v>
                </c:pt>
                <c:pt idx="1349">
                  <c:v>3.50203</c:v>
                </c:pt>
                <c:pt idx="1350">
                  <c:v>3.3896600000000001</c:v>
                </c:pt>
                <c:pt idx="1351">
                  <c:v>3.5662500000000001</c:v>
                </c:pt>
                <c:pt idx="1352">
                  <c:v>3.4699300000000002</c:v>
                </c:pt>
                <c:pt idx="1353">
                  <c:v>3.73481</c:v>
                </c:pt>
                <c:pt idx="1354">
                  <c:v>0.122852</c:v>
                </c:pt>
                <c:pt idx="1355">
                  <c:v>0.36364800000000003</c:v>
                </c:pt>
                <c:pt idx="1356">
                  <c:v>21.658100000000001</c:v>
                </c:pt>
                <c:pt idx="1357">
                  <c:v>7.4912400000000003</c:v>
                </c:pt>
                <c:pt idx="1358">
                  <c:v>5.8939500000000002</c:v>
                </c:pt>
                <c:pt idx="1359">
                  <c:v>8.4785000000000004</c:v>
                </c:pt>
                <c:pt idx="1360">
                  <c:v>4.8103600000000002</c:v>
                </c:pt>
                <c:pt idx="1361">
                  <c:v>2.5147699999999999</c:v>
                </c:pt>
                <c:pt idx="1362">
                  <c:v>6.0544799999999999</c:v>
                </c:pt>
                <c:pt idx="1363">
                  <c:v>2.6110899999999999</c:v>
                </c:pt>
                <c:pt idx="1364">
                  <c:v>2.5789800000000001</c:v>
                </c:pt>
                <c:pt idx="1365">
                  <c:v>1.7683</c:v>
                </c:pt>
                <c:pt idx="1366">
                  <c:v>2.3462100000000001</c:v>
                </c:pt>
                <c:pt idx="1367">
                  <c:v>4.2725799999999996</c:v>
                </c:pt>
                <c:pt idx="1368">
                  <c:v>14.402100000000001</c:v>
                </c:pt>
                <c:pt idx="1369">
                  <c:v>34.845799999999997</c:v>
                </c:pt>
                <c:pt idx="1370">
                  <c:v>33.4251</c:v>
                </c:pt>
                <c:pt idx="1371">
                  <c:v>34.556800000000003</c:v>
                </c:pt>
                <c:pt idx="1372">
                  <c:v>0.72484400000000004</c:v>
                </c:pt>
                <c:pt idx="1373">
                  <c:v>0.14693100000000001</c:v>
                </c:pt>
                <c:pt idx="1374">
                  <c:v>0.13087799999999999</c:v>
                </c:pt>
                <c:pt idx="1375">
                  <c:v>0.13087799999999999</c:v>
                </c:pt>
                <c:pt idx="1376">
                  <c:v>0.13087799999999999</c:v>
                </c:pt>
                <c:pt idx="1377">
                  <c:v>0.12686500000000001</c:v>
                </c:pt>
                <c:pt idx="1378">
                  <c:v>0.122852</c:v>
                </c:pt>
                <c:pt idx="1379">
                  <c:v>0.12686500000000001</c:v>
                </c:pt>
                <c:pt idx="1380">
                  <c:v>0.13087799999999999</c:v>
                </c:pt>
                <c:pt idx="1381">
                  <c:v>0.13087799999999999</c:v>
                </c:pt>
                <c:pt idx="1382">
                  <c:v>0.114825</c:v>
                </c:pt>
                <c:pt idx="1383">
                  <c:v>3.0204399999999998</c:v>
                </c:pt>
                <c:pt idx="1384">
                  <c:v>2.45858</c:v>
                </c:pt>
                <c:pt idx="1385">
                  <c:v>0.179038</c:v>
                </c:pt>
                <c:pt idx="1386">
                  <c:v>1.11012</c:v>
                </c:pt>
                <c:pt idx="1387">
                  <c:v>0.925508</c:v>
                </c:pt>
                <c:pt idx="1388">
                  <c:v>7.0176699999999999</c:v>
                </c:pt>
                <c:pt idx="1389">
                  <c:v>10.260400000000001</c:v>
                </c:pt>
                <c:pt idx="1390">
                  <c:v>4.1441600000000003</c:v>
                </c:pt>
                <c:pt idx="1391">
                  <c:v>21.305</c:v>
                </c:pt>
                <c:pt idx="1392">
                  <c:v>1.5596099999999999</c:v>
                </c:pt>
                <c:pt idx="1393">
                  <c:v>0.16298399999999999</c:v>
                </c:pt>
                <c:pt idx="1394">
                  <c:v>3.0364900000000001</c:v>
                </c:pt>
                <c:pt idx="1395">
                  <c:v>0.32351600000000003</c:v>
                </c:pt>
                <c:pt idx="1396">
                  <c:v>1.1743300000000001</c:v>
                </c:pt>
                <c:pt idx="1397">
                  <c:v>0.25127699999999997</c:v>
                </c:pt>
                <c:pt idx="1398">
                  <c:v>0.29140899999999997</c:v>
                </c:pt>
                <c:pt idx="1399">
                  <c:v>0.122852</c:v>
                </c:pt>
                <c:pt idx="1400">
                  <c:v>3.5823</c:v>
                </c:pt>
                <c:pt idx="1401">
                  <c:v>2.6993800000000001</c:v>
                </c:pt>
                <c:pt idx="1402">
                  <c:v>2.0010699999999999</c:v>
                </c:pt>
                <c:pt idx="1403">
                  <c:v>2.5388500000000001</c:v>
                </c:pt>
                <c:pt idx="1404">
                  <c:v>2.1294900000000001</c:v>
                </c:pt>
                <c:pt idx="1405">
                  <c:v>1.15025</c:v>
                </c:pt>
                <c:pt idx="1406">
                  <c:v>1.14757475</c:v>
                </c:pt>
                <c:pt idx="1407">
                  <c:v>1.1448995</c:v>
                </c:pt>
                <c:pt idx="1408">
                  <c:v>1.1422242499999999</c:v>
                </c:pt>
                <c:pt idx="1409">
                  <c:v>1.1395489999999999</c:v>
                </c:pt>
                <c:pt idx="1410">
                  <c:v>0.85326900000000006</c:v>
                </c:pt>
                <c:pt idx="1411">
                  <c:v>1.06196</c:v>
                </c:pt>
                <c:pt idx="1412">
                  <c:v>1.6559299999999999</c:v>
                </c:pt>
                <c:pt idx="1413">
                  <c:v>1.4913825000000001</c:v>
                </c:pt>
                <c:pt idx="1414">
                  <c:v>1.326835</c:v>
                </c:pt>
                <c:pt idx="1415">
                  <c:v>1.1141317500000001</c:v>
                </c:pt>
                <c:pt idx="1416">
                  <c:v>0.90142849999999997</c:v>
                </c:pt>
                <c:pt idx="1417">
                  <c:v>1.4151292499999999</c:v>
                </c:pt>
                <c:pt idx="1418">
                  <c:v>1.92883</c:v>
                </c:pt>
                <c:pt idx="1419">
                  <c:v>1.65191</c:v>
                </c:pt>
                <c:pt idx="1420">
                  <c:v>1.71211</c:v>
                </c:pt>
                <c:pt idx="1421">
                  <c:v>2.02515</c:v>
                </c:pt>
                <c:pt idx="1422">
                  <c:v>2.0211350000000001</c:v>
                </c:pt>
                <c:pt idx="1423">
                  <c:v>2.0171199999999998</c:v>
                </c:pt>
                <c:pt idx="1424">
                  <c:v>0.13087799999999999</c:v>
                </c:pt>
                <c:pt idx="1425">
                  <c:v>0.122852</c:v>
                </c:pt>
                <c:pt idx="1426">
                  <c:v>0.19509099999999999</c:v>
                </c:pt>
                <c:pt idx="1427">
                  <c:v>0.14693100000000001</c:v>
                </c:pt>
                <c:pt idx="1428">
                  <c:v>0.16298399999999999</c:v>
                </c:pt>
                <c:pt idx="1429">
                  <c:v>0.14693100000000001</c:v>
                </c:pt>
                <c:pt idx="1430">
                  <c:v>0.13087799999999999</c:v>
                </c:pt>
                <c:pt idx="1431">
                  <c:v>0.13087799999999999</c:v>
                </c:pt>
                <c:pt idx="1432">
                  <c:v>0.1288715</c:v>
                </c:pt>
                <c:pt idx="1433">
                  <c:v>0.12686500000000001</c:v>
                </c:pt>
                <c:pt idx="1434">
                  <c:v>0.13087799999999999</c:v>
                </c:pt>
                <c:pt idx="1435">
                  <c:v>0.122852</c:v>
                </c:pt>
                <c:pt idx="1436">
                  <c:v>0.13087799999999999</c:v>
                </c:pt>
                <c:pt idx="1437">
                  <c:v>0.13087799999999999</c:v>
                </c:pt>
                <c:pt idx="1438">
                  <c:v>0.13087799999999999</c:v>
                </c:pt>
                <c:pt idx="1439">
                  <c:v>0.13087799999999999</c:v>
                </c:pt>
                <c:pt idx="1440">
                  <c:v>0.122852</c:v>
                </c:pt>
                <c:pt idx="1441">
                  <c:v>0.13087799999999999</c:v>
                </c:pt>
                <c:pt idx="1442">
                  <c:v>0.13087799999999999</c:v>
                </c:pt>
                <c:pt idx="1443">
                  <c:v>0.13087799999999999</c:v>
                </c:pt>
                <c:pt idx="1444">
                  <c:v>26.313500000000001</c:v>
                </c:pt>
                <c:pt idx="1445">
                  <c:v>6.6966099999999997</c:v>
                </c:pt>
                <c:pt idx="1446">
                  <c:v>2.8679399999999999</c:v>
                </c:pt>
                <c:pt idx="1447">
                  <c:v>5.0832699999999997</c:v>
                </c:pt>
                <c:pt idx="1448">
                  <c:v>4.6899699999999998</c:v>
                </c:pt>
                <c:pt idx="1449">
                  <c:v>4.1842899999999998</c:v>
                </c:pt>
                <c:pt idx="1450">
                  <c:v>5.1715600000000004</c:v>
                </c:pt>
                <c:pt idx="1451">
                  <c:v>3.9836299999999998</c:v>
                </c:pt>
                <c:pt idx="1452">
                  <c:v>2.7555657500000001</c:v>
                </c:pt>
                <c:pt idx="1453">
                  <c:v>1.5275015000000001</c:v>
                </c:pt>
                <c:pt idx="1454">
                  <c:v>0.33956900000000001</c:v>
                </c:pt>
                <c:pt idx="1455">
                  <c:v>0.211144</c:v>
                </c:pt>
                <c:pt idx="1456">
                  <c:v>8.2719000000000001E-2</c:v>
                </c:pt>
                <c:pt idx="1457">
                  <c:v>0.47602</c:v>
                </c:pt>
                <c:pt idx="1458">
                  <c:v>0.35562199999999999</c:v>
                </c:pt>
                <c:pt idx="1459">
                  <c:v>1.1422300000000001</c:v>
                </c:pt>
                <c:pt idx="1460">
                  <c:v>0.98169399999999996</c:v>
                </c:pt>
                <c:pt idx="1461">
                  <c:v>0.90142800000000001</c:v>
                </c:pt>
                <c:pt idx="1462">
                  <c:v>0.773003</c:v>
                </c:pt>
                <c:pt idx="1463">
                  <c:v>1.02183</c:v>
                </c:pt>
                <c:pt idx="1464">
                  <c:v>0.86932200000000004</c:v>
                </c:pt>
                <c:pt idx="1465">
                  <c:v>0.19509099999999999</c:v>
                </c:pt>
                <c:pt idx="1466">
                  <c:v>0.19509099999999999</c:v>
                </c:pt>
                <c:pt idx="1467">
                  <c:v>0.19509099999999999</c:v>
                </c:pt>
                <c:pt idx="1468">
                  <c:v>0.19509099999999999</c:v>
                </c:pt>
                <c:pt idx="1469">
                  <c:v>0.19509099999999999</c:v>
                </c:pt>
                <c:pt idx="1470">
                  <c:v>0.19509099999999999</c:v>
                </c:pt>
                <c:pt idx="1471">
                  <c:v>0.19509099999999999</c:v>
                </c:pt>
                <c:pt idx="1472">
                  <c:v>0.19509099999999999</c:v>
                </c:pt>
                <c:pt idx="1473">
                  <c:v>0.19509099999999999</c:v>
                </c:pt>
                <c:pt idx="1474">
                  <c:v>0.19509099999999999</c:v>
                </c:pt>
                <c:pt idx="1475">
                  <c:v>0.19509099999999999</c:v>
                </c:pt>
                <c:pt idx="1476">
                  <c:v>0.30545600000000001</c:v>
                </c:pt>
                <c:pt idx="1477">
                  <c:v>0.415821</c:v>
                </c:pt>
                <c:pt idx="1478">
                  <c:v>0.62049799999999999</c:v>
                </c:pt>
                <c:pt idx="1479">
                  <c:v>0.48404700000000001</c:v>
                </c:pt>
                <c:pt idx="1480">
                  <c:v>0.94958799999999999</c:v>
                </c:pt>
                <c:pt idx="1481">
                  <c:v>0.81313599999999997</c:v>
                </c:pt>
                <c:pt idx="1482">
                  <c:v>1.11012</c:v>
                </c:pt>
                <c:pt idx="1483">
                  <c:v>1.3027599999999999</c:v>
                </c:pt>
                <c:pt idx="1484">
                  <c:v>1.3509150000000001</c:v>
                </c:pt>
                <c:pt idx="1485">
                  <c:v>1.39907</c:v>
                </c:pt>
                <c:pt idx="1486">
                  <c:v>1.6880299999999999</c:v>
                </c:pt>
                <c:pt idx="1487">
                  <c:v>1.4311799999999999</c:v>
                </c:pt>
                <c:pt idx="1488">
                  <c:v>1.8646199999999999</c:v>
                </c:pt>
                <c:pt idx="1489">
                  <c:v>2.10541</c:v>
                </c:pt>
                <c:pt idx="1490">
                  <c:v>2.10541</c:v>
                </c:pt>
                <c:pt idx="1491">
                  <c:v>2.1616</c:v>
                </c:pt>
                <c:pt idx="1492">
                  <c:v>1.7281599999999999</c:v>
                </c:pt>
                <c:pt idx="1493">
                  <c:v>1.68</c:v>
                </c:pt>
                <c:pt idx="1494">
                  <c:v>1.732175</c:v>
                </c:pt>
                <c:pt idx="1495">
                  <c:v>1.7843500000000001</c:v>
                </c:pt>
                <c:pt idx="1496">
                  <c:v>1.76027</c:v>
                </c:pt>
                <c:pt idx="1497">
                  <c:v>1.9448799999999999</c:v>
                </c:pt>
                <c:pt idx="1498">
                  <c:v>1.49539</c:v>
                </c:pt>
                <c:pt idx="1499">
                  <c:v>1.8325100000000001</c:v>
                </c:pt>
                <c:pt idx="1500">
                  <c:v>1.8405400000000001</c:v>
                </c:pt>
                <c:pt idx="1501">
                  <c:v>1.9308350000000001</c:v>
                </c:pt>
                <c:pt idx="1502">
                  <c:v>2.0211299999999999</c:v>
                </c:pt>
                <c:pt idx="1503">
                  <c:v>2.02515</c:v>
                </c:pt>
                <c:pt idx="1504">
                  <c:v>2.3301599999999998</c:v>
                </c:pt>
                <c:pt idx="1505">
                  <c:v>2.2900200000000002</c:v>
                </c:pt>
                <c:pt idx="1506">
                  <c:v>2.0010699999999999</c:v>
                </c:pt>
                <c:pt idx="1507">
                  <c:v>2.1776499999999999</c:v>
                </c:pt>
                <c:pt idx="1508">
                  <c:v>1.9930399999999999</c:v>
                </c:pt>
                <c:pt idx="1509">
                  <c:v>2.0010650000000001</c:v>
                </c:pt>
                <c:pt idx="1510">
                  <c:v>2.00909</c:v>
                </c:pt>
                <c:pt idx="1511">
                  <c:v>1.7442150000000001</c:v>
                </c:pt>
                <c:pt idx="1512">
                  <c:v>1.8004</c:v>
                </c:pt>
                <c:pt idx="1513">
                  <c:v>1.6880299999999999</c:v>
                </c:pt>
                <c:pt idx="1514">
                  <c:v>1.8004</c:v>
                </c:pt>
                <c:pt idx="1515">
                  <c:v>1.58369</c:v>
                </c:pt>
                <c:pt idx="1516">
                  <c:v>1.44723</c:v>
                </c:pt>
                <c:pt idx="1517">
                  <c:v>0.75293450000000006</c:v>
                </c:pt>
                <c:pt idx="1518">
                  <c:v>5.8638999999999997E-2</c:v>
                </c:pt>
                <c:pt idx="1519">
                  <c:v>1.58369</c:v>
                </c:pt>
                <c:pt idx="1520">
                  <c:v>2.1375150000000001</c:v>
                </c:pt>
                <c:pt idx="1521">
                  <c:v>1.732175</c:v>
                </c:pt>
                <c:pt idx="1522">
                  <c:v>1.326835</c:v>
                </c:pt>
                <c:pt idx="1523">
                  <c:v>0.79708250000000003</c:v>
                </c:pt>
                <c:pt idx="1524">
                  <c:v>0.26733000000000001</c:v>
                </c:pt>
                <c:pt idx="1525">
                  <c:v>1.0740000000000001</c:v>
                </c:pt>
                <c:pt idx="1526">
                  <c:v>1.8806700000000001</c:v>
                </c:pt>
                <c:pt idx="1527">
                  <c:v>1.4873700000000001</c:v>
                </c:pt>
                <c:pt idx="1528">
                  <c:v>1.0940700000000001</c:v>
                </c:pt>
                <c:pt idx="1529">
                  <c:v>1.0556570000000001</c:v>
                </c:pt>
                <c:pt idx="1530">
                  <c:v>1.017244</c:v>
                </c:pt>
                <c:pt idx="1531">
                  <c:v>0.97883100000000001</c:v>
                </c:pt>
                <c:pt idx="1532">
                  <c:v>0.94041800000000009</c:v>
                </c:pt>
                <c:pt idx="1533">
                  <c:v>0.90200500000000006</c:v>
                </c:pt>
                <c:pt idx="1534">
                  <c:v>0.86359200000000003</c:v>
                </c:pt>
                <c:pt idx="1535">
                  <c:v>0.82517900000000011</c:v>
                </c:pt>
                <c:pt idx="1536">
                  <c:v>0.78676600000000008</c:v>
                </c:pt>
                <c:pt idx="1537">
                  <c:v>0.74835300000000005</c:v>
                </c:pt>
                <c:pt idx="1538">
                  <c:v>0.70994000000000002</c:v>
                </c:pt>
                <c:pt idx="1539">
                  <c:v>0.67152699999999999</c:v>
                </c:pt>
                <c:pt idx="1540">
                  <c:v>0.63311399999999995</c:v>
                </c:pt>
                <c:pt idx="1541">
                  <c:v>0.59470099999999992</c:v>
                </c:pt>
                <c:pt idx="1542">
                  <c:v>0.556288</c:v>
                </c:pt>
                <c:pt idx="1543">
                  <c:v>0.51787499999999997</c:v>
                </c:pt>
                <c:pt idx="1544">
                  <c:v>0.47946199999999989</c:v>
                </c:pt>
                <c:pt idx="1545">
                  <c:v>0.44104899999999991</c:v>
                </c:pt>
                <c:pt idx="1546">
                  <c:v>0.40263599999999988</c:v>
                </c:pt>
                <c:pt idx="1547">
                  <c:v>0.36422300000000002</c:v>
                </c:pt>
                <c:pt idx="1548">
                  <c:v>0.32580999999999988</c:v>
                </c:pt>
                <c:pt idx="1549">
                  <c:v>0.2873969999999999</c:v>
                </c:pt>
                <c:pt idx="1550">
                  <c:v>0.2489839999999999</c:v>
                </c:pt>
                <c:pt idx="1551">
                  <c:v>0.21057099999999979</c:v>
                </c:pt>
                <c:pt idx="1552">
                  <c:v>0.17215799999999981</c:v>
                </c:pt>
                <c:pt idx="1553">
                  <c:v>0.13374499999999989</c:v>
                </c:pt>
                <c:pt idx="1554">
                  <c:v>9.5331999999999861E-2</c:v>
                </c:pt>
                <c:pt idx="1555">
                  <c:v>5.6918999999999942E-2</c:v>
                </c:pt>
                <c:pt idx="1556">
                  <c:v>1.8506000000000002E-2</c:v>
                </c:pt>
                <c:pt idx="1557">
                  <c:v>7.4692000000000008E-2</c:v>
                </c:pt>
                <c:pt idx="1558">
                  <c:v>0.13087799999999999</c:v>
                </c:pt>
                <c:pt idx="1559">
                  <c:v>0.1288715</c:v>
                </c:pt>
                <c:pt idx="1560">
                  <c:v>0.12686500000000001</c:v>
                </c:pt>
                <c:pt idx="1561">
                  <c:v>0.1288715</c:v>
                </c:pt>
                <c:pt idx="1562">
                  <c:v>0.13087799999999999</c:v>
                </c:pt>
                <c:pt idx="1563">
                  <c:v>0.13087799999999999</c:v>
                </c:pt>
                <c:pt idx="1564">
                  <c:v>0.13087799999999999</c:v>
                </c:pt>
                <c:pt idx="1565">
                  <c:v>0.13087799999999999</c:v>
                </c:pt>
                <c:pt idx="1566">
                  <c:v>0.26732959259259259</c:v>
                </c:pt>
                <c:pt idx="1567">
                  <c:v>0.40378118518518508</c:v>
                </c:pt>
                <c:pt idx="1568">
                  <c:v>0.54023277777777778</c:v>
                </c:pt>
                <c:pt idx="1569">
                  <c:v>0.67668437037037021</c:v>
                </c:pt>
                <c:pt idx="1570">
                  <c:v>0.81313596296296287</c:v>
                </c:pt>
                <c:pt idx="1571">
                  <c:v>0.94958755555555552</c:v>
                </c:pt>
                <c:pt idx="1572">
                  <c:v>1.0860391481481479</c:v>
                </c:pt>
                <c:pt idx="1573">
                  <c:v>1.222490740740741</c:v>
                </c:pt>
                <c:pt idx="1574">
                  <c:v>1.358942333333333</c:v>
                </c:pt>
                <c:pt idx="1575">
                  <c:v>8.8236500000000007</c:v>
                </c:pt>
                <c:pt idx="1576">
                  <c:v>10.8704</c:v>
                </c:pt>
                <c:pt idx="1577">
                  <c:v>11.9941</c:v>
                </c:pt>
                <c:pt idx="1578">
                  <c:v>18.142499999999998</c:v>
                </c:pt>
                <c:pt idx="1579">
                  <c:v>18.4876</c:v>
                </c:pt>
                <c:pt idx="1580">
                  <c:v>26.185099999999998</c:v>
                </c:pt>
                <c:pt idx="1581">
                  <c:v>13.358700000000001</c:v>
                </c:pt>
                <c:pt idx="1582">
                  <c:v>7.1701699999999997</c:v>
                </c:pt>
                <c:pt idx="1583">
                  <c:v>4.2083700000000004</c:v>
                </c:pt>
                <c:pt idx="1584">
                  <c:v>3.4378199999999999</c:v>
                </c:pt>
                <c:pt idx="1585">
                  <c:v>1.8084290000000001</c:v>
                </c:pt>
                <c:pt idx="1586">
                  <c:v>0.179038</c:v>
                </c:pt>
                <c:pt idx="1587">
                  <c:v>4.8906299999999998</c:v>
                </c:pt>
                <c:pt idx="1588">
                  <c:v>2.41845</c:v>
                </c:pt>
                <c:pt idx="1589">
                  <c:v>3.1729500000000002</c:v>
                </c:pt>
                <c:pt idx="1590">
                  <c:v>2.9401766666666669</c:v>
                </c:pt>
                <c:pt idx="1591">
                  <c:v>2.7074033333333332</c:v>
                </c:pt>
                <c:pt idx="1592">
                  <c:v>2.4746299999999999</c:v>
                </c:pt>
                <c:pt idx="1593">
                  <c:v>2.9344380952380948</c:v>
                </c:pt>
                <c:pt idx="1594">
                  <c:v>3.3942461904761898</c:v>
                </c:pt>
                <c:pt idx="1595">
                  <c:v>3.8540542857142861</c:v>
                </c:pt>
                <c:pt idx="1596">
                  <c:v>4.3138623809523811</c:v>
                </c:pt>
                <c:pt idx="1597">
                  <c:v>4.7736704761904756</c:v>
                </c:pt>
                <c:pt idx="1598">
                  <c:v>5.2334785714285719</c:v>
                </c:pt>
                <c:pt idx="1599">
                  <c:v>5.6932866666666664</c:v>
                </c:pt>
                <c:pt idx="1600">
                  <c:v>15.220800000000001</c:v>
                </c:pt>
                <c:pt idx="1601">
                  <c:v>10.2524</c:v>
                </c:pt>
                <c:pt idx="1602">
                  <c:v>10.4049</c:v>
                </c:pt>
                <c:pt idx="1603">
                  <c:v>11.506550000000001</c:v>
                </c:pt>
                <c:pt idx="1604">
                  <c:v>12.6082</c:v>
                </c:pt>
                <c:pt idx="1605">
                  <c:v>5.0270799999999998</c:v>
                </c:pt>
                <c:pt idx="1606">
                  <c:v>4.2083700000000004</c:v>
                </c:pt>
                <c:pt idx="1607">
                  <c:v>5.3963000000000001</c:v>
                </c:pt>
                <c:pt idx="1608">
                  <c:v>5.4926199999999996</c:v>
                </c:pt>
                <c:pt idx="1609">
                  <c:v>6.8170099999999998</c:v>
                </c:pt>
                <c:pt idx="1610">
                  <c:v>6.3916000000000004</c:v>
                </c:pt>
                <c:pt idx="1611">
                  <c:v>6.1267199999999997</c:v>
                </c:pt>
                <c:pt idx="1612">
                  <c:v>6.4237000000000002</c:v>
                </c:pt>
                <c:pt idx="1613">
                  <c:v>6.1347500000000004</c:v>
                </c:pt>
                <c:pt idx="1614">
                  <c:v>4.0799500000000002</c:v>
                </c:pt>
                <c:pt idx="1615">
                  <c:v>4.5615399999999999</c:v>
                </c:pt>
                <c:pt idx="1616">
                  <c:v>4.3689</c:v>
                </c:pt>
                <c:pt idx="1617">
                  <c:v>4.3608799999999999</c:v>
                </c:pt>
                <c:pt idx="1618">
                  <c:v>5.7173699999999998</c:v>
                </c:pt>
                <c:pt idx="1619">
                  <c:v>4.5133799999999997</c:v>
                </c:pt>
                <c:pt idx="1620">
                  <c:v>4.99498</c:v>
                </c:pt>
                <c:pt idx="1621">
                  <c:v>5.4765699999999997</c:v>
                </c:pt>
                <c:pt idx="1622">
                  <c:v>4.4331199999999997</c:v>
                </c:pt>
                <c:pt idx="1623">
                  <c:v>4.7280949999999997</c:v>
                </c:pt>
                <c:pt idx="1624">
                  <c:v>5.0230699999999997</c:v>
                </c:pt>
                <c:pt idx="1625">
                  <c:v>4.8103600000000002</c:v>
                </c:pt>
                <c:pt idx="1626">
                  <c:v>4.8344399999999998</c:v>
                </c:pt>
                <c:pt idx="1627">
                  <c:v>0.122852</c:v>
                </c:pt>
                <c:pt idx="1628">
                  <c:v>33.047800000000002</c:v>
                </c:pt>
                <c:pt idx="1629">
                  <c:v>35.375500000000002</c:v>
                </c:pt>
                <c:pt idx="1630">
                  <c:v>32.405700000000003</c:v>
                </c:pt>
                <c:pt idx="1631">
                  <c:v>1.3027599999999999</c:v>
                </c:pt>
                <c:pt idx="1632">
                  <c:v>0.13087799999999999</c:v>
                </c:pt>
                <c:pt idx="1633">
                  <c:v>0.13087799999999999</c:v>
                </c:pt>
                <c:pt idx="1634">
                  <c:v>0.13087799999999999</c:v>
                </c:pt>
                <c:pt idx="1635">
                  <c:v>0.122852</c:v>
                </c:pt>
                <c:pt idx="1636">
                  <c:v>0.122852</c:v>
                </c:pt>
                <c:pt idx="1637">
                  <c:v>34.588900000000002</c:v>
                </c:pt>
                <c:pt idx="1638">
                  <c:v>17.018799999999999</c:v>
                </c:pt>
                <c:pt idx="1639">
                  <c:v>10.4611</c:v>
                </c:pt>
                <c:pt idx="1640">
                  <c:v>8.4945599999999999</c:v>
                </c:pt>
                <c:pt idx="1641">
                  <c:v>7.5795300000000001</c:v>
                </c:pt>
                <c:pt idx="1642">
                  <c:v>3.0846499999999999</c:v>
                </c:pt>
                <c:pt idx="1643">
                  <c:v>0.13087799999999999</c:v>
                </c:pt>
                <c:pt idx="1644">
                  <c:v>0.13087799999999999</c:v>
                </c:pt>
                <c:pt idx="1645">
                  <c:v>0.13087799999999999</c:v>
                </c:pt>
                <c:pt idx="1646">
                  <c:v>0.13087799999999999</c:v>
                </c:pt>
                <c:pt idx="1647">
                  <c:v>0.13087799999999999</c:v>
                </c:pt>
                <c:pt idx="1648">
                  <c:v>0.13087799999999999</c:v>
                </c:pt>
                <c:pt idx="1649">
                  <c:v>0.50812618750000005</c:v>
                </c:pt>
                <c:pt idx="1650">
                  <c:v>0.88537437500000005</c:v>
                </c:pt>
                <c:pt idx="1651">
                  <c:v>1.2626225625</c:v>
                </c:pt>
                <c:pt idx="1652">
                  <c:v>1.63987075</c:v>
                </c:pt>
                <c:pt idx="1653">
                  <c:v>5.5728900000000001</c:v>
                </c:pt>
                <c:pt idx="1654">
                  <c:v>2.9401799999999998</c:v>
                </c:pt>
                <c:pt idx="1655">
                  <c:v>4.5615399999999999</c:v>
                </c:pt>
                <c:pt idx="1656">
                  <c:v>4.1842899999999998</c:v>
                </c:pt>
                <c:pt idx="1657">
                  <c:v>5.0351100000000004</c:v>
                </c:pt>
                <c:pt idx="1658">
                  <c:v>35.166800000000002</c:v>
                </c:pt>
                <c:pt idx="1659">
                  <c:v>34.877899999999997</c:v>
                </c:pt>
                <c:pt idx="1660">
                  <c:v>33.119999999999997</c:v>
                </c:pt>
                <c:pt idx="1661">
                  <c:v>17.5806</c:v>
                </c:pt>
                <c:pt idx="1662">
                  <c:v>2.0411999999999999</c:v>
                </c:pt>
                <c:pt idx="1663">
                  <c:v>0.13087799999999999</c:v>
                </c:pt>
                <c:pt idx="1664">
                  <c:v>0.13087799999999999</c:v>
                </c:pt>
                <c:pt idx="1665">
                  <c:v>0.1288715</c:v>
                </c:pt>
                <c:pt idx="1666">
                  <c:v>0.12686500000000001</c:v>
                </c:pt>
                <c:pt idx="1667">
                  <c:v>3.0525500000000001</c:v>
                </c:pt>
                <c:pt idx="1668">
                  <c:v>0.22719700000000001</c:v>
                </c:pt>
                <c:pt idx="1669">
                  <c:v>9.0403599999999997</c:v>
                </c:pt>
                <c:pt idx="1670">
                  <c:v>4.99498</c:v>
                </c:pt>
                <c:pt idx="1671">
                  <c:v>0.38772800000000002</c:v>
                </c:pt>
                <c:pt idx="1672">
                  <c:v>6.8250299999999999</c:v>
                </c:pt>
                <c:pt idx="1673">
                  <c:v>6.2551500000000004</c:v>
                </c:pt>
                <c:pt idx="1674">
                  <c:v>6.4076500000000003</c:v>
                </c:pt>
                <c:pt idx="1675">
                  <c:v>6.68858</c:v>
                </c:pt>
                <c:pt idx="1676">
                  <c:v>4.8424699999999996</c:v>
                </c:pt>
                <c:pt idx="1677">
                  <c:v>3.89534</c:v>
                </c:pt>
                <c:pt idx="1678">
                  <c:v>15.5098</c:v>
                </c:pt>
                <c:pt idx="1679">
                  <c:v>8.4624500000000005</c:v>
                </c:pt>
                <c:pt idx="1680">
                  <c:v>4.0638899999999998</c:v>
                </c:pt>
                <c:pt idx="1681">
                  <c:v>2.7796400000000001</c:v>
                </c:pt>
                <c:pt idx="1682">
                  <c:v>1.35894</c:v>
                </c:pt>
                <c:pt idx="1683">
                  <c:v>1.8405400000000001</c:v>
                </c:pt>
                <c:pt idx="1684">
                  <c:v>5.9902699999999998</c:v>
                </c:pt>
                <c:pt idx="1685">
                  <c:v>4.4973299999999998</c:v>
                </c:pt>
                <c:pt idx="1686">
                  <c:v>2.4786484999999998</c:v>
                </c:pt>
                <c:pt idx="1687">
                  <c:v>0.45996700000000001</c:v>
                </c:pt>
                <c:pt idx="1688">
                  <c:v>1.0699835</c:v>
                </c:pt>
                <c:pt idx="1689">
                  <c:v>1.68</c:v>
                </c:pt>
                <c:pt idx="1690">
                  <c:v>1.7361899999999999</c:v>
                </c:pt>
                <c:pt idx="1691">
                  <c:v>1.7923800000000001</c:v>
                </c:pt>
                <c:pt idx="1692">
                  <c:v>1.9007350000000001</c:v>
                </c:pt>
                <c:pt idx="1693">
                  <c:v>2.00909</c:v>
                </c:pt>
                <c:pt idx="1694">
                  <c:v>0.73287000000000002</c:v>
                </c:pt>
                <c:pt idx="1695">
                  <c:v>1.950233333333333</c:v>
                </c:pt>
                <c:pt idx="1696">
                  <c:v>3.1675966666666668</c:v>
                </c:pt>
                <c:pt idx="1697">
                  <c:v>4.3849600000000004</c:v>
                </c:pt>
                <c:pt idx="1698">
                  <c:v>2.9669326666666671</c:v>
                </c:pt>
                <c:pt idx="1699">
                  <c:v>1.5489053333333329</c:v>
                </c:pt>
                <c:pt idx="1700">
                  <c:v>0.13087799999999999</c:v>
                </c:pt>
                <c:pt idx="1701">
                  <c:v>0.13087799999999999</c:v>
                </c:pt>
                <c:pt idx="1702">
                  <c:v>0.25930300000000001</c:v>
                </c:pt>
                <c:pt idx="1703">
                  <c:v>10.0517</c:v>
                </c:pt>
                <c:pt idx="1704">
                  <c:v>1.75224</c:v>
                </c:pt>
                <c:pt idx="1705">
                  <c:v>1.1823600000000001</c:v>
                </c:pt>
                <c:pt idx="1706">
                  <c:v>15.8308</c:v>
                </c:pt>
                <c:pt idx="1707">
                  <c:v>3.4538799999999998</c:v>
                </c:pt>
                <c:pt idx="1708">
                  <c:v>4.2485099999999996</c:v>
                </c:pt>
                <c:pt idx="1709">
                  <c:v>0.106798</c:v>
                </c:pt>
                <c:pt idx="1710">
                  <c:v>9.2330000000000005</c:v>
                </c:pt>
                <c:pt idx="1711">
                  <c:v>2.1535700000000002</c:v>
                </c:pt>
                <c:pt idx="1712">
                  <c:v>3.81507</c:v>
                </c:pt>
                <c:pt idx="1713">
                  <c:v>2.45858</c:v>
                </c:pt>
                <c:pt idx="1714">
                  <c:v>2.8197800000000002</c:v>
                </c:pt>
                <c:pt idx="1715">
                  <c:v>0.80510899999999996</c:v>
                </c:pt>
                <c:pt idx="1716">
                  <c:v>0.46799350000000001</c:v>
                </c:pt>
                <c:pt idx="1717">
                  <c:v>0.13087799999999999</c:v>
                </c:pt>
                <c:pt idx="1718">
                  <c:v>0.122852</c:v>
                </c:pt>
                <c:pt idx="1719">
                  <c:v>0.13087799999999999</c:v>
                </c:pt>
                <c:pt idx="1720">
                  <c:v>0.13087799999999999</c:v>
                </c:pt>
                <c:pt idx="1721">
                  <c:v>0.122852</c:v>
                </c:pt>
                <c:pt idx="1722">
                  <c:v>0.13087799999999999</c:v>
                </c:pt>
                <c:pt idx="1723">
                  <c:v>0.13087799999999999</c:v>
                </c:pt>
                <c:pt idx="1724">
                  <c:v>0.13087799999999999</c:v>
                </c:pt>
                <c:pt idx="1725">
                  <c:v>0.13087799999999999</c:v>
                </c:pt>
                <c:pt idx="1726">
                  <c:v>0.122852</c:v>
                </c:pt>
                <c:pt idx="1727">
                  <c:v>0.13087799999999999</c:v>
                </c:pt>
                <c:pt idx="1728">
                  <c:v>10.091799999999999</c:v>
                </c:pt>
                <c:pt idx="1729">
                  <c:v>5.9902699999999998</c:v>
                </c:pt>
                <c:pt idx="1730">
                  <c:v>3.0364900000000001</c:v>
                </c:pt>
                <c:pt idx="1731">
                  <c:v>1.3910499999999999</c:v>
                </c:pt>
                <c:pt idx="1732">
                  <c:v>0.31548900000000002</c:v>
                </c:pt>
                <c:pt idx="1733">
                  <c:v>0.27000533333333332</c:v>
                </c:pt>
                <c:pt idx="1734">
                  <c:v>0.2245216666666667</c:v>
                </c:pt>
                <c:pt idx="1735">
                  <c:v>0.179038</c:v>
                </c:pt>
                <c:pt idx="1736">
                  <c:v>0.37167499999999998</c:v>
                </c:pt>
                <c:pt idx="1737">
                  <c:v>0.37167499999999998</c:v>
                </c:pt>
                <c:pt idx="1738">
                  <c:v>0.37167499999999998</c:v>
                </c:pt>
                <c:pt idx="1739">
                  <c:v>1.166303333333333</c:v>
                </c:pt>
                <c:pt idx="1740">
                  <c:v>1.960931666666667</c:v>
                </c:pt>
                <c:pt idx="1741">
                  <c:v>2.75556</c:v>
                </c:pt>
                <c:pt idx="1742">
                  <c:v>3.3414999999999999</c:v>
                </c:pt>
                <c:pt idx="1743">
                  <c:v>2.8679399999999999</c:v>
                </c:pt>
                <c:pt idx="1744">
                  <c:v>2.3140999999999998</c:v>
                </c:pt>
                <c:pt idx="1745">
                  <c:v>0.38772800000000002</c:v>
                </c:pt>
                <c:pt idx="1746">
                  <c:v>1.1743300000000001</c:v>
                </c:pt>
                <c:pt idx="1747">
                  <c:v>34.508600000000001</c:v>
                </c:pt>
                <c:pt idx="1748">
                  <c:v>35.616300000000003</c:v>
                </c:pt>
                <c:pt idx="1749">
                  <c:v>29.692699999999999</c:v>
                </c:pt>
                <c:pt idx="1750">
                  <c:v>14.91379575</c:v>
                </c:pt>
                <c:pt idx="1751">
                  <c:v>0.1348915</c:v>
                </c:pt>
                <c:pt idx="1752">
                  <c:v>0.13087799999999999</c:v>
                </c:pt>
                <c:pt idx="1753">
                  <c:v>0.122852</c:v>
                </c:pt>
                <c:pt idx="1754">
                  <c:v>0.13087799999999999</c:v>
                </c:pt>
                <c:pt idx="1755">
                  <c:v>0.13087799999999999</c:v>
                </c:pt>
                <c:pt idx="1756">
                  <c:v>0.13087799999999999</c:v>
                </c:pt>
                <c:pt idx="1757">
                  <c:v>0.13087799999999999</c:v>
                </c:pt>
                <c:pt idx="1758">
                  <c:v>0.13087799999999999</c:v>
                </c:pt>
                <c:pt idx="1759">
                  <c:v>0.13087799999999999</c:v>
                </c:pt>
                <c:pt idx="1760">
                  <c:v>0.13087799999999999</c:v>
                </c:pt>
                <c:pt idx="1761">
                  <c:v>0.13087799999999999</c:v>
                </c:pt>
                <c:pt idx="1762">
                  <c:v>0.13087799999999999</c:v>
                </c:pt>
                <c:pt idx="1763">
                  <c:v>0.13087799999999999</c:v>
                </c:pt>
                <c:pt idx="1764">
                  <c:v>0.13087799999999999</c:v>
                </c:pt>
                <c:pt idx="1765">
                  <c:v>0.13087799999999999</c:v>
                </c:pt>
                <c:pt idx="1766">
                  <c:v>0.122852</c:v>
                </c:pt>
                <c:pt idx="1767">
                  <c:v>0.122852</c:v>
                </c:pt>
                <c:pt idx="1768">
                  <c:v>0.122852</c:v>
                </c:pt>
                <c:pt idx="1769">
                  <c:v>0.13087799999999999</c:v>
                </c:pt>
                <c:pt idx="1770">
                  <c:v>0.122852</c:v>
                </c:pt>
                <c:pt idx="1771">
                  <c:v>15.943199999999999</c:v>
                </c:pt>
                <c:pt idx="1772">
                  <c:v>8.10928</c:v>
                </c:pt>
                <c:pt idx="1773">
                  <c:v>2.5308199999999998</c:v>
                </c:pt>
                <c:pt idx="1774">
                  <c:v>0.13087799999999999</c:v>
                </c:pt>
                <c:pt idx="1775">
                  <c:v>0.24324999999999999</c:v>
                </c:pt>
                <c:pt idx="1776">
                  <c:v>0.24324999999999999</c:v>
                </c:pt>
                <c:pt idx="1777">
                  <c:v>0.25127699999999997</c:v>
                </c:pt>
                <c:pt idx="1778">
                  <c:v>0.211144</c:v>
                </c:pt>
                <c:pt idx="1779">
                  <c:v>4.1602100000000002</c:v>
                </c:pt>
                <c:pt idx="1780">
                  <c:v>5.9742199999999999</c:v>
                </c:pt>
                <c:pt idx="1781">
                  <c:v>1.93685</c:v>
                </c:pt>
                <c:pt idx="1782">
                  <c:v>1.5596099999999999</c:v>
                </c:pt>
                <c:pt idx="1783">
                  <c:v>1.11012</c:v>
                </c:pt>
                <c:pt idx="1784">
                  <c:v>0.508127</c:v>
                </c:pt>
                <c:pt idx="1785">
                  <c:v>5.4845899999999999</c:v>
                </c:pt>
                <c:pt idx="1786">
                  <c:v>3.9274399999999998</c:v>
                </c:pt>
                <c:pt idx="1787">
                  <c:v>2.7635900000000002</c:v>
                </c:pt>
                <c:pt idx="1788">
                  <c:v>2.0411999999999999</c:v>
                </c:pt>
                <c:pt idx="1789">
                  <c:v>2.45858</c:v>
                </c:pt>
                <c:pt idx="1790">
                  <c:v>2.9161000000000001</c:v>
                </c:pt>
                <c:pt idx="1791">
                  <c:v>2.9401799999999998</c:v>
                </c:pt>
                <c:pt idx="1792">
                  <c:v>2.4344999999999999</c:v>
                </c:pt>
                <c:pt idx="1793">
                  <c:v>2.1375199999999999</c:v>
                </c:pt>
                <c:pt idx="1794">
                  <c:v>1.7361899999999999</c:v>
                </c:pt>
                <c:pt idx="1795">
                  <c:v>1.75224</c:v>
                </c:pt>
                <c:pt idx="1796">
                  <c:v>1.92883</c:v>
                </c:pt>
                <c:pt idx="1797">
                  <c:v>2.36226</c:v>
                </c:pt>
                <c:pt idx="1798">
                  <c:v>2.0572499999999998</c:v>
                </c:pt>
                <c:pt idx="1799">
                  <c:v>1.8646199999999999</c:v>
                </c:pt>
                <c:pt idx="1800">
                  <c:v>1.9850099999999999</c:v>
                </c:pt>
                <c:pt idx="1801">
                  <c:v>2.06528</c:v>
                </c:pt>
                <c:pt idx="1802">
                  <c:v>0.13087799999999999</c:v>
                </c:pt>
                <c:pt idx="1803">
                  <c:v>0.13087799999999999</c:v>
                </c:pt>
                <c:pt idx="1804">
                  <c:v>0.13087799999999999</c:v>
                </c:pt>
                <c:pt idx="1805">
                  <c:v>0.122852</c:v>
                </c:pt>
                <c:pt idx="1806">
                  <c:v>0.122852</c:v>
                </c:pt>
                <c:pt idx="1807">
                  <c:v>3.1890000000000001</c:v>
                </c:pt>
                <c:pt idx="1808">
                  <c:v>6.2471199999999998</c:v>
                </c:pt>
                <c:pt idx="1809">
                  <c:v>6.1427699999999996</c:v>
                </c:pt>
                <c:pt idx="1810">
                  <c:v>8.5427199999999992</c:v>
                </c:pt>
                <c:pt idx="1811">
                  <c:v>5.5407799999999998</c:v>
                </c:pt>
                <c:pt idx="1812">
                  <c:v>1.5355300000000001</c:v>
                </c:pt>
                <c:pt idx="1813">
                  <c:v>10.091799999999999</c:v>
                </c:pt>
                <c:pt idx="1814">
                  <c:v>6.4879199999999999</c:v>
                </c:pt>
                <c:pt idx="1815">
                  <c:v>34.765500000000003</c:v>
                </c:pt>
                <c:pt idx="1816">
                  <c:v>33.802300000000002</c:v>
                </c:pt>
                <c:pt idx="1817">
                  <c:v>0.122852</c:v>
                </c:pt>
                <c:pt idx="1818">
                  <c:v>0.48404700000000001</c:v>
                </c:pt>
                <c:pt idx="1819">
                  <c:v>0.13087799999999999</c:v>
                </c:pt>
                <c:pt idx="1820">
                  <c:v>0.46799400000000002</c:v>
                </c:pt>
                <c:pt idx="1821">
                  <c:v>3.6144099999999999</c:v>
                </c:pt>
                <c:pt idx="1822">
                  <c:v>6.6966099999999997</c:v>
                </c:pt>
                <c:pt idx="1823">
                  <c:v>6.29528</c:v>
                </c:pt>
                <c:pt idx="1824">
                  <c:v>8.6871899999999993</c:v>
                </c:pt>
                <c:pt idx="1825">
                  <c:v>11.7212</c:v>
                </c:pt>
                <c:pt idx="1826">
                  <c:v>9.1045800000000003</c:v>
                </c:pt>
                <c:pt idx="1827">
                  <c:v>7.7400599999999997</c:v>
                </c:pt>
                <c:pt idx="1828">
                  <c:v>5.3963000000000001</c:v>
                </c:pt>
                <c:pt idx="1829">
                  <c:v>1.46329</c:v>
                </c:pt>
                <c:pt idx="1830">
                  <c:v>3.2291300000000001</c:v>
                </c:pt>
                <c:pt idx="1831">
                  <c:v>0.13087799999999999</c:v>
                </c:pt>
                <c:pt idx="1832">
                  <c:v>0.13087799999999999</c:v>
                </c:pt>
                <c:pt idx="1833">
                  <c:v>0.13087799999999999</c:v>
                </c:pt>
                <c:pt idx="1834">
                  <c:v>0.13087799999999999</c:v>
                </c:pt>
                <c:pt idx="1835">
                  <c:v>0.13087799999999999</c:v>
                </c:pt>
                <c:pt idx="1836">
                  <c:v>0.13087799999999999</c:v>
                </c:pt>
                <c:pt idx="1837">
                  <c:v>0.13087799999999999</c:v>
                </c:pt>
                <c:pt idx="1838">
                  <c:v>0.122852</c:v>
                </c:pt>
                <c:pt idx="1839">
                  <c:v>0.13087799999999999</c:v>
                </c:pt>
                <c:pt idx="1840">
                  <c:v>0.14693100000000001</c:v>
                </c:pt>
                <c:pt idx="1841">
                  <c:v>8.7835099999999997</c:v>
                </c:pt>
                <c:pt idx="1842">
                  <c:v>17.7652</c:v>
                </c:pt>
                <c:pt idx="1843">
                  <c:v>27.405100000000001</c:v>
                </c:pt>
                <c:pt idx="1844">
                  <c:v>2.97228</c:v>
                </c:pt>
                <c:pt idx="1845">
                  <c:v>3.62243</c:v>
                </c:pt>
                <c:pt idx="1846">
                  <c:v>3.4699300000000002</c:v>
                </c:pt>
                <c:pt idx="1847">
                  <c:v>3.4859800000000001</c:v>
                </c:pt>
                <c:pt idx="1848">
                  <c:v>0.122852</c:v>
                </c:pt>
                <c:pt idx="1849">
                  <c:v>0.122852</c:v>
                </c:pt>
                <c:pt idx="1850">
                  <c:v>0.122852</c:v>
                </c:pt>
                <c:pt idx="1851">
                  <c:v>0.114825</c:v>
                </c:pt>
                <c:pt idx="1852">
                  <c:v>0.13087799999999999</c:v>
                </c:pt>
                <c:pt idx="1853">
                  <c:v>0.13087799999999999</c:v>
                </c:pt>
                <c:pt idx="1854">
                  <c:v>0.13087799999999999</c:v>
                </c:pt>
                <c:pt idx="1855">
                  <c:v>0.13087799999999999</c:v>
                </c:pt>
                <c:pt idx="1856">
                  <c:v>0.13087799999999999</c:v>
                </c:pt>
                <c:pt idx="1857">
                  <c:v>0.13087799999999999</c:v>
                </c:pt>
                <c:pt idx="1858">
                  <c:v>0.13087799999999999</c:v>
                </c:pt>
                <c:pt idx="1859">
                  <c:v>0.122852</c:v>
                </c:pt>
                <c:pt idx="1860">
                  <c:v>0.122852</c:v>
                </c:pt>
                <c:pt idx="1861">
                  <c:v>0.114825</c:v>
                </c:pt>
                <c:pt idx="1862">
                  <c:v>0.13087799999999999</c:v>
                </c:pt>
                <c:pt idx="1863">
                  <c:v>0.13087799999999999</c:v>
                </c:pt>
                <c:pt idx="1864">
                  <c:v>0.13087799999999999</c:v>
                </c:pt>
                <c:pt idx="1865">
                  <c:v>0.122852</c:v>
                </c:pt>
                <c:pt idx="1866">
                  <c:v>0.13087799999999999</c:v>
                </c:pt>
                <c:pt idx="1867">
                  <c:v>0.122852</c:v>
                </c:pt>
                <c:pt idx="1868">
                  <c:v>0.13087799999999999</c:v>
                </c:pt>
                <c:pt idx="1869">
                  <c:v>0.13087799999999999</c:v>
                </c:pt>
                <c:pt idx="1870">
                  <c:v>0.13087799999999999</c:v>
                </c:pt>
                <c:pt idx="1871">
                  <c:v>0.122852</c:v>
                </c:pt>
                <c:pt idx="1872">
                  <c:v>0.13087799999999999</c:v>
                </c:pt>
                <c:pt idx="1873">
                  <c:v>0.1288715</c:v>
                </c:pt>
                <c:pt idx="1874">
                  <c:v>0.12686500000000001</c:v>
                </c:pt>
                <c:pt idx="1875">
                  <c:v>0.122852</c:v>
                </c:pt>
                <c:pt idx="1876">
                  <c:v>0.13087799999999999</c:v>
                </c:pt>
                <c:pt idx="1877">
                  <c:v>0.13087799999999999</c:v>
                </c:pt>
                <c:pt idx="1878">
                  <c:v>0.122852</c:v>
                </c:pt>
                <c:pt idx="1879">
                  <c:v>0.122852</c:v>
                </c:pt>
                <c:pt idx="1880">
                  <c:v>0.50009999999999999</c:v>
                </c:pt>
                <c:pt idx="1881">
                  <c:v>20.470199999999998</c:v>
                </c:pt>
                <c:pt idx="1882">
                  <c:v>3.0204399999999998</c:v>
                </c:pt>
                <c:pt idx="1883">
                  <c:v>2.9401799999999998</c:v>
                </c:pt>
                <c:pt idx="1884">
                  <c:v>0.24324999999999999</c:v>
                </c:pt>
                <c:pt idx="1885">
                  <c:v>0.13087799999999999</c:v>
                </c:pt>
                <c:pt idx="1886">
                  <c:v>0.13087799999999999</c:v>
                </c:pt>
                <c:pt idx="1887">
                  <c:v>0.122852</c:v>
                </c:pt>
                <c:pt idx="1888">
                  <c:v>0.13087799999999999</c:v>
                </c:pt>
                <c:pt idx="1889">
                  <c:v>0.13087799999999999</c:v>
                </c:pt>
                <c:pt idx="1890">
                  <c:v>0.122852</c:v>
                </c:pt>
                <c:pt idx="1891">
                  <c:v>0.122852</c:v>
                </c:pt>
                <c:pt idx="1892">
                  <c:v>0.122852</c:v>
                </c:pt>
                <c:pt idx="1893">
                  <c:v>0.13087799999999999</c:v>
                </c:pt>
                <c:pt idx="1894">
                  <c:v>0.13087799999999999</c:v>
                </c:pt>
                <c:pt idx="1895">
                  <c:v>0.13087799999999999</c:v>
                </c:pt>
                <c:pt idx="1896">
                  <c:v>0.122852</c:v>
                </c:pt>
                <c:pt idx="1897">
                  <c:v>0.13087799999999999</c:v>
                </c:pt>
                <c:pt idx="1898">
                  <c:v>0.122852</c:v>
                </c:pt>
                <c:pt idx="1899">
                  <c:v>0.114825</c:v>
                </c:pt>
                <c:pt idx="1900">
                  <c:v>0.13087799999999999</c:v>
                </c:pt>
                <c:pt idx="1901">
                  <c:v>0.13087799999999999</c:v>
                </c:pt>
                <c:pt idx="1902">
                  <c:v>0.122852</c:v>
                </c:pt>
                <c:pt idx="1903">
                  <c:v>0.122852</c:v>
                </c:pt>
                <c:pt idx="1904">
                  <c:v>0.114825</c:v>
                </c:pt>
                <c:pt idx="1905">
                  <c:v>0.13087799999999999</c:v>
                </c:pt>
                <c:pt idx="1906">
                  <c:v>0.122852</c:v>
                </c:pt>
                <c:pt idx="1907">
                  <c:v>0.114825</c:v>
                </c:pt>
                <c:pt idx="1908">
                  <c:v>34.966200000000001</c:v>
                </c:pt>
                <c:pt idx="1909">
                  <c:v>18.262899999999998</c:v>
                </c:pt>
                <c:pt idx="1910">
                  <c:v>12.315200000000001</c:v>
                </c:pt>
                <c:pt idx="1911">
                  <c:v>8.7835099999999997</c:v>
                </c:pt>
                <c:pt idx="1912">
                  <c:v>4.4491699999999996</c:v>
                </c:pt>
                <c:pt idx="1913">
                  <c:v>3.4859800000000001</c:v>
                </c:pt>
                <c:pt idx="1914">
                  <c:v>6.5762099999999997</c:v>
                </c:pt>
                <c:pt idx="1915">
                  <c:v>6.0544799999999999</c:v>
                </c:pt>
                <c:pt idx="1916">
                  <c:v>4.2485099999999996</c:v>
                </c:pt>
                <c:pt idx="1917">
                  <c:v>4.3069252083333316</c:v>
                </c:pt>
                <c:pt idx="1918">
                  <c:v>4.3653404166666663</c:v>
                </c:pt>
                <c:pt idx="1919">
                  <c:v>4.4237556250000001</c:v>
                </c:pt>
                <c:pt idx="1920">
                  <c:v>4.482170833333333</c:v>
                </c:pt>
                <c:pt idx="1921">
                  <c:v>4.5405860416666659</c:v>
                </c:pt>
                <c:pt idx="1922">
                  <c:v>4.5990012499999997</c:v>
                </c:pt>
                <c:pt idx="1923">
                  <c:v>4.6574164583333344</c:v>
                </c:pt>
                <c:pt idx="1924">
                  <c:v>4.7158316666666664</c:v>
                </c:pt>
                <c:pt idx="1925">
                  <c:v>4.7742468749999993</c:v>
                </c:pt>
                <c:pt idx="1926">
                  <c:v>4.8326620833333331</c:v>
                </c:pt>
                <c:pt idx="1927">
                  <c:v>4.8910772916666669</c:v>
                </c:pt>
                <c:pt idx="1928">
                  <c:v>4.9494924999999999</c:v>
                </c:pt>
                <c:pt idx="1929">
                  <c:v>7.4992599999999996</c:v>
                </c:pt>
                <c:pt idx="1930">
                  <c:v>8.4945599999999999</c:v>
                </c:pt>
                <c:pt idx="1931">
                  <c:v>13.440918</c:v>
                </c:pt>
                <c:pt idx="1932">
                  <c:v>18.387276</c:v>
                </c:pt>
                <c:pt idx="1933">
                  <c:v>33.2485</c:v>
                </c:pt>
                <c:pt idx="1934">
                  <c:v>34.693300000000001</c:v>
                </c:pt>
                <c:pt idx="1935">
                  <c:v>32.092700000000001</c:v>
                </c:pt>
                <c:pt idx="1936">
                  <c:v>34.797600000000003</c:v>
                </c:pt>
                <c:pt idx="1937">
                  <c:v>35.527999999999999</c:v>
                </c:pt>
                <c:pt idx="1938">
                  <c:v>35.3354</c:v>
                </c:pt>
                <c:pt idx="1939">
                  <c:v>36.218299999999999</c:v>
                </c:pt>
                <c:pt idx="1940">
                  <c:v>35.311300000000003</c:v>
                </c:pt>
                <c:pt idx="1941">
                  <c:v>25.4788</c:v>
                </c:pt>
                <c:pt idx="1942">
                  <c:v>28.785699999999999</c:v>
                </c:pt>
                <c:pt idx="1943">
                  <c:v>0.122852</c:v>
                </c:pt>
                <c:pt idx="1944">
                  <c:v>0.13087799999999999</c:v>
                </c:pt>
                <c:pt idx="1945">
                  <c:v>0.122852</c:v>
                </c:pt>
                <c:pt idx="1946">
                  <c:v>0.13087799999999999</c:v>
                </c:pt>
                <c:pt idx="1947">
                  <c:v>0.122852</c:v>
                </c:pt>
                <c:pt idx="1948">
                  <c:v>0.114825</c:v>
                </c:pt>
                <c:pt idx="1949">
                  <c:v>0.13087799999999999</c:v>
                </c:pt>
                <c:pt idx="1950">
                  <c:v>0.171011</c:v>
                </c:pt>
                <c:pt idx="1951">
                  <c:v>26.2654</c:v>
                </c:pt>
                <c:pt idx="1952">
                  <c:v>14.8355</c:v>
                </c:pt>
                <c:pt idx="1953">
                  <c:v>6.41568</c:v>
                </c:pt>
                <c:pt idx="1954">
                  <c:v>2.36226</c:v>
                </c:pt>
                <c:pt idx="1955">
                  <c:v>12.299200000000001</c:v>
                </c:pt>
                <c:pt idx="1956">
                  <c:v>4.03179</c:v>
                </c:pt>
                <c:pt idx="1957">
                  <c:v>6.5280522222222226</c:v>
                </c:pt>
                <c:pt idx="1958">
                  <c:v>9.0243144444444461</c:v>
                </c:pt>
                <c:pt idx="1959">
                  <c:v>11.52057666666667</c:v>
                </c:pt>
                <c:pt idx="1960">
                  <c:v>0.122852</c:v>
                </c:pt>
                <c:pt idx="1961">
                  <c:v>0.13087799999999999</c:v>
                </c:pt>
                <c:pt idx="1962">
                  <c:v>0.13087799999999999</c:v>
                </c:pt>
                <c:pt idx="1963">
                  <c:v>0.13087799999999999</c:v>
                </c:pt>
                <c:pt idx="1964">
                  <c:v>22.276199999999999</c:v>
                </c:pt>
                <c:pt idx="1965">
                  <c:v>34.564799999999998</c:v>
                </c:pt>
                <c:pt idx="1966">
                  <c:v>34.195599999999999</c:v>
                </c:pt>
                <c:pt idx="1967">
                  <c:v>25.374400000000001</c:v>
                </c:pt>
                <c:pt idx="1968">
                  <c:v>28.552900000000001</c:v>
                </c:pt>
                <c:pt idx="1969">
                  <c:v>27.397099999999998</c:v>
                </c:pt>
                <c:pt idx="1970">
                  <c:v>11.753299999999999</c:v>
                </c:pt>
                <c:pt idx="1971">
                  <c:v>0.13087799999999999</c:v>
                </c:pt>
                <c:pt idx="1972">
                  <c:v>0.13087799999999999</c:v>
                </c:pt>
                <c:pt idx="1973">
                  <c:v>0.13087799999999999</c:v>
                </c:pt>
                <c:pt idx="1974">
                  <c:v>0.13087799999999999</c:v>
                </c:pt>
                <c:pt idx="1975">
                  <c:v>0.13087799999999999</c:v>
                </c:pt>
                <c:pt idx="1976">
                  <c:v>35.070500000000003</c:v>
                </c:pt>
                <c:pt idx="1977">
                  <c:v>14.3459</c:v>
                </c:pt>
                <c:pt idx="1978">
                  <c:v>21.337033333333331</c:v>
                </c:pt>
                <c:pt idx="1979">
                  <c:v>28.328166666666672</c:v>
                </c:pt>
                <c:pt idx="1980">
                  <c:v>35.319299999999998</c:v>
                </c:pt>
                <c:pt idx="1981">
                  <c:v>17.7331155</c:v>
                </c:pt>
                <c:pt idx="1982">
                  <c:v>0.14693100000000001</c:v>
                </c:pt>
                <c:pt idx="1983">
                  <c:v>23.817299999999999</c:v>
                </c:pt>
                <c:pt idx="1984">
                  <c:v>0.122852</c:v>
                </c:pt>
                <c:pt idx="1985">
                  <c:v>0.13087799999999999</c:v>
                </c:pt>
                <c:pt idx="1986">
                  <c:v>0.122852</c:v>
                </c:pt>
                <c:pt idx="1987">
                  <c:v>0.13087799999999999</c:v>
                </c:pt>
                <c:pt idx="1988">
                  <c:v>0.13087799999999999</c:v>
                </c:pt>
                <c:pt idx="1989">
                  <c:v>0.13087799999999999</c:v>
                </c:pt>
                <c:pt idx="1990">
                  <c:v>0.18706400000000001</c:v>
                </c:pt>
                <c:pt idx="1991">
                  <c:v>0.13087799999999999</c:v>
                </c:pt>
                <c:pt idx="1992">
                  <c:v>0.13087799999999999</c:v>
                </c:pt>
                <c:pt idx="1993">
                  <c:v>11.685089</c:v>
                </c:pt>
                <c:pt idx="1994">
                  <c:v>23.2393</c:v>
                </c:pt>
                <c:pt idx="1995">
                  <c:v>35.295200000000001</c:v>
                </c:pt>
                <c:pt idx="1996">
                  <c:v>34.773499999999999</c:v>
                </c:pt>
                <c:pt idx="1997">
                  <c:v>34.332099999999997</c:v>
                </c:pt>
                <c:pt idx="1998">
                  <c:v>0.122852</c:v>
                </c:pt>
                <c:pt idx="1999">
                  <c:v>0.122852</c:v>
                </c:pt>
                <c:pt idx="2000">
                  <c:v>0.13087799999999999</c:v>
                </c:pt>
                <c:pt idx="2001">
                  <c:v>0.13087799999999999</c:v>
                </c:pt>
                <c:pt idx="2002">
                  <c:v>0.13087799999999999</c:v>
                </c:pt>
                <c:pt idx="2003">
                  <c:v>0.122852</c:v>
                </c:pt>
                <c:pt idx="2004">
                  <c:v>0.13087799999999999</c:v>
                </c:pt>
                <c:pt idx="2005">
                  <c:v>0.13087799999999999</c:v>
                </c:pt>
                <c:pt idx="2006">
                  <c:v>0.13087799999999999</c:v>
                </c:pt>
                <c:pt idx="2007">
                  <c:v>0.69273799999999996</c:v>
                </c:pt>
                <c:pt idx="2008">
                  <c:v>2.9401799999999998</c:v>
                </c:pt>
                <c:pt idx="2009">
                  <c:v>6.8571400000000002</c:v>
                </c:pt>
                <c:pt idx="2010">
                  <c:v>5.8136799999999997</c:v>
                </c:pt>
                <c:pt idx="2011">
                  <c:v>4.7220700000000004</c:v>
                </c:pt>
                <c:pt idx="2012">
                  <c:v>5.2197199999999997</c:v>
                </c:pt>
                <c:pt idx="2013">
                  <c:v>7.4691999999999995E-2</c:v>
                </c:pt>
                <c:pt idx="2014">
                  <c:v>0.211144</c:v>
                </c:pt>
                <c:pt idx="2015">
                  <c:v>35.279200000000003</c:v>
                </c:pt>
                <c:pt idx="2016">
                  <c:v>36.619599999999998</c:v>
                </c:pt>
                <c:pt idx="2017">
                  <c:v>34.693300000000001</c:v>
                </c:pt>
                <c:pt idx="2018">
                  <c:v>33.609699999999997</c:v>
                </c:pt>
                <c:pt idx="2019">
                  <c:v>0.13087799999999999</c:v>
                </c:pt>
                <c:pt idx="2020">
                  <c:v>0.138905</c:v>
                </c:pt>
                <c:pt idx="2021">
                  <c:v>0.122852</c:v>
                </c:pt>
                <c:pt idx="2022">
                  <c:v>0.122852</c:v>
                </c:pt>
                <c:pt idx="2023">
                  <c:v>0.13087799999999999</c:v>
                </c:pt>
                <c:pt idx="2024">
                  <c:v>0.1288715</c:v>
                </c:pt>
                <c:pt idx="2025">
                  <c:v>0.12686500000000001</c:v>
                </c:pt>
                <c:pt idx="2026">
                  <c:v>0.13087799999999999</c:v>
                </c:pt>
                <c:pt idx="2027">
                  <c:v>0.13087799999999999</c:v>
                </c:pt>
                <c:pt idx="2028">
                  <c:v>0.13087799999999999</c:v>
                </c:pt>
                <c:pt idx="2029">
                  <c:v>0.114825</c:v>
                </c:pt>
                <c:pt idx="2030">
                  <c:v>0.13087799999999999</c:v>
                </c:pt>
                <c:pt idx="2031">
                  <c:v>0.179038</c:v>
                </c:pt>
                <c:pt idx="2032">
                  <c:v>0.211144</c:v>
                </c:pt>
                <c:pt idx="2033">
                  <c:v>0.13087799999999999</c:v>
                </c:pt>
                <c:pt idx="2034">
                  <c:v>0.16298399999999999</c:v>
                </c:pt>
                <c:pt idx="2035">
                  <c:v>0.171011</c:v>
                </c:pt>
                <c:pt idx="2036">
                  <c:v>0.14693100000000001</c:v>
                </c:pt>
                <c:pt idx="2037">
                  <c:v>0.19509099999999999</c:v>
                </c:pt>
                <c:pt idx="2038">
                  <c:v>0.24324999999999999</c:v>
                </c:pt>
                <c:pt idx="2039">
                  <c:v>0.34759499999999999</c:v>
                </c:pt>
                <c:pt idx="2040">
                  <c:v>1.3107800000000001</c:v>
                </c:pt>
                <c:pt idx="2041">
                  <c:v>4.7220700000000004</c:v>
                </c:pt>
                <c:pt idx="2042">
                  <c:v>10.3005</c:v>
                </c:pt>
                <c:pt idx="2043">
                  <c:v>3.1488700000000001</c:v>
                </c:pt>
                <c:pt idx="2044">
                  <c:v>6.9614799999999999</c:v>
                </c:pt>
                <c:pt idx="2045">
                  <c:v>8.7674599999999998</c:v>
                </c:pt>
                <c:pt idx="2046">
                  <c:v>3.5501900000000002</c:v>
                </c:pt>
                <c:pt idx="2047">
                  <c:v>4.0478399999999999</c:v>
                </c:pt>
                <c:pt idx="2048">
                  <c:v>6.9534599999999998</c:v>
                </c:pt>
                <c:pt idx="2049">
                  <c:v>7.6919000000000004</c:v>
                </c:pt>
                <c:pt idx="2050">
                  <c:v>0.13087799999999999</c:v>
                </c:pt>
                <c:pt idx="2051">
                  <c:v>0.13087799999999999</c:v>
                </c:pt>
                <c:pt idx="2052">
                  <c:v>0.122852</c:v>
                </c:pt>
                <c:pt idx="2053">
                  <c:v>0.13087799999999999</c:v>
                </c:pt>
                <c:pt idx="2054">
                  <c:v>0.122852</c:v>
                </c:pt>
                <c:pt idx="2055">
                  <c:v>0.13087799999999999</c:v>
                </c:pt>
                <c:pt idx="2056">
                  <c:v>0.16298399999999999</c:v>
                </c:pt>
                <c:pt idx="2057">
                  <c:v>17.516400000000001</c:v>
                </c:pt>
                <c:pt idx="2058">
                  <c:v>10.0838</c:v>
                </c:pt>
                <c:pt idx="2059">
                  <c:v>4.9789199999999996</c:v>
                </c:pt>
                <c:pt idx="2060">
                  <c:v>4.3046899999999999</c:v>
                </c:pt>
                <c:pt idx="2061">
                  <c:v>2.5789795</c:v>
                </c:pt>
                <c:pt idx="2062">
                  <c:v>0.85326900000000006</c:v>
                </c:pt>
                <c:pt idx="2063">
                  <c:v>2.3983815000000002</c:v>
                </c:pt>
                <c:pt idx="2064">
                  <c:v>3.9434939999999998</c:v>
                </c:pt>
                <c:pt idx="2065">
                  <c:v>0.13087799999999999</c:v>
                </c:pt>
                <c:pt idx="2066">
                  <c:v>0.13087799999999999</c:v>
                </c:pt>
                <c:pt idx="2067">
                  <c:v>0.122852</c:v>
                </c:pt>
                <c:pt idx="2068">
                  <c:v>0.122852</c:v>
                </c:pt>
                <c:pt idx="2069">
                  <c:v>0.114825</c:v>
                </c:pt>
                <c:pt idx="2070">
                  <c:v>0.122852</c:v>
                </c:pt>
                <c:pt idx="2071">
                  <c:v>0.122852</c:v>
                </c:pt>
                <c:pt idx="2072">
                  <c:v>0.13087799999999999</c:v>
                </c:pt>
                <c:pt idx="2073">
                  <c:v>0.13087799999999999</c:v>
                </c:pt>
                <c:pt idx="2074">
                  <c:v>0.13087799999999999</c:v>
                </c:pt>
                <c:pt idx="2075">
                  <c:v>0.13087799999999999</c:v>
                </c:pt>
                <c:pt idx="2076">
                  <c:v>0.122852</c:v>
                </c:pt>
                <c:pt idx="2077">
                  <c:v>0.13087799999999999</c:v>
                </c:pt>
                <c:pt idx="2078">
                  <c:v>0.122852</c:v>
                </c:pt>
                <c:pt idx="2079">
                  <c:v>0.13087799999999999</c:v>
                </c:pt>
                <c:pt idx="2080">
                  <c:v>0.122852</c:v>
                </c:pt>
                <c:pt idx="2081">
                  <c:v>0.122852</c:v>
                </c:pt>
                <c:pt idx="2082">
                  <c:v>0.13087799999999999</c:v>
                </c:pt>
                <c:pt idx="2083">
                  <c:v>0.13489124999999999</c:v>
                </c:pt>
                <c:pt idx="2084">
                  <c:v>0.13890449999999999</c:v>
                </c:pt>
                <c:pt idx="2085">
                  <c:v>0.13087799999999999</c:v>
                </c:pt>
                <c:pt idx="2086">
                  <c:v>0.122852</c:v>
                </c:pt>
                <c:pt idx="2087">
                  <c:v>0.13087799999999999</c:v>
                </c:pt>
                <c:pt idx="2088">
                  <c:v>0.13087799999999999</c:v>
                </c:pt>
                <c:pt idx="2089">
                  <c:v>0.122852</c:v>
                </c:pt>
                <c:pt idx="2090">
                  <c:v>0.13087799999999999</c:v>
                </c:pt>
                <c:pt idx="2091">
                  <c:v>0.122852</c:v>
                </c:pt>
                <c:pt idx="2092">
                  <c:v>0.13087799999999999</c:v>
                </c:pt>
                <c:pt idx="2093">
                  <c:v>0.13087799999999999</c:v>
                </c:pt>
                <c:pt idx="2094">
                  <c:v>0.13087799999999999</c:v>
                </c:pt>
                <c:pt idx="2095">
                  <c:v>0.13087799999999999</c:v>
                </c:pt>
                <c:pt idx="2096">
                  <c:v>0.122852</c:v>
                </c:pt>
                <c:pt idx="2097">
                  <c:v>0.122852</c:v>
                </c:pt>
                <c:pt idx="2098">
                  <c:v>0.122852</c:v>
                </c:pt>
                <c:pt idx="2099">
                  <c:v>0.13087799999999999</c:v>
                </c:pt>
                <c:pt idx="2100">
                  <c:v>0.13087799999999999</c:v>
                </c:pt>
                <c:pt idx="2101">
                  <c:v>0.122852</c:v>
                </c:pt>
                <c:pt idx="2102">
                  <c:v>0.122852</c:v>
                </c:pt>
                <c:pt idx="2103">
                  <c:v>0.122852</c:v>
                </c:pt>
                <c:pt idx="2104">
                  <c:v>0.13087799999999999</c:v>
                </c:pt>
                <c:pt idx="2105">
                  <c:v>0.13087799999999999</c:v>
                </c:pt>
                <c:pt idx="2106">
                  <c:v>0.13087799999999999</c:v>
                </c:pt>
                <c:pt idx="2107">
                  <c:v>0.13087799999999999</c:v>
                </c:pt>
                <c:pt idx="2108">
                  <c:v>0.122852</c:v>
                </c:pt>
                <c:pt idx="2109">
                  <c:v>0.114825</c:v>
                </c:pt>
                <c:pt idx="2110">
                  <c:v>0.13087799999999999</c:v>
                </c:pt>
                <c:pt idx="2111">
                  <c:v>0.122852</c:v>
                </c:pt>
                <c:pt idx="2112">
                  <c:v>0.13087799999999999</c:v>
                </c:pt>
                <c:pt idx="2113">
                  <c:v>0.13087799999999999</c:v>
                </c:pt>
                <c:pt idx="2114">
                  <c:v>0.13087799999999999</c:v>
                </c:pt>
                <c:pt idx="2115">
                  <c:v>0.13087799999999999</c:v>
                </c:pt>
                <c:pt idx="2116">
                  <c:v>0.13087799999999999</c:v>
                </c:pt>
                <c:pt idx="2117">
                  <c:v>0.13087799999999999</c:v>
                </c:pt>
                <c:pt idx="2118">
                  <c:v>0.13087799999999999</c:v>
                </c:pt>
                <c:pt idx="2119">
                  <c:v>0.122852</c:v>
                </c:pt>
                <c:pt idx="2120">
                  <c:v>0.13087799999999999</c:v>
                </c:pt>
                <c:pt idx="2121">
                  <c:v>0.13087799999999999</c:v>
                </c:pt>
                <c:pt idx="2122">
                  <c:v>0.13087799999999999</c:v>
                </c:pt>
                <c:pt idx="2123">
                  <c:v>0.122852</c:v>
                </c:pt>
                <c:pt idx="2124">
                  <c:v>1.2947299999999999</c:v>
                </c:pt>
                <c:pt idx="2125">
                  <c:v>0.86932200000000004</c:v>
                </c:pt>
                <c:pt idx="2126">
                  <c:v>0.13087799999999999</c:v>
                </c:pt>
                <c:pt idx="2127">
                  <c:v>19.105699999999999</c:v>
                </c:pt>
                <c:pt idx="2128">
                  <c:v>33.473199999999999</c:v>
                </c:pt>
                <c:pt idx="2129">
                  <c:v>35.383499999999998</c:v>
                </c:pt>
                <c:pt idx="2130">
                  <c:v>35.319299999999998</c:v>
                </c:pt>
                <c:pt idx="2131">
                  <c:v>32.831099999999999</c:v>
                </c:pt>
                <c:pt idx="2132">
                  <c:v>35.552100000000003</c:v>
                </c:pt>
                <c:pt idx="2133">
                  <c:v>30.487300000000001</c:v>
                </c:pt>
                <c:pt idx="2134">
                  <c:v>34.283900000000003</c:v>
                </c:pt>
                <c:pt idx="2135">
                  <c:v>35.744700000000002</c:v>
                </c:pt>
                <c:pt idx="2136">
                  <c:v>0.56431299999999995</c:v>
                </c:pt>
                <c:pt idx="2137">
                  <c:v>35.961399999999998</c:v>
                </c:pt>
                <c:pt idx="2138">
                  <c:v>34.677199999999999</c:v>
                </c:pt>
                <c:pt idx="2139">
                  <c:v>32.381599999999999</c:v>
                </c:pt>
                <c:pt idx="2140">
                  <c:v>34.356099999999998</c:v>
                </c:pt>
                <c:pt idx="2141">
                  <c:v>34.283900000000003</c:v>
                </c:pt>
                <c:pt idx="2142">
                  <c:v>34.139400000000002</c:v>
                </c:pt>
                <c:pt idx="2143">
                  <c:v>2.93215</c:v>
                </c:pt>
                <c:pt idx="2144">
                  <c:v>0.122852</c:v>
                </c:pt>
                <c:pt idx="2145">
                  <c:v>0.13087799999999999</c:v>
                </c:pt>
                <c:pt idx="2146">
                  <c:v>6.6666000000000003E-2</c:v>
                </c:pt>
                <c:pt idx="2147">
                  <c:v>35.383499999999998</c:v>
                </c:pt>
                <c:pt idx="2148">
                  <c:v>35.520000000000003</c:v>
                </c:pt>
                <c:pt idx="2149">
                  <c:v>31.338200000000001</c:v>
                </c:pt>
                <c:pt idx="2150">
                  <c:v>0.122852</c:v>
                </c:pt>
                <c:pt idx="2151">
                  <c:v>0.114825</c:v>
                </c:pt>
                <c:pt idx="2152">
                  <c:v>0.16298399999999999</c:v>
                </c:pt>
                <c:pt idx="2153">
                  <c:v>1.162290352941177</c:v>
                </c:pt>
                <c:pt idx="2154">
                  <c:v>2.1615967058823529</c:v>
                </c:pt>
                <c:pt idx="2155">
                  <c:v>3.160903058823529</c:v>
                </c:pt>
                <c:pt idx="2156">
                  <c:v>4.1602094117647059</c:v>
                </c:pt>
                <c:pt idx="2157">
                  <c:v>5.1595157647058816</c:v>
                </c:pt>
                <c:pt idx="2158">
                  <c:v>6.158822117647059</c:v>
                </c:pt>
                <c:pt idx="2159">
                  <c:v>7.1581284705882364</c:v>
                </c:pt>
                <c:pt idx="2160">
                  <c:v>8.1574348235294121</c:v>
                </c:pt>
                <c:pt idx="2161">
                  <c:v>9.1567411764705877</c:v>
                </c:pt>
                <c:pt idx="2162">
                  <c:v>10.15604752941177</c:v>
                </c:pt>
                <c:pt idx="2163">
                  <c:v>11.155353882352941</c:v>
                </c:pt>
                <c:pt idx="2164">
                  <c:v>12.15466023529412</c:v>
                </c:pt>
                <c:pt idx="2165">
                  <c:v>13.15396658823529</c:v>
                </c:pt>
                <c:pt idx="2166">
                  <c:v>14.15327294117647</c:v>
                </c:pt>
                <c:pt idx="2167">
                  <c:v>15.15257929411765</c:v>
                </c:pt>
                <c:pt idx="2168">
                  <c:v>16.15188564705883</c:v>
                </c:pt>
                <c:pt idx="2169">
                  <c:v>17.151192000000002</c:v>
                </c:pt>
                <c:pt idx="2170">
                  <c:v>18.150498352941181</c:v>
                </c:pt>
                <c:pt idx="2171">
                  <c:v>19.14980470588236</c:v>
                </c:pt>
                <c:pt idx="2172">
                  <c:v>20.149111058823529</c:v>
                </c:pt>
                <c:pt idx="2173">
                  <c:v>21.148417411764711</c:v>
                </c:pt>
                <c:pt idx="2174">
                  <c:v>22.147723764705891</c:v>
                </c:pt>
                <c:pt idx="2175">
                  <c:v>23.147030117647059</c:v>
                </c:pt>
                <c:pt idx="2176">
                  <c:v>24.146336470588238</c:v>
                </c:pt>
                <c:pt idx="2177">
                  <c:v>25.14564282352941</c:v>
                </c:pt>
                <c:pt idx="2178">
                  <c:v>26.14494917647059</c:v>
                </c:pt>
                <c:pt idx="2179">
                  <c:v>27.144255529411769</c:v>
                </c:pt>
                <c:pt idx="2180">
                  <c:v>28.143561882352941</c:v>
                </c:pt>
                <c:pt idx="2181">
                  <c:v>29.14286823529412</c:v>
                </c:pt>
                <c:pt idx="2182">
                  <c:v>30.142174588235299</c:v>
                </c:pt>
                <c:pt idx="2183">
                  <c:v>31.141480941176479</c:v>
                </c:pt>
                <c:pt idx="2184">
                  <c:v>32.140787294117651</c:v>
                </c:pt>
                <c:pt idx="2185">
                  <c:v>33.140093647058833</c:v>
                </c:pt>
                <c:pt idx="2186">
                  <c:v>34.139400000000002</c:v>
                </c:pt>
                <c:pt idx="2187">
                  <c:v>33.481299999999997</c:v>
                </c:pt>
                <c:pt idx="2188">
                  <c:v>35.359499999999997</c:v>
                </c:pt>
                <c:pt idx="2189">
                  <c:v>18.9772</c:v>
                </c:pt>
                <c:pt idx="2190">
                  <c:v>31.418399999999998</c:v>
                </c:pt>
                <c:pt idx="2191">
                  <c:v>5.4444600000000003</c:v>
                </c:pt>
                <c:pt idx="2192">
                  <c:v>26.8995</c:v>
                </c:pt>
                <c:pt idx="2193">
                  <c:v>13.1259</c:v>
                </c:pt>
                <c:pt idx="2194">
                  <c:v>28.1356</c:v>
                </c:pt>
                <c:pt idx="2195">
                  <c:v>0.13087799999999999</c:v>
                </c:pt>
                <c:pt idx="2196">
                  <c:v>0.122852</c:v>
                </c:pt>
                <c:pt idx="2197">
                  <c:v>0.29140899999999997</c:v>
                </c:pt>
                <c:pt idx="2198">
                  <c:v>11.5045</c:v>
                </c:pt>
                <c:pt idx="2199">
                  <c:v>0.114825</c:v>
                </c:pt>
                <c:pt idx="2200">
                  <c:v>0.13087799999999999</c:v>
                </c:pt>
                <c:pt idx="2201">
                  <c:v>0.114825</c:v>
                </c:pt>
                <c:pt idx="2202">
                  <c:v>0.122852</c:v>
                </c:pt>
                <c:pt idx="2203">
                  <c:v>0.13087799999999999</c:v>
                </c:pt>
                <c:pt idx="2204">
                  <c:v>0.122852</c:v>
                </c:pt>
                <c:pt idx="2205">
                  <c:v>0.122852</c:v>
                </c:pt>
                <c:pt idx="2206">
                  <c:v>0.122852</c:v>
                </c:pt>
                <c:pt idx="2207">
                  <c:v>0.122852</c:v>
                </c:pt>
                <c:pt idx="2208">
                  <c:v>0.13087799999999999</c:v>
                </c:pt>
                <c:pt idx="2209">
                  <c:v>7.9648000000000003</c:v>
                </c:pt>
                <c:pt idx="2210">
                  <c:v>34.003</c:v>
                </c:pt>
                <c:pt idx="2211">
                  <c:v>34.227699999999999</c:v>
                </c:pt>
                <c:pt idx="2212">
                  <c:v>32.646500000000003</c:v>
                </c:pt>
                <c:pt idx="2213">
                  <c:v>34.902000000000001</c:v>
                </c:pt>
                <c:pt idx="2214">
                  <c:v>34.845799999999997</c:v>
                </c:pt>
                <c:pt idx="2215">
                  <c:v>0.13087799999999999</c:v>
                </c:pt>
                <c:pt idx="2216">
                  <c:v>0.122852</c:v>
                </c:pt>
                <c:pt idx="2217">
                  <c:v>0.122852</c:v>
                </c:pt>
                <c:pt idx="2218">
                  <c:v>0.13087799999999999</c:v>
                </c:pt>
                <c:pt idx="2219">
                  <c:v>0.13087799999999999</c:v>
                </c:pt>
                <c:pt idx="2220">
                  <c:v>0.13087799999999999</c:v>
                </c:pt>
                <c:pt idx="2221">
                  <c:v>4.0398100000000001</c:v>
                </c:pt>
                <c:pt idx="2222">
                  <c:v>15.654299999999999</c:v>
                </c:pt>
                <c:pt idx="2223">
                  <c:v>17.73715</c:v>
                </c:pt>
                <c:pt idx="2224">
                  <c:v>19.82</c:v>
                </c:pt>
                <c:pt idx="2225">
                  <c:v>0.25930300000000001</c:v>
                </c:pt>
                <c:pt idx="2226">
                  <c:v>0.19509099999999999</c:v>
                </c:pt>
                <c:pt idx="2227">
                  <c:v>0.18706400000000001</c:v>
                </c:pt>
                <c:pt idx="2228">
                  <c:v>0.114825</c:v>
                </c:pt>
                <c:pt idx="2229">
                  <c:v>0.13087799999999999</c:v>
                </c:pt>
                <c:pt idx="2230">
                  <c:v>0.13087799999999999</c:v>
                </c:pt>
                <c:pt idx="2231">
                  <c:v>0.122852</c:v>
                </c:pt>
                <c:pt idx="2232">
                  <c:v>0.13087799999999999</c:v>
                </c:pt>
                <c:pt idx="2233">
                  <c:v>0.13087799999999999</c:v>
                </c:pt>
                <c:pt idx="2234">
                  <c:v>14.129200000000001</c:v>
                </c:pt>
                <c:pt idx="2235">
                  <c:v>15.1165</c:v>
                </c:pt>
                <c:pt idx="2236">
                  <c:v>35.3033</c:v>
                </c:pt>
                <c:pt idx="2237">
                  <c:v>33.0398</c:v>
                </c:pt>
                <c:pt idx="2238">
                  <c:v>34.7254</c:v>
                </c:pt>
                <c:pt idx="2239">
                  <c:v>33.738100000000003</c:v>
                </c:pt>
                <c:pt idx="2240">
                  <c:v>33.569499999999998</c:v>
                </c:pt>
                <c:pt idx="2241">
                  <c:v>0.122852</c:v>
                </c:pt>
                <c:pt idx="2242">
                  <c:v>0.122852</c:v>
                </c:pt>
                <c:pt idx="2243">
                  <c:v>0.122852</c:v>
                </c:pt>
                <c:pt idx="2244">
                  <c:v>0.13087799999999999</c:v>
                </c:pt>
                <c:pt idx="2245">
                  <c:v>0.13087799999999999</c:v>
                </c:pt>
                <c:pt idx="2246">
                  <c:v>0.13087799999999999</c:v>
                </c:pt>
                <c:pt idx="2247">
                  <c:v>0.13087799999999999</c:v>
                </c:pt>
                <c:pt idx="2248">
                  <c:v>0.122852</c:v>
                </c:pt>
                <c:pt idx="2249">
                  <c:v>0.13087799999999999</c:v>
                </c:pt>
                <c:pt idx="2250">
                  <c:v>0.122852</c:v>
                </c:pt>
                <c:pt idx="2251">
                  <c:v>0.122852</c:v>
                </c:pt>
                <c:pt idx="2252">
                  <c:v>0.13087799999999999</c:v>
                </c:pt>
                <c:pt idx="2253">
                  <c:v>0.13087799999999999</c:v>
                </c:pt>
                <c:pt idx="2254">
                  <c:v>0.122852</c:v>
                </c:pt>
                <c:pt idx="2255">
                  <c:v>0.13087799999999999</c:v>
                </c:pt>
                <c:pt idx="2256">
                  <c:v>0.122852</c:v>
                </c:pt>
                <c:pt idx="2257">
                  <c:v>0.122852</c:v>
                </c:pt>
                <c:pt idx="2258">
                  <c:v>0.14693100000000001</c:v>
                </c:pt>
                <c:pt idx="2259">
                  <c:v>0.13087799999999999</c:v>
                </c:pt>
                <c:pt idx="2260">
                  <c:v>0.122852</c:v>
                </c:pt>
                <c:pt idx="2261">
                  <c:v>0.122852</c:v>
                </c:pt>
                <c:pt idx="2262">
                  <c:v>0.13087799999999999</c:v>
                </c:pt>
                <c:pt idx="2263">
                  <c:v>0.114825</c:v>
                </c:pt>
                <c:pt idx="2264">
                  <c:v>0.122852</c:v>
                </c:pt>
                <c:pt idx="2265">
                  <c:v>0.122852</c:v>
                </c:pt>
                <c:pt idx="2266">
                  <c:v>0.13087799999999999</c:v>
                </c:pt>
                <c:pt idx="2267">
                  <c:v>0.114825</c:v>
                </c:pt>
                <c:pt idx="2268">
                  <c:v>0.122852</c:v>
                </c:pt>
                <c:pt idx="2269">
                  <c:v>0.13087799999999999</c:v>
                </c:pt>
                <c:pt idx="2270">
                  <c:v>0.122852</c:v>
                </c:pt>
                <c:pt idx="2271">
                  <c:v>0.114825</c:v>
                </c:pt>
                <c:pt idx="2272">
                  <c:v>0.13087799999999999</c:v>
                </c:pt>
                <c:pt idx="2273">
                  <c:v>0.13087799999999999</c:v>
                </c:pt>
                <c:pt idx="2274">
                  <c:v>0.13087799999999999</c:v>
                </c:pt>
                <c:pt idx="2275">
                  <c:v>0.13087799999999999</c:v>
                </c:pt>
                <c:pt idx="2276">
                  <c:v>0.13087799999999999</c:v>
                </c:pt>
                <c:pt idx="2277">
                  <c:v>0.122852</c:v>
                </c:pt>
                <c:pt idx="2278">
                  <c:v>0.114825</c:v>
                </c:pt>
                <c:pt idx="2279">
                  <c:v>0.122852</c:v>
                </c:pt>
                <c:pt idx="2280">
                  <c:v>0.122852</c:v>
                </c:pt>
                <c:pt idx="2281">
                  <c:v>0.122852</c:v>
                </c:pt>
                <c:pt idx="2282">
                  <c:v>0.122852</c:v>
                </c:pt>
                <c:pt idx="2283">
                  <c:v>5.9340799999999998</c:v>
                </c:pt>
                <c:pt idx="2284">
                  <c:v>0.122852</c:v>
                </c:pt>
                <c:pt idx="2285">
                  <c:v>0.122852</c:v>
                </c:pt>
                <c:pt idx="2286">
                  <c:v>0.13087799999999999</c:v>
                </c:pt>
                <c:pt idx="2287">
                  <c:v>0.13087799999999999</c:v>
                </c:pt>
                <c:pt idx="2288">
                  <c:v>0.122852</c:v>
                </c:pt>
                <c:pt idx="2289">
                  <c:v>0.122852</c:v>
                </c:pt>
                <c:pt idx="2290">
                  <c:v>0.122852</c:v>
                </c:pt>
                <c:pt idx="2291">
                  <c:v>0.122852</c:v>
                </c:pt>
                <c:pt idx="2292">
                  <c:v>0.122852</c:v>
                </c:pt>
                <c:pt idx="2293">
                  <c:v>0.122852</c:v>
                </c:pt>
                <c:pt idx="2294">
                  <c:v>0.122852</c:v>
                </c:pt>
                <c:pt idx="2295">
                  <c:v>2.7475399999999999</c:v>
                </c:pt>
                <c:pt idx="2296">
                  <c:v>12.210800000000001</c:v>
                </c:pt>
                <c:pt idx="2297">
                  <c:v>3.16492</c:v>
                </c:pt>
                <c:pt idx="2298">
                  <c:v>3.9996800000000001</c:v>
                </c:pt>
                <c:pt idx="2299">
                  <c:v>0.14693100000000001</c:v>
                </c:pt>
                <c:pt idx="2300">
                  <c:v>5.4765699999999997</c:v>
                </c:pt>
                <c:pt idx="2301">
                  <c:v>0.13087799999999999</c:v>
                </c:pt>
                <c:pt idx="2302">
                  <c:v>0.13087799999999999</c:v>
                </c:pt>
                <c:pt idx="2303">
                  <c:v>0.23522299999999999</c:v>
                </c:pt>
                <c:pt idx="2304">
                  <c:v>35.656399999999998</c:v>
                </c:pt>
                <c:pt idx="2305">
                  <c:v>0.211144</c:v>
                </c:pt>
                <c:pt idx="2306">
                  <c:v>36.178199999999997</c:v>
                </c:pt>
                <c:pt idx="2307">
                  <c:v>33.087899999999998</c:v>
                </c:pt>
                <c:pt idx="2308">
                  <c:v>8.9119399999999995</c:v>
                </c:pt>
                <c:pt idx="2309">
                  <c:v>8.9601000000000006</c:v>
                </c:pt>
                <c:pt idx="2310">
                  <c:v>8.6952199999999991</c:v>
                </c:pt>
                <c:pt idx="2311">
                  <c:v>8.4303399999999993</c:v>
                </c:pt>
                <c:pt idx="2312">
                  <c:v>8.2296799999999983</c:v>
                </c:pt>
                <c:pt idx="2313">
                  <c:v>8.0290199999999992</c:v>
                </c:pt>
                <c:pt idx="2314">
                  <c:v>5.5728900000000001</c:v>
                </c:pt>
                <c:pt idx="2315">
                  <c:v>4.3849600000000004</c:v>
                </c:pt>
                <c:pt idx="2316">
                  <c:v>3.6585549999999998</c:v>
                </c:pt>
                <c:pt idx="2317">
                  <c:v>2.93215</c:v>
                </c:pt>
                <c:pt idx="2318">
                  <c:v>11.528600000000001</c:v>
                </c:pt>
                <c:pt idx="2319">
                  <c:v>12.72855</c:v>
                </c:pt>
                <c:pt idx="2320">
                  <c:v>13.9285</c:v>
                </c:pt>
                <c:pt idx="2321">
                  <c:v>10.931090125000001</c:v>
                </c:pt>
                <c:pt idx="2322">
                  <c:v>7.9336802500000001</c:v>
                </c:pt>
                <c:pt idx="2323">
                  <c:v>4.9362703749999994</c:v>
                </c:pt>
                <c:pt idx="2324">
                  <c:v>1.9388605000000001</c:v>
                </c:pt>
                <c:pt idx="2325">
                  <c:v>0.122852</c:v>
                </c:pt>
                <c:pt idx="2326">
                  <c:v>0.114825</c:v>
                </c:pt>
                <c:pt idx="2327">
                  <c:v>0.13087799999999999</c:v>
                </c:pt>
                <c:pt idx="2328">
                  <c:v>0.122852</c:v>
                </c:pt>
                <c:pt idx="2329">
                  <c:v>0.13087799999999999</c:v>
                </c:pt>
                <c:pt idx="2330">
                  <c:v>0.122852</c:v>
                </c:pt>
                <c:pt idx="2331">
                  <c:v>0.13087799999999999</c:v>
                </c:pt>
                <c:pt idx="2332">
                  <c:v>0.13087799999999999</c:v>
                </c:pt>
                <c:pt idx="2333">
                  <c:v>26.0487</c:v>
                </c:pt>
                <c:pt idx="2334">
                  <c:v>10.180099999999999</c:v>
                </c:pt>
                <c:pt idx="2335">
                  <c:v>28.585000000000001</c:v>
                </c:pt>
                <c:pt idx="2336">
                  <c:v>23.9617</c:v>
                </c:pt>
                <c:pt idx="2337">
                  <c:v>12.042275999999999</c:v>
                </c:pt>
                <c:pt idx="2338">
                  <c:v>0.122852</c:v>
                </c:pt>
                <c:pt idx="2339">
                  <c:v>0.13087799999999999</c:v>
                </c:pt>
                <c:pt idx="2340">
                  <c:v>0.13087799999999999</c:v>
                </c:pt>
                <c:pt idx="2341">
                  <c:v>0.13087799999999999</c:v>
                </c:pt>
                <c:pt idx="2342">
                  <c:v>0.13087799999999999</c:v>
                </c:pt>
                <c:pt idx="2343">
                  <c:v>0.38772800000000002</c:v>
                </c:pt>
                <c:pt idx="2344">
                  <c:v>12.315200000000001</c:v>
                </c:pt>
                <c:pt idx="2345">
                  <c:v>9.0403599999999997</c:v>
                </c:pt>
                <c:pt idx="2346">
                  <c:v>5.7655200000000004</c:v>
                </c:pt>
                <c:pt idx="2347">
                  <c:v>1.6880299999999999</c:v>
                </c:pt>
                <c:pt idx="2348">
                  <c:v>6.3354100000000004</c:v>
                </c:pt>
                <c:pt idx="2349">
                  <c:v>4.7802637499999996</c:v>
                </c:pt>
                <c:pt idx="2350">
                  <c:v>3.2251175000000001</c:v>
                </c:pt>
                <c:pt idx="2351">
                  <c:v>1.6699712499999999</c:v>
                </c:pt>
                <c:pt idx="2352">
                  <c:v>0.114825</c:v>
                </c:pt>
                <c:pt idx="2353">
                  <c:v>0.13087799999999999</c:v>
                </c:pt>
                <c:pt idx="2354">
                  <c:v>0.13087799999999999</c:v>
                </c:pt>
                <c:pt idx="2355">
                  <c:v>0.13087799999999999</c:v>
                </c:pt>
                <c:pt idx="2356">
                  <c:v>0.13087799999999999</c:v>
                </c:pt>
                <c:pt idx="2357">
                  <c:v>35.174900000000001</c:v>
                </c:pt>
                <c:pt idx="2358">
                  <c:v>25.831900000000001</c:v>
                </c:pt>
                <c:pt idx="2359">
                  <c:v>29.339500000000001</c:v>
                </c:pt>
                <c:pt idx="2360">
                  <c:v>3.7909899999999999</c:v>
                </c:pt>
                <c:pt idx="2361">
                  <c:v>0.122852</c:v>
                </c:pt>
                <c:pt idx="2362">
                  <c:v>0.13087799999999999</c:v>
                </c:pt>
                <c:pt idx="2363">
                  <c:v>0.13087799999999999</c:v>
                </c:pt>
                <c:pt idx="2364">
                  <c:v>0.13087799999999999</c:v>
                </c:pt>
                <c:pt idx="2365">
                  <c:v>0.122852</c:v>
                </c:pt>
                <c:pt idx="2366">
                  <c:v>0.45996700000000001</c:v>
                </c:pt>
                <c:pt idx="2367">
                  <c:v>1.19038</c:v>
                </c:pt>
                <c:pt idx="2368">
                  <c:v>3.1408399999999999</c:v>
                </c:pt>
                <c:pt idx="2369">
                  <c:v>0.24324999999999999</c:v>
                </c:pt>
                <c:pt idx="2370">
                  <c:v>15.220800000000001</c:v>
                </c:pt>
                <c:pt idx="2371">
                  <c:v>5.98224</c:v>
                </c:pt>
                <c:pt idx="2372">
                  <c:v>9.6343300000000003</c:v>
                </c:pt>
                <c:pt idx="2373">
                  <c:v>4.8344399999999998</c:v>
                </c:pt>
                <c:pt idx="2374">
                  <c:v>0.30746299999999999</c:v>
                </c:pt>
                <c:pt idx="2375">
                  <c:v>0.13087799999999999</c:v>
                </c:pt>
                <c:pt idx="2376">
                  <c:v>0.13087799999999999</c:v>
                </c:pt>
                <c:pt idx="2377">
                  <c:v>0.13087799999999999</c:v>
                </c:pt>
                <c:pt idx="2378">
                  <c:v>0.13087799999999999</c:v>
                </c:pt>
                <c:pt idx="2379">
                  <c:v>0.13087799999999999</c:v>
                </c:pt>
                <c:pt idx="2380">
                  <c:v>0.13087799999999999</c:v>
                </c:pt>
                <c:pt idx="2381">
                  <c:v>0.13087799999999999</c:v>
                </c:pt>
                <c:pt idx="2382">
                  <c:v>0.13087799999999999</c:v>
                </c:pt>
                <c:pt idx="2383">
                  <c:v>0.13087799999999999</c:v>
                </c:pt>
                <c:pt idx="2384">
                  <c:v>4.9147100000000004</c:v>
                </c:pt>
                <c:pt idx="2385">
                  <c:v>7.6919000000000004</c:v>
                </c:pt>
                <c:pt idx="2386">
                  <c:v>0.16298399999999999</c:v>
                </c:pt>
                <c:pt idx="2387">
                  <c:v>10.966699999999999</c:v>
                </c:pt>
                <c:pt idx="2388">
                  <c:v>16.216100000000001</c:v>
                </c:pt>
                <c:pt idx="2389">
                  <c:v>0.122852</c:v>
                </c:pt>
                <c:pt idx="2390">
                  <c:v>0.114825</c:v>
                </c:pt>
                <c:pt idx="2391">
                  <c:v>0.13087799999999999</c:v>
                </c:pt>
                <c:pt idx="2392">
                  <c:v>0.13087799999999999</c:v>
                </c:pt>
                <c:pt idx="2393">
                  <c:v>6.3835699999999997</c:v>
                </c:pt>
                <c:pt idx="2394">
                  <c:v>21.730399999999999</c:v>
                </c:pt>
                <c:pt idx="2395">
                  <c:v>35.3354</c:v>
                </c:pt>
                <c:pt idx="2396">
                  <c:v>33.850499999999997</c:v>
                </c:pt>
                <c:pt idx="2397">
                  <c:v>32.686599999999999</c:v>
                </c:pt>
                <c:pt idx="2398">
                  <c:v>35.222999999999999</c:v>
                </c:pt>
                <c:pt idx="2399">
                  <c:v>34.645099999999999</c:v>
                </c:pt>
                <c:pt idx="2400">
                  <c:v>31.394300000000001</c:v>
                </c:pt>
                <c:pt idx="2401">
                  <c:v>0.13087799999999999</c:v>
                </c:pt>
                <c:pt idx="2402">
                  <c:v>0.122852</c:v>
                </c:pt>
                <c:pt idx="2403">
                  <c:v>0.13087799999999999</c:v>
                </c:pt>
                <c:pt idx="2404">
                  <c:v>0.122852</c:v>
                </c:pt>
                <c:pt idx="2405">
                  <c:v>0.13087799999999999</c:v>
                </c:pt>
                <c:pt idx="2406">
                  <c:v>0.13087799999999999</c:v>
                </c:pt>
                <c:pt idx="2407">
                  <c:v>0.122852</c:v>
                </c:pt>
                <c:pt idx="2408">
                  <c:v>0.13087799999999999</c:v>
                </c:pt>
                <c:pt idx="2409">
                  <c:v>0.403781</c:v>
                </c:pt>
                <c:pt idx="2410">
                  <c:v>6.0625099999999996</c:v>
                </c:pt>
                <c:pt idx="2411">
                  <c:v>35.7849</c:v>
                </c:pt>
                <c:pt idx="2412">
                  <c:v>20.084900000000001</c:v>
                </c:pt>
                <c:pt idx="2413">
                  <c:v>0.331542</c:v>
                </c:pt>
                <c:pt idx="2414">
                  <c:v>35.5441</c:v>
                </c:pt>
                <c:pt idx="2415">
                  <c:v>13.7439</c:v>
                </c:pt>
                <c:pt idx="2416">
                  <c:v>18.3993</c:v>
                </c:pt>
                <c:pt idx="2417">
                  <c:v>14.303757750000001</c:v>
                </c:pt>
                <c:pt idx="2418">
                  <c:v>10.2082155</c:v>
                </c:pt>
                <c:pt idx="2419">
                  <c:v>20.068899999999999</c:v>
                </c:pt>
                <c:pt idx="2420">
                  <c:v>32.9435</c:v>
                </c:pt>
                <c:pt idx="2421">
                  <c:v>34.902000000000001</c:v>
                </c:pt>
                <c:pt idx="2422">
                  <c:v>34.934100000000001</c:v>
                </c:pt>
                <c:pt idx="2423">
                  <c:v>34.027099999999997</c:v>
                </c:pt>
                <c:pt idx="2424">
                  <c:v>27.878699999999998</c:v>
                </c:pt>
                <c:pt idx="2425">
                  <c:v>35.800899999999999</c:v>
                </c:pt>
                <c:pt idx="2426">
                  <c:v>34.420299999999997</c:v>
                </c:pt>
                <c:pt idx="2427">
                  <c:v>5.3080100000000003</c:v>
                </c:pt>
                <c:pt idx="2428">
                  <c:v>16.521100000000001</c:v>
                </c:pt>
                <c:pt idx="2429">
                  <c:v>17.203399999999998</c:v>
                </c:pt>
                <c:pt idx="2430">
                  <c:v>4.4170600000000002</c:v>
                </c:pt>
                <c:pt idx="2431">
                  <c:v>0.42786099999999999</c:v>
                </c:pt>
                <c:pt idx="2432">
                  <c:v>34.492600000000003</c:v>
                </c:pt>
                <c:pt idx="2433">
                  <c:v>31.105399999999999</c:v>
                </c:pt>
                <c:pt idx="2434">
                  <c:v>32.502000000000002</c:v>
                </c:pt>
                <c:pt idx="2435">
                  <c:v>1.70408</c:v>
                </c:pt>
                <c:pt idx="2436">
                  <c:v>1.2465679999999999</c:v>
                </c:pt>
                <c:pt idx="2437">
                  <c:v>0.78905599999999998</c:v>
                </c:pt>
                <c:pt idx="2438">
                  <c:v>33.9709</c:v>
                </c:pt>
                <c:pt idx="2439">
                  <c:v>28.256</c:v>
                </c:pt>
                <c:pt idx="2440">
                  <c:v>35.8491</c:v>
                </c:pt>
                <c:pt idx="2441">
                  <c:v>35.447800000000001</c:v>
                </c:pt>
                <c:pt idx="2442">
                  <c:v>33.689900000000002</c:v>
                </c:pt>
                <c:pt idx="2443">
                  <c:v>0.13087799999999999</c:v>
                </c:pt>
                <c:pt idx="2444">
                  <c:v>0.13087799999999999</c:v>
                </c:pt>
                <c:pt idx="2445">
                  <c:v>0.122852</c:v>
                </c:pt>
                <c:pt idx="2446">
                  <c:v>0.13087799999999999</c:v>
                </c:pt>
                <c:pt idx="2447">
                  <c:v>0.122852</c:v>
                </c:pt>
                <c:pt idx="2448">
                  <c:v>0.122852</c:v>
                </c:pt>
                <c:pt idx="2449">
                  <c:v>0.114825</c:v>
                </c:pt>
                <c:pt idx="2450">
                  <c:v>0.13087799999999999</c:v>
                </c:pt>
                <c:pt idx="2451">
                  <c:v>0.114825</c:v>
                </c:pt>
                <c:pt idx="2452">
                  <c:v>0.13087799999999999</c:v>
                </c:pt>
                <c:pt idx="2453">
                  <c:v>1.1582790000000001</c:v>
                </c:pt>
                <c:pt idx="2454">
                  <c:v>2.1856800000000001</c:v>
                </c:pt>
                <c:pt idx="2455">
                  <c:v>4.6658900000000001</c:v>
                </c:pt>
                <c:pt idx="2456">
                  <c:v>6.1227099999999997</c:v>
                </c:pt>
                <c:pt idx="2457">
                  <c:v>7.5795300000000001</c:v>
                </c:pt>
                <c:pt idx="2458">
                  <c:v>0.13087799999999999</c:v>
                </c:pt>
                <c:pt idx="2459">
                  <c:v>0.171011</c:v>
                </c:pt>
                <c:pt idx="2460">
                  <c:v>0.31548900000000002</c:v>
                </c:pt>
                <c:pt idx="2461">
                  <c:v>4.9468199999999998</c:v>
                </c:pt>
                <c:pt idx="2462">
                  <c:v>1.3910499999999999</c:v>
                </c:pt>
                <c:pt idx="2463">
                  <c:v>0.19509099999999999</c:v>
                </c:pt>
                <c:pt idx="2464">
                  <c:v>2.6030600000000002</c:v>
                </c:pt>
                <c:pt idx="2465">
                  <c:v>18.198699999999999</c:v>
                </c:pt>
                <c:pt idx="2466">
                  <c:v>9.0243099999999998</c:v>
                </c:pt>
                <c:pt idx="2467">
                  <c:v>5.8377600000000003</c:v>
                </c:pt>
                <c:pt idx="2468">
                  <c:v>7.5715000000000003</c:v>
                </c:pt>
                <c:pt idx="2469">
                  <c:v>7.7240099999999998</c:v>
                </c:pt>
                <c:pt idx="2470">
                  <c:v>0.29140899999999997</c:v>
                </c:pt>
                <c:pt idx="2471">
                  <c:v>34.508600000000001</c:v>
                </c:pt>
                <c:pt idx="2472">
                  <c:v>34.7896</c:v>
                </c:pt>
                <c:pt idx="2473">
                  <c:v>35.431699999999999</c:v>
                </c:pt>
                <c:pt idx="2474">
                  <c:v>34.452500000000001</c:v>
                </c:pt>
                <c:pt idx="2475">
                  <c:v>31.6432</c:v>
                </c:pt>
                <c:pt idx="2476">
                  <c:v>31.0974</c:v>
                </c:pt>
                <c:pt idx="2477">
                  <c:v>0.122852</c:v>
                </c:pt>
                <c:pt idx="2478">
                  <c:v>0.13087799999999999</c:v>
                </c:pt>
                <c:pt idx="2479">
                  <c:v>0.122852</c:v>
                </c:pt>
                <c:pt idx="2480">
                  <c:v>0.13087799999999999</c:v>
                </c:pt>
                <c:pt idx="2481">
                  <c:v>0.13087799999999999</c:v>
                </c:pt>
                <c:pt idx="2482">
                  <c:v>0.13087799999999999</c:v>
                </c:pt>
                <c:pt idx="2483">
                  <c:v>0.13087799999999999</c:v>
                </c:pt>
                <c:pt idx="2484">
                  <c:v>0.13087799999999999</c:v>
                </c:pt>
                <c:pt idx="2485">
                  <c:v>0.13087799999999999</c:v>
                </c:pt>
                <c:pt idx="2486">
                  <c:v>0.122852</c:v>
                </c:pt>
                <c:pt idx="2487">
                  <c:v>0.13087799999999999</c:v>
                </c:pt>
                <c:pt idx="2488">
                  <c:v>0.13087799999999999</c:v>
                </c:pt>
                <c:pt idx="2489">
                  <c:v>0.179038</c:v>
                </c:pt>
                <c:pt idx="2490">
                  <c:v>33.577599999999997</c:v>
                </c:pt>
                <c:pt idx="2491">
                  <c:v>34.934100000000001</c:v>
                </c:pt>
                <c:pt idx="2492">
                  <c:v>34.436399999999999</c:v>
                </c:pt>
                <c:pt idx="2493">
                  <c:v>33.7943</c:v>
                </c:pt>
                <c:pt idx="2494">
                  <c:v>35.656399999999998</c:v>
                </c:pt>
                <c:pt idx="2495">
                  <c:v>0.13087799999999999</c:v>
                </c:pt>
                <c:pt idx="2496">
                  <c:v>0.13087799999999999</c:v>
                </c:pt>
                <c:pt idx="2497">
                  <c:v>0.13087799999999999</c:v>
                </c:pt>
                <c:pt idx="2498">
                  <c:v>0.13087799999999999</c:v>
                </c:pt>
                <c:pt idx="2499">
                  <c:v>0.13087799999999999</c:v>
                </c:pt>
                <c:pt idx="2500">
                  <c:v>0.114825</c:v>
                </c:pt>
                <c:pt idx="2501">
                  <c:v>0.122852</c:v>
                </c:pt>
                <c:pt idx="2502">
                  <c:v>0.13087799999999999</c:v>
                </c:pt>
                <c:pt idx="2503">
                  <c:v>0.13087799999999999</c:v>
                </c:pt>
                <c:pt idx="2504">
                  <c:v>34.0351</c:v>
                </c:pt>
                <c:pt idx="2505">
                  <c:v>35.3675</c:v>
                </c:pt>
                <c:pt idx="2506">
                  <c:v>0.13087799999999999</c:v>
                </c:pt>
                <c:pt idx="2507">
                  <c:v>0.122852</c:v>
                </c:pt>
                <c:pt idx="2508">
                  <c:v>0.122852</c:v>
                </c:pt>
                <c:pt idx="2509">
                  <c:v>0.13087799999999999</c:v>
                </c:pt>
                <c:pt idx="2510">
                  <c:v>4.8023400000000001</c:v>
                </c:pt>
                <c:pt idx="2511">
                  <c:v>17.4923</c:v>
                </c:pt>
                <c:pt idx="2512">
                  <c:v>21.914999999999999</c:v>
                </c:pt>
                <c:pt idx="2513">
                  <c:v>0.138905</c:v>
                </c:pt>
                <c:pt idx="2514">
                  <c:v>0.138905</c:v>
                </c:pt>
                <c:pt idx="2515">
                  <c:v>0.13087799999999999</c:v>
                </c:pt>
                <c:pt idx="2516">
                  <c:v>17.717099999999999</c:v>
                </c:pt>
                <c:pt idx="2517">
                  <c:v>30.7041</c:v>
                </c:pt>
                <c:pt idx="2518">
                  <c:v>28.063300000000002</c:v>
                </c:pt>
                <c:pt idx="2519">
                  <c:v>4.99498</c:v>
                </c:pt>
                <c:pt idx="2520">
                  <c:v>4.5615399999999999</c:v>
                </c:pt>
                <c:pt idx="2521">
                  <c:v>7.8444099999999999</c:v>
                </c:pt>
                <c:pt idx="2522">
                  <c:v>13.430899999999999</c:v>
                </c:pt>
                <c:pt idx="2523">
                  <c:v>12.840949999999999</c:v>
                </c:pt>
                <c:pt idx="2524">
                  <c:v>12.250999999999999</c:v>
                </c:pt>
                <c:pt idx="2525">
                  <c:v>33.5214</c:v>
                </c:pt>
                <c:pt idx="2526">
                  <c:v>31.803699999999999</c:v>
                </c:pt>
                <c:pt idx="2527">
                  <c:v>0.138905</c:v>
                </c:pt>
                <c:pt idx="2528">
                  <c:v>0.13087799999999999</c:v>
                </c:pt>
                <c:pt idx="2529">
                  <c:v>0.138905</c:v>
                </c:pt>
                <c:pt idx="2530">
                  <c:v>0.13087799999999999</c:v>
                </c:pt>
                <c:pt idx="2531">
                  <c:v>0.13087799999999999</c:v>
                </c:pt>
                <c:pt idx="2532">
                  <c:v>0.13087799999999999</c:v>
                </c:pt>
                <c:pt idx="2533">
                  <c:v>0.13087799999999999</c:v>
                </c:pt>
                <c:pt idx="2534">
                  <c:v>0.13087799999999999</c:v>
                </c:pt>
                <c:pt idx="2535">
                  <c:v>0.13087799999999999</c:v>
                </c:pt>
                <c:pt idx="2536">
                  <c:v>17.355899999999998</c:v>
                </c:pt>
                <c:pt idx="2537">
                  <c:v>22.773800000000001</c:v>
                </c:pt>
                <c:pt idx="2538">
                  <c:v>8.1574399999999994</c:v>
                </c:pt>
                <c:pt idx="2539">
                  <c:v>11.014900000000001</c:v>
                </c:pt>
                <c:pt idx="2540">
                  <c:v>4.8344399999999998</c:v>
                </c:pt>
                <c:pt idx="2541">
                  <c:v>6.5360800000000001</c:v>
                </c:pt>
                <c:pt idx="2542">
                  <c:v>35.832999999999998</c:v>
                </c:pt>
                <c:pt idx="2543">
                  <c:v>0.13087799999999999</c:v>
                </c:pt>
                <c:pt idx="2544">
                  <c:v>0.13087799999999999</c:v>
                </c:pt>
                <c:pt idx="2545">
                  <c:v>0.13087799999999999</c:v>
                </c:pt>
                <c:pt idx="2546">
                  <c:v>0.42786099999999999</c:v>
                </c:pt>
                <c:pt idx="2547">
                  <c:v>0.86129500000000003</c:v>
                </c:pt>
                <c:pt idx="2548">
                  <c:v>3.0926800000000001</c:v>
                </c:pt>
                <c:pt idx="2549">
                  <c:v>4.1281100000000004</c:v>
                </c:pt>
                <c:pt idx="2550">
                  <c:v>11.464399999999999</c:v>
                </c:pt>
                <c:pt idx="2551">
                  <c:v>6.5842299999999998</c:v>
                </c:pt>
                <c:pt idx="2552">
                  <c:v>8.9440399999999993</c:v>
                </c:pt>
                <c:pt idx="2553">
                  <c:v>5.58894</c:v>
                </c:pt>
                <c:pt idx="2554">
                  <c:v>23.576499999999999</c:v>
                </c:pt>
                <c:pt idx="2555">
                  <c:v>0.138905</c:v>
                </c:pt>
                <c:pt idx="2556">
                  <c:v>0.13087799999999999</c:v>
                </c:pt>
                <c:pt idx="2557">
                  <c:v>0.13087799999999999</c:v>
                </c:pt>
                <c:pt idx="2558">
                  <c:v>0.13087799999999999</c:v>
                </c:pt>
                <c:pt idx="2559">
                  <c:v>0.13087799999999999</c:v>
                </c:pt>
                <c:pt idx="2560">
                  <c:v>5.6692099999999996</c:v>
                </c:pt>
                <c:pt idx="2561">
                  <c:v>3.2371599999999998</c:v>
                </c:pt>
                <c:pt idx="2562">
                  <c:v>0.122852</c:v>
                </c:pt>
                <c:pt idx="2563">
                  <c:v>0.13087799999999999</c:v>
                </c:pt>
                <c:pt idx="2564">
                  <c:v>0.122852</c:v>
                </c:pt>
                <c:pt idx="2565">
                  <c:v>17.989999999999998</c:v>
                </c:pt>
                <c:pt idx="2566">
                  <c:v>28.753599999999999</c:v>
                </c:pt>
                <c:pt idx="2567">
                  <c:v>32.269199999999998</c:v>
                </c:pt>
                <c:pt idx="2568">
                  <c:v>0.13087799999999999</c:v>
                </c:pt>
                <c:pt idx="2569">
                  <c:v>0.13087799999999999</c:v>
                </c:pt>
                <c:pt idx="2570">
                  <c:v>0.122852</c:v>
                </c:pt>
                <c:pt idx="2571">
                  <c:v>0.13087799999999999</c:v>
                </c:pt>
                <c:pt idx="2572">
                  <c:v>0.13087799999999999</c:v>
                </c:pt>
                <c:pt idx="2573">
                  <c:v>0.13087799999999999</c:v>
                </c:pt>
                <c:pt idx="2574">
                  <c:v>0.13087799999999999</c:v>
                </c:pt>
                <c:pt idx="2575">
                  <c:v>8.1895500000000006</c:v>
                </c:pt>
                <c:pt idx="2576">
                  <c:v>5.6371000000000002</c:v>
                </c:pt>
                <c:pt idx="2577">
                  <c:v>2.6030600000000002</c:v>
                </c:pt>
                <c:pt idx="2578">
                  <c:v>7.9648000000000003</c:v>
                </c:pt>
                <c:pt idx="2579">
                  <c:v>5.4605199999999998</c:v>
                </c:pt>
                <c:pt idx="2580">
                  <c:v>4.1682399999999999</c:v>
                </c:pt>
                <c:pt idx="2581">
                  <c:v>2.2579175</c:v>
                </c:pt>
                <c:pt idx="2582">
                  <c:v>0.34759499999999999</c:v>
                </c:pt>
                <c:pt idx="2583">
                  <c:v>0.13087799999999999</c:v>
                </c:pt>
                <c:pt idx="2584">
                  <c:v>0.122852</c:v>
                </c:pt>
                <c:pt idx="2585">
                  <c:v>0.58839200000000003</c:v>
                </c:pt>
                <c:pt idx="2586">
                  <c:v>18.142499999999998</c:v>
                </c:pt>
                <c:pt idx="2587">
                  <c:v>0.138905</c:v>
                </c:pt>
                <c:pt idx="2588">
                  <c:v>0.13087799999999999</c:v>
                </c:pt>
                <c:pt idx="2589">
                  <c:v>0.122852</c:v>
                </c:pt>
                <c:pt idx="2590">
                  <c:v>0.13087799999999999</c:v>
                </c:pt>
                <c:pt idx="2591">
                  <c:v>0.13087799999999999</c:v>
                </c:pt>
                <c:pt idx="2592">
                  <c:v>0.13087799999999999</c:v>
                </c:pt>
                <c:pt idx="2593">
                  <c:v>0.38772800000000002</c:v>
                </c:pt>
                <c:pt idx="2594">
                  <c:v>33.112000000000002</c:v>
                </c:pt>
                <c:pt idx="2595">
                  <c:v>33.320700000000002</c:v>
                </c:pt>
                <c:pt idx="2596">
                  <c:v>31.4345</c:v>
                </c:pt>
                <c:pt idx="2597">
                  <c:v>0.13087799999999999</c:v>
                </c:pt>
                <c:pt idx="2598">
                  <c:v>0.27535599999999999</c:v>
                </c:pt>
                <c:pt idx="2599">
                  <c:v>18.399328000000001</c:v>
                </c:pt>
                <c:pt idx="2600">
                  <c:v>36.523299999999999</c:v>
                </c:pt>
                <c:pt idx="2601">
                  <c:v>0.13087799999999999</c:v>
                </c:pt>
                <c:pt idx="2602">
                  <c:v>0.13087799999999999</c:v>
                </c:pt>
                <c:pt idx="2603">
                  <c:v>0.13087799999999999</c:v>
                </c:pt>
                <c:pt idx="2604">
                  <c:v>0.138905</c:v>
                </c:pt>
                <c:pt idx="2605">
                  <c:v>0.13087799999999999</c:v>
                </c:pt>
                <c:pt idx="2606">
                  <c:v>0.13087799999999999</c:v>
                </c:pt>
                <c:pt idx="2607">
                  <c:v>0.13087799999999999</c:v>
                </c:pt>
                <c:pt idx="2608">
                  <c:v>0.122852</c:v>
                </c:pt>
                <c:pt idx="2609">
                  <c:v>0.122852</c:v>
                </c:pt>
                <c:pt idx="2610">
                  <c:v>0.13087799999999999</c:v>
                </c:pt>
                <c:pt idx="2611">
                  <c:v>0.13087799999999999</c:v>
                </c:pt>
                <c:pt idx="2612">
                  <c:v>0.122852</c:v>
                </c:pt>
                <c:pt idx="2613">
                  <c:v>0.13087799999999999</c:v>
                </c:pt>
                <c:pt idx="2614">
                  <c:v>0.13087799999999999</c:v>
                </c:pt>
                <c:pt idx="2615">
                  <c:v>0.13087799999999999</c:v>
                </c:pt>
                <c:pt idx="2616">
                  <c:v>0.13087799999999999</c:v>
                </c:pt>
                <c:pt idx="2617">
                  <c:v>0.122852</c:v>
                </c:pt>
                <c:pt idx="2618">
                  <c:v>0.114825</c:v>
                </c:pt>
                <c:pt idx="2619">
                  <c:v>0.13087799999999999</c:v>
                </c:pt>
                <c:pt idx="2620">
                  <c:v>0.13087799999999999</c:v>
                </c:pt>
                <c:pt idx="2621">
                  <c:v>0.13087799999999999</c:v>
                </c:pt>
                <c:pt idx="2622">
                  <c:v>0.13087799999999999</c:v>
                </c:pt>
                <c:pt idx="2623">
                  <c:v>0.13087799999999999</c:v>
                </c:pt>
                <c:pt idx="2624">
                  <c:v>0.13087799999999999</c:v>
                </c:pt>
                <c:pt idx="2625">
                  <c:v>35.439700000000002</c:v>
                </c:pt>
                <c:pt idx="2626">
                  <c:v>35.351399999999998</c:v>
                </c:pt>
                <c:pt idx="2627">
                  <c:v>34.171500000000002</c:v>
                </c:pt>
                <c:pt idx="2628">
                  <c:v>33.593600000000002</c:v>
                </c:pt>
                <c:pt idx="2629">
                  <c:v>33.882599999999996</c:v>
                </c:pt>
                <c:pt idx="2630">
                  <c:v>0.122852</c:v>
                </c:pt>
                <c:pt idx="2631">
                  <c:v>0.122852</c:v>
                </c:pt>
                <c:pt idx="2632">
                  <c:v>0.773003</c:v>
                </c:pt>
                <c:pt idx="2633">
                  <c:v>0.54825950000000001</c:v>
                </c:pt>
                <c:pt idx="2634">
                  <c:v>0.32351600000000003</c:v>
                </c:pt>
                <c:pt idx="2635">
                  <c:v>34.613</c:v>
                </c:pt>
                <c:pt idx="2636">
                  <c:v>0.13087799999999999</c:v>
                </c:pt>
                <c:pt idx="2637">
                  <c:v>0.13087799999999999</c:v>
                </c:pt>
                <c:pt idx="2638">
                  <c:v>0.13087799999999999</c:v>
                </c:pt>
                <c:pt idx="2639">
                  <c:v>0.13087799999999999</c:v>
                </c:pt>
                <c:pt idx="2640">
                  <c:v>0.13087799999999999</c:v>
                </c:pt>
                <c:pt idx="2641">
                  <c:v>0.13087799999999999</c:v>
                </c:pt>
                <c:pt idx="2642">
                  <c:v>0.13087799999999999</c:v>
                </c:pt>
                <c:pt idx="2643">
                  <c:v>0.18706400000000001</c:v>
                </c:pt>
                <c:pt idx="2644">
                  <c:v>34.781599999999997</c:v>
                </c:pt>
                <c:pt idx="2645">
                  <c:v>33.168199999999999</c:v>
                </c:pt>
                <c:pt idx="2646">
                  <c:v>34.323999999999998</c:v>
                </c:pt>
                <c:pt idx="2647">
                  <c:v>0.13087799999999999</c:v>
                </c:pt>
                <c:pt idx="2648">
                  <c:v>0.122852</c:v>
                </c:pt>
                <c:pt idx="2649">
                  <c:v>0.13087799999999999</c:v>
                </c:pt>
                <c:pt idx="2650">
                  <c:v>0.122852</c:v>
                </c:pt>
                <c:pt idx="2651">
                  <c:v>0.13087799999999999</c:v>
                </c:pt>
                <c:pt idx="2652">
                  <c:v>0.13087799999999999</c:v>
                </c:pt>
                <c:pt idx="2653">
                  <c:v>0.122852</c:v>
                </c:pt>
                <c:pt idx="2654">
                  <c:v>0.122852</c:v>
                </c:pt>
                <c:pt idx="2655">
                  <c:v>0.13087799999999999</c:v>
                </c:pt>
                <c:pt idx="2656">
                  <c:v>0.122852</c:v>
                </c:pt>
                <c:pt idx="2657">
                  <c:v>32.108699999999999</c:v>
                </c:pt>
                <c:pt idx="2658">
                  <c:v>14.6188</c:v>
                </c:pt>
                <c:pt idx="2659">
                  <c:v>13.3185</c:v>
                </c:pt>
                <c:pt idx="2660">
                  <c:v>20.807300000000001</c:v>
                </c:pt>
                <c:pt idx="2661">
                  <c:v>0.13087799999999999</c:v>
                </c:pt>
                <c:pt idx="2662">
                  <c:v>0.122852</c:v>
                </c:pt>
                <c:pt idx="2663">
                  <c:v>0.13087799999999999</c:v>
                </c:pt>
                <c:pt idx="2664">
                  <c:v>0.122852</c:v>
                </c:pt>
                <c:pt idx="2665">
                  <c:v>0.13087799999999999</c:v>
                </c:pt>
                <c:pt idx="2666">
                  <c:v>0.13087799999999999</c:v>
                </c:pt>
                <c:pt idx="2667">
                  <c:v>0.13087799999999999</c:v>
                </c:pt>
                <c:pt idx="2668">
                  <c:v>0.13087799999999999</c:v>
                </c:pt>
                <c:pt idx="2669">
                  <c:v>11.7774</c:v>
                </c:pt>
                <c:pt idx="2670">
                  <c:v>0.63655200000000001</c:v>
                </c:pt>
                <c:pt idx="2671">
                  <c:v>12.740600000000001</c:v>
                </c:pt>
                <c:pt idx="2672">
                  <c:v>1.5756600000000001</c:v>
                </c:pt>
                <c:pt idx="2673">
                  <c:v>5.9260599999999997</c:v>
                </c:pt>
                <c:pt idx="2674">
                  <c:v>20.454155</c:v>
                </c:pt>
                <c:pt idx="2675">
                  <c:v>34.982250000000001</c:v>
                </c:pt>
                <c:pt idx="2676">
                  <c:v>33.336799999999997</c:v>
                </c:pt>
                <c:pt idx="2677">
                  <c:v>19.314399999999999</c:v>
                </c:pt>
                <c:pt idx="2678">
                  <c:v>0.122852</c:v>
                </c:pt>
                <c:pt idx="2679">
                  <c:v>0.13087799999999999</c:v>
                </c:pt>
                <c:pt idx="2680">
                  <c:v>0.114825</c:v>
                </c:pt>
                <c:pt idx="2681">
                  <c:v>0.13087799999999999</c:v>
                </c:pt>
                <c:pt idx="2682">
                  <c:v>0.13087799999999999</c:v>
                </c:pt>
                <c:pt idx="2683">
                  <c:v>0.26733000000000001</c:v>
                </c:pt>
                <c:pt idx="2684">
                  <c:v>34.661200000000001</c:v>
                </c:pt>
                <c:pt idx="2685">
                  <c:v>32.164900000000003</c:v>
                </c:pt>
                <c:pt idx="2686">
                  <c:v>32.879199999999997</c:v>
                </c:pt>
                <c:pt idx="2687">
                  <c:v>31.257899999999999</c:v>
                </c:pt>
                <c:pt idx="2688">
                  <c:v>6.55213</c:v>
                </c:pt>
                <c:pt idx="2689">
                  <c:v>0.13087799999999999</c:v>
                </c:pt>
                <c:pt idx="2690">
                  <c:v>0.122852</c:v>
                </c:pt>
                <c:pt idx="2691">
                  <c:v>0.13087799999999999</c:v>
                </c:pt>
                <c:pt idx="2692">
                  <c:v>0.13087799999999999</c:v>
                </c:pt>
                <c:pt idx="2693">
                  <c:v>0.122852</c:v>
                </c:pt>
                <c:pt idx="2694">
                  <c:v>0.122852</c:v>
                </c:pt>
                <c:pt idx="2695">
                  <c:v>0.13087799999999999</c:v>
                </c:pt>
                <c:pt idx="2696">
                  <c:v>0.13087799999999999</c:v>
                </c:pt>
                <c:pt idx="2697">
                  <c:v>0.13087799999999999</c:v>
                </c:pt>
                <c:pt idx="2698">
                  <c:v>0.122852</c:v>
                </c:pt>
                <c:pt idx="2699">
                  <c:v>0.13087799999999999</c:v>
                </c:pt>
                <c:pt idx="2700">
                  <c:v>12.0503</c:v>
                </c:pt>
                <c:pt idx="2701">
                  <c:v>4.2404799999999998</c:v>
                </c:pt>
                <c:pt idx="2702">
                  <c:v>3.9836299999999998</c:v>
                </c:pt>
                <c:pt idx="2703">
                  <c:v>14.281700000000001</c:v>
                </c:pt>
                <c:pt idx="2704">
                  <c:v>8.6791699999999992</c:v>
                </c:pt>
                <c:pt idx="2705">
                  <c:v>6.3193599999999996</c:v>
                </c:pt>
                <c:pt idx="2706">
                  <c:v>1.6880299999999999</c:v>
                </c:pt>
                <c:pt idx="2707">
                  <c:v>5.8698699999999997</c:v>
                </c:pt>
                <c:pt idx="2708">
                  <c:v>0.85326900000000006</c:v>
                </c:pt>
                <c:pt idx="2709">
                  <c:v>2.37832</c:v>
                </c:pt>
                <c:pt idx="2710">
                  <c:v>1.8325100000000001</c:v>
                </c:pt>
                <c:pt idx="2711">
                  <c:v>2.7876699999999999</c:v>
                </c:pt>
                <c:pt idx="2712">
                  <c:v>0.23522299999999999</c:v>
                </c:pt>
                <c:pt idx="2713">
                  <c:v>0.13087799999999999</c:v>
                </c:pt>
                <c:pt idx="2714">
                  <c:v>0.122852</c:v>
                </c:pt>
                <c:pt idx="2715">
                  <c:v>0.122852</c:v>
                </c:pt>
                <c:pt idx="2716">
                  <c:v>0.122852</c:v>
                </c:pt>
                <c:pt idx="2717">
                  <c:v>0.13087799999999999</c:v>
                </c:pt>
                <c:pt idx="2718">
                  <c:v>0.13087799999999999</c:v>
                </c:pt>
                <c:pt idx="2719">
                  <c:v>0.13087799999999999</c:v>
                </c:pt>
                <c:pt idx="2720">
                  <c:v>0.13087799999999999</c:v>
                </c:pt>
                <c:pt idx="2721">
                  <c:v>0.122852</c:v>
                </c:pt>
                <c:pt idx="2722">
                  <c:v>0.13087799999999999</c:v>
                </c:pt>
                <c:pt idx="2723">
                  <c:v>0.13087799999999999</c:v>
                </c:pt>
                <c:pt idx="2724">
                  <c:v>0.13087799999999999</c:v>
                </c:pt>
                <c:pt idx="2725">
                  <c:v>0.13087799999999999</c:v>
                </c:pt>
                <c:pt idx="2726">
                  <c:v>1.62382</c:v>
                </c:pt>
                <c:pt idx="2727">
                  <c:v>0.13087799999999999</c:v>
                </c:pt>
                <c:pt idx="2728">
                  <c:v>0.13087799999999999</c:v>
                </c:pt>
                <c:pt idx="2729">
                  <c:v>15.991400000000001</c:v>
                </c:pt>
                <c:pt idx="2730">
                  <c:v>7.77217</c:v>
                </c:pt>
                <c:pt idx="2731">
                  <c:v>0.122852</c:v>
                </c:pt>
                <c:pt idx="2732">
                  <c:v>0.122852</c:v>
                </c:pt>
                <c:pt idx="2733">
                  <c:v>0.1248585</c:v>
                </c:pt>
                <c:pt idx="2734">
                  <c:v>0.12686500000000001</c:v>
                </c:pt>
                <c:pt idx="2735">
                  <c:v>0.122852</c:v>
                </c:pt>
                <c:pt idx="2736">
                  <c:v>0.122852</c:v>
                </c:pt>
                <c:pt idx="2737">
                  <c:v>0.13087799999999999</c:v>
                </c:pt>
                <c:pt idx="2738">
                  <c:v>0.122852</c:v>
                </c:pt>
                <c:pt idx="2739">
                  <c:v>0.31663599999999997</c:v>
                </c:pt>
                <c:pt idx="2740">
                  <c:v>0.51041999999999998</c:v>
                </c:pt>
                <c:pt idx="2741">
                  <c:v>0.70420400000000005</c:v>
                </c:pt>
                <c:pt idx="2742">
                  <c:v>0.89798800000000001</c:v>
                </c:pt>
                <c:pt idx="2743">
                  <c:v>1.091772</c:v>
                </c:pt>
                <c:pt idx="2744">
                  <c:v>1.2855559999999999</c:v>
                </c:pt>
                <c:pt idx="2745">
                  <c:v>1.4793400000000001</c:v>
                </c:pt>
                <c:pt idx="2746">
                  <c:v>7.080277200000002</c:v>
                </c:pt>
                <c:pt idx="2747">
                  <c:v>4.7624731333333354</c:v>
                </c:pt>
                <c:pt idx="2748">
                  <c:v>2.4446690666666671</c:v>
                </c:pt>
                <c:pt idx="2749">
                  <c:v>0.12686500000000001</c:v>
                </c:pt>
                <c:pt idx="2750">
                  <c:v>0.122852</c:v>
                </c:pt>
                <c:pt idx="2751">
                  <c:v>11.528600000000001</c:v>
                </c:pt>
                <c:pt idx="2752">
                  <c:v>14.1533</c:v>
                </c:pt>
                <c:pt idx="2753">
                  <c:v>17.805399999999999</c:v>
                </c:pt>
                <c:pt idx="2754">
                  <c:v>0.13087799999999999</c:v>
                </c:pt>
                <c:pt idx="2755">
                  <c:v>0.13087799999999999</c:v>
                </c:pt>
                <c:pt idx="2756">
                  <c:v>0.122852</c:v>
                </c:pt>
                <c:pt idx="2757">
                  <c:v>0.13087799999999999</c:v>
                </c:pt>
                <c:pt idx="2758">
                  <c:v>0.122852</c:v>
                </c:pt>
                <c:pt idx="2759">
                  <c:v>0.13087799999999999</c:v>
                </c:pt>
                <c:pt idx="2760">
                  <c:v>5.2357699999999996</c:v>
                </c:pt>
                <c:pt idx="2761">
                  <c:v>21.955100000000002</c:v>
                </c:pt>
                <c:pt idx="2762">
                  <c:v>34.043100000000003</c:v>
                </c:pt>
                <c:pt idx="2763">
                  <c:v>0.122852</c:v>
                </c:pt>
                <c:pt idx="2764">
                  <c:v>18.230799999999999</c:v>
                </c:pt>
                <c:pt idx="2765">
                  <c:v>0.114825</c:v>
                </c:pt>
                <c:pt idx="2766">
                  <c:v>0.13087799999999999</c:v>
                </c:pt>
                <c:pt idx="2767">
                  <c:v>0.13087799999999999</c:v>
                </c:pt>
                <c:pt idx="2768">
                  <c:v>0.13087799999999999</c:v>
                </c:pt>
                <c:pt idx="2769">
                  <c:v>0.13087799999999999</c:v>
                </c:pt>
                <c:pt idx="2770">
                  <c:v>0.122852</c:v>
                </c:pt>
                <c:pt idx="2771">
                  <c:v>25.045300000000001</c:v>
                </c:pt>
                <c:pt idx="2772">
                  <c:v>6.3273799999999998</c:v>
                </c:pt>
                <c:pt idx="2773">
                  <c:v>12.5078</c:v>
                </c:pt>
                <c:pt idx="2774">
                  <c:v>33.994900000000001</c:v>
                </c:pt>
                <c:pt idx="2775">
                  <c:v>18.608000000000001</c:v>
                </c:pt>
                <c:pt idx="2776">
                  <c:v>0.114825</c:v>
                </c:pt>
                <c:pt idx="2777">
                  <c:v>0.122852</c:v>
                </c:pt>
                <c:pt idx="2778">
                  <c:v>0.13087799999999999</c:v>
                </c:pt>
                <c:pt idx="2779">
                  <c:v>0.13087799999999999</c:v>
                </c:pt>
                <c:pt idx="2780">
                  <c:v>0.13087799999999999</c:v>
                </c:pt>
                <c:pt idx="2781">
                  <c:v>0.122852</c:v>
                </c:pt>
                <c:pt idx="2782">
                  <c:v>0.13087799999999999</c:v>
                </c:pt>
                <c:pt idx="2783">
                  <c:v>0.122852</c:v>
                </c:pt>
                <c:pt idx="2784">
                  <c:v>0.13087799999999999</c:v>
                </c:pt>
                <c:pt idx="2785">
                  <c:v>0.122852</c:v>
                </c:pt>
                <c:pt idx="2786">
                  <c:v>0.13087799999999999</c:v>
                </c:pt>
                <c:pt idx="2787">
                  <c:v>0.122852</c:v>
                </c:pt>
                <c:pt idx="2788">
                  <c:v>0.12686500000000001</c:v>
                </c:pt>
                <c:pt idx="2789">
                  <c:v>0.13087799999999999</c:v>
                </c:pt>
                <c:pt idx="2790">
                  <c:v>0.122852</c:v>
                </c:pt>
                <c:pt idx="2791">
                  <c:v>0.13087799999999999</c:v>
                </c:pt>
                <c:pt idx="2792">
                  <c:v>0.13087799999999999</c:v>
                </c:pt>
                <c:pt idx="2793">
                  <c:v>0.13087799999999999</c:v>
                </c:pt>
                <c:pt idx="2794">
                  <c:v>0.13087799999999999</c:v>
                </c:pt>
                <c:pt idx="2795">
                  <c:v>0.13087799999999999</c:v>
                </c:pt>
                <c:pt idx="2796">
                  <c:v>0.13087799999999999</c:v>
                </c:pt>
                <c:pt idx="2797">
                  <c:v>0.13087799999999999</c:v>
                </c:pt>
                <c:pt idx="2798">
                  <c:v>2.4666100000000002</c:v>
                </c:pt>
                <c:pt idx="2799">
                  <c:v>33.344799999999999</c:v>
                </c:pt>
                <c:pt idx="2800">
                  <c:v>34.2759</c:v>
                </c:pt>
                <c:pt idx="2801">
                  <c:v>35.624299999999998</c:v>
                </c:pt>
                <c:pt idx="2802">
                  <c:v>35.207000000000001</c:v>
                </c:pt>
                <c:pt idx="2803">
                  <c:v>35.0304</c:v>
                </c:pt>
                <c:pt idx="2804">
                  <c:v>17.582645750000001</c:v>
                </c:pt>
                <c:pt idx="2805">
                  <c:v>0.1348915</c:v>
                </c:pt>
                <c:pt idx="2806">
                  <c:v>0.13087799999999999</c:v>
                </c:pt>
                <c:pt idx="2807">
                  <c:v>0.12485825</c:v>
                </c:pt>
                <c:pt idx="2808">
                  <c:v>0.1188385</c:v>
                </c:pt>
                <c:pt idx="2809">
                  <c:v>0.19509099999999999</c:v>
                </c:pt>
                <c:pt idx="2810">
                  <c:v>14.6349</c:v>
                </c:pt>
                <c:pt idx="2811">
                  <c:v>21.569800000000001</c:v>
                </c:pt>
                <c:pt idx="2812">
                  <c:v>12.3072</c:v>
                </c:pt>
                <c:pt idx="2813">
                  <c:v>32.967500000000001</c:v>
                </c:pt>
                <c:pt idx="2814">
                  <c:v>34.436399999999999</c:v>
                </c:pt>
                <c:pt idx="2815">
                  <c:v>0.13087799999999999</c:v>
                </c:pt>
                <c:pt idx="2816">
                  <c:v>0.23522299999999999</c:v>
                </c:pt>
                <c:pt idx="2817">
                  <c:v>0.2004413333333333</c:v>
                </c:pt>
                <c:pt idx="2818">
                  <c:v>0.16565966666666659</c:v>
                </c:pt>
                <c:pt idx="2819">
                  <c:v>0.13087799999999999</c:v>
                </c:pt>
                <c:pt idx="2820">
                  <c:v>27.5657</c:v>
                </c:pt>
                <c:pt idx="2821">
                  <c:v>25.5002</c:v>
                </c:pt>
                <c:pt idx="2822">
                  <c:v>23.434699999999999</c:v>
                </c:pt>
                <c:pt idx="2823">
                  <c:v>21.369199999999999</c:v>
                </c:pt>
                <c:pt idx="2824">
                  <c:v>26.457999999999998</c:v>
                </c:pt>
                <c:pt idx="2825">
                  <c:v>18.226739999999999</c:v>
                </c:pt>
                <c:pt idx="2826">
                  <c:v>11.789440000000001</c:v>
                </c:pt>
                <c:pt idx="2827">
                  <c:v>5.9601589999999991</c:v>
                </c:pt>
                <c:pt idx="2828">
                  <c:v>0.13087799999999999</c:v>
                </c:pt>
                <c:pt idx="2829">
                  <c:v>13.904445000000001</c:v>
                </c:pt>
                <c:pt idx="2830">
                  <c:v>11.693132500000001</c:v>
                </c:pt>
                <c:pt idx="2831">
                  <c:v>9.4818200000000008</c:v>
                </c:pt>
                <c:pt idx="2832">
                  <c:v>0.12686500000000001</c:v>
                </c:pt>
                <c:pt idx="2833">
                  <c:v>0.122852</c:v>
                </c:pt>
                <c:pt idx="2834">
                  <c:v>0.122852</c:v>
                </c:pt>
                <c:pt idx="2835">
                  <c:v>0.122852</c:v>
                </c:pt>
                <c:pt idx="2836">
                  <c:v>33.673900000000003</c:v>
                </c:pt>
                <c:pt idx="2837">
                  <c:v>33.872549999999997</c:v>
                </c:pt>
                <c:pt idx="2838">
                  <c:v>34.071199999999997</c:v>
                </c:pt>
                <c:pt idx="2839">
                  <c:v>1.3348599999999999</c:v>
                </c:pt>
                <c:pt idx="2840">
                  <c:v>0.13087799999999999</c:v>
                </c:pt>
                <c:pt idx="2841">
                  <c:v>0.33956900000000001</c:v>
                </c:pt>
                <c:pt idx="2842">
                  <c:v>34.893900000000002</c:v>
                </c:pt>
                <c:pt idx="2843">
                  <c:v>0.13087799999999999</c:v>
                </c:pt>
                <c:pt idx="2844">
                  <c:v>0.114825</c:v>
                </c:pt>
                <c:pt idx="2845">
                  <c:v>0.1188385</c:v>
                </c:pt>
                <c:pt idx="2846">
                  <c:v>0.122852</c:v>
                </c:pt>
                <c:pt idx="2847">
                  <c:v>0.13087799999999999</c:v>
                </c:pt>
                <c:pt idx="2848">
                  <c:v>0.13087799999999999</c:v>
                </c:pt>
                <c:pt idx="2849">
                  <c:v>0.13087799999999999</c:v>
                </c:pt>
                <c:pt idx="2850">
                  <c:v>26.257300000000001</c:v>
                </c:pt>
                <c:pt idx="2851">
                  <c:v>6.6966099999999997</c:v>
                </c:pt>
                <c:pt idx="2852">
                  <c:v>0.13087799999999999</c:v>
                </c:pt>
                <c:pt idx="2853">
                  <c:v>0.29943599999999998</c:v>
                </c:pt>
                <c:pt idx="2854">
                  <c:v>33.850499999999997</c:v>
                </c:pt>
                <c:pt idx="2855">
                  <c:v>32.758899999999997</c:v>
                </c:pt>
                <c:pt idx="2856">
                  <c:v>34.115299999999998</c:v>
                </c:pt>
                <c:pt idx="2857">
                  <c:v>35.439700000000002</c:v>
                </c:pt>
                <c:pt idx="2858">
                  <c:v>11.713200000000001</c:v>
                </c:pt>
                <c:pt idx="2859">
                  <c:v>0.13087799999999999</c:v>
                </c:pt>
                <c:pt idx="2860">
                  <c:v>0.114825</c:v>
                </c:pt>
                <c:pt idx="2861">
                  <c:v>0.13087799999999999</c:v>
                </c:pt>
                <c:pt idx="2862">
                  <c:v>0.122852</c:v>
                </c:pt>
                <c:pt idx="2863">
                  <c:v>0.13087799999999999</c:v>
                </c:pt>
                <c:pt idx="2864">
                  <c:v>0.122852</c:v>
                </c:pt>
                <c:pt idx="2865">
                  <c:v>0.211144</c:v>
                </c:pt>
                <c:pt idx="2866">
                  <c:v>0.13087799999999999</c:v>
                </c:pt>
                <c:pt idx="2867">
                  <c:v>0.122852</c:v>
                </c:pt>
                <c:pt idx="2868">
                  <c:v>0.122852</c:v>
                </c:pt>
                <c:pt idx="2869">
                  <c:v>0.122852</c:v>
                </c:pt>
                <c:pt idx="2870">
                  <c:v>0.122852</c:v>
                </c:pt>
                <c:pt idx="2871">
                  <c:v>0.122852</c:v>
                </c:pt>
                <c:pt idx="2872">
                  <c:v>0.13087799999999999</c:v>
                </c:pt>
                <c:pt idx="2873">
                  <c:v>0.122852</c:v>
                </c:pt>
                <c:pt idx="2874">
                  <c:v>0.13087799999999999</c:v>
                </c:pt>
                <c:pt idx="2875">
                  <c:v>0.122852</c:v>
                </c:pt>
                <c:pt idx="2876">
                  <c:v>0.49207299999999998</c:v>
                </c:pt>
                <c:pt idx="2877">
                  <c:v>15.3894</c:v>
                </c:pt>
                <c:pt idx="2878">
                  <c:v>1.5275000000000001</c:v>
                </c:pt>
                <c:pt idx="2879">
                  <c:v>3.1408399999999999</c:v>
                </c:pt>
                <c:pt idx="2880">
                  <c:v>8.2938899999999993</c:v>
                </c:pt>
                <c:pt idx="2881">
                  <c:v>32.140799999999999</c:v>
                </c:pt>
                <c:pt idx="2882">
                  <c:v>33.352800000000002</c:v>
                </c:pt>
                <c:pt idx="2883">
                  <c:v>35.383499999999998</c:v>
                </c:pt>
                <c:pt idx="2884">
                  <c:v>0.13087799999999999</c:v>
                </c:pt>
                <c:pt idx="2885">
                  <c:v>13.5192</c:v>
                </c:pt>
                <c:pt idx="2886">
                  <c:v>31.089300000000001</c:v>
                </c:pt>
                <c:pt idx="2887">
                  <c:v>33.497300000000003</c:v>
                </c:pt>
                <c:pt idx="2888">
                  <c:v>21.898900000000001</c:v>
                </c:pt>
                <c:pt idx="2889">
                  <c:v>0.13087799999999999</c:v>
                </c:pt>
                <c:pt idx="2890">
                  <c:v>0.114825</c:v>
                </c:pt>
                <c:pt idx="2891">
                  <c:v>0.122852</c:v>
                </c:pt>
                <c:pt idx="2892">
                  <c:v>0.13087799999999999</c:v>
                </c:pt>
                <c:pt idx="2893">
                  <c:v>0.13087799999999999</c:v>
                </c:pt>
                <c:pt idx="2894">
                  <c:v>0.91346850000000002</c:v>
                </c:pt>
                <c:pt idx="2895">
                  <c:v>1.696059</c:v>
                </c:pt>
                <c:pt idx="2896">
                  <c:v>11.303900000000001</c:v>
                </c:pt>
                <c:pt idx="2897">
                  <c:v>1.2947299999999999</c:v>
                </c:pt>
                <c:pt idx="2898">
                  <c:v>1.7014100000000001</c:v>
                </c:pt>
                <c:pt idx="2899">
                  <c:v>2.1080899999999998</c:v>
                </c:pt>
                <c:pt idx="2900">
                  <c:v>2.5147699999999999</c:v>
                </c:pt>
                <c:pt idx="2901">
                  <c:v>1.3027599999999999</c:v>
                </c:pt>
                <c:pt idx="2902">
                  <c:v>4.0960000000000001</c:v>
                </c:pt>
                <c:pt idx="2903">
                  <c:v>0.114825</c:v>
                </c:pt>
                <c:pt idx="2904">
                  <c:v>0.122852</c:v>
                </c:pt>
                <c:pt idx="2905">
                  <c:v>0.122852</c:v>
                </c:pt>
                <c:pt idx="2906">
                  <c:v>0.13087799999999999</c:v>
                </c:pt>
                <c:pt idx="2907">
                  <c:v>0.74089700000000003</c:v>
                </c:pt>
                <c:pt idx="2908">
                  <c:v>32.7348</c:v>
                </c:pt>
                <c:pt idx="2909">
                  <c:v>35.174900000000001</c:v>
                </c:pt>
                <c:pt idx="2910">
                  <c:v>34.733400000000003</c:v>
                </c:pt>
                <c:pt idx="2911">
                  <c:v>0.13087799999999999</c:v>
                </c:pt>
                <c:pt idx="2912">
                  <c:v>0.12485825</c:v>
                </c:pt>
                <c:pt idx="2913">
                  <c:v>0.1188385</c:v>
                </c:pt>
                <c:pt idx="2914">
                  <c:v>0.122852</c:v>
                </c:pt>
                <c:pt idx="2915">
                  <c:v>0.122852</c:v>
                </c:pt>
                <c:pt idx="2916">
                  <c:v>0.122852</c:v>
                </c:pt>
                <c:pt idx="2917">
                  <c:v>0.13087799999999999</c:v>
                </c:pt>
                <c:pt idx="2918">
                  <c:v>0.13087799999999999</c:v>
                </c:pt>
                <c:pt idx="2919">
                  <c:v>0.122852</c:v>
                </c:pt>
                <c:pt idx="2920">
                  <c:v>8.0712249999999999E-2</c:v>
                </c:pt>
                <c:pt idx="2921">
                  <c:v>3.8572500000000003E-2</c:v>
                </c:pt>
                <c:pt idx="2922">
                  <c:v>4.2585999999999999E-2</c:v>
                </c:pt>
                <c:pt idx="2923">
                  <c:v>3.4558999999999999E-2</c:v>
                </c:pt>
                <c:pt idx="2924">
                  <c:v>2.6533000000000001E-2</c:v>
                </c:pt>
                <c:pt idx="2925">
                  <c:v>3.0546E-2</c:v>
                </c:pt>
                <c:pt idx="2926">
                  <c:v>3.4558999999999999E-2</c:v>
                </c:pt>
                <c:pt idx="2927">
                  <c:v>3.4558999999999999E-2</c:v>
                </c:pt>
                <c:pt idx="2928">
                  <c:v>4.2585999999999999E-2</c:v>
                </c:pt>
                <c:pt idx="2929">
                  <c:v>4.2585999999999999E-2</c:v>
                </c:pt>
                <c:pt idx="2930">
                  <c:v>4.2585999999999999E-2</c:v>
                </c:pt>
                <c:pt idx="2931">
                  <c:v>3.4558999999999999E-2</c:v>
                </c:pt>
                <c:pt idx="2932">
                  <c:v>3.4558999999999999E-2</c:v>
                </c:pt>
                <c:pt idx="2933">
                  <c:v>3.4558999999999999E-2</c:v>
                </c:pt>
                <c:pt idx="2934">
                  <c:v>3.4558999999999999E-2</c:v>
                </c:pt>
                <c:pt idx="2935">
                  <c:v>3.4558999999999999E-2</c:v>
                </c:pt>
                <c:pt idx="2936">
                  <c:v>3.4558999999999999E-2</c:v>
                </c:pt>
                <c:pt idx="2937">
                  <c:v>2.6533000000000001E-2</c:v>
                </c:pt>
                <c:pt idx="2938">
                  <c:v>3.4558999999999999E-2</c:v>
                </c:pt>
                <c:pt idx="2939">
                  <c:v>3.4558999999999999E-2</c:v>
                </c:pt>
                <c:pt idx="2940">
                  <c:v>3.4558999999999999E-2</c:v>
                </c:pt>
                <c:pt idx="2941">
                  <c:v>3.4558999999999999E-2</c:v>
                </c:pt>
                <c:pt idx="2942">
                  <c:v>3.4558999999999999E-2</c:v>
                </c:pt>
                <c:pt idx="2943">
                  <c:v>3.4558999999999999E-2</c:v>
                </c:pt>
                <c:pt idx="2944">
                  <c:v>4.0579249999999997E-2</c:v>
                </c:pt>
                <c:pt idx="2945">
                  <c:v>4.6599500000000002E-2</c:v>
                </c:pt>
                <c:pt idx="2946">
                  <c:v>3.4558999999999999E-2</c:v>
                </c:pt>
                <c:pt idx="2947">
                  <c:v>3.4558999999999999E-2</c:v>
                </c:pt>
                <c:pt idx="2948">
                  <c:v>4.2585999999999999E-2</c:v>
                </c:pt>
                <c:pt idx="2949">
                  <c:v>4.0579249999999997E-2</c:v>
                </c:pt>
                <c:pt idx="2950">
                  <c:v>3.8572500000000003E-2</c:v>
                </c:pt>
                <c:pt idx="2951">
                  <c:v>3.4558999999999999E-2</c:v>
                </c:pt>
                <c:pt idx="2952">
                  <c:v>3.4558999999999999E-2</c:v>
                </c:pt>
                <c:pt idx="2953">
                  <c:v>4.2585999999999999E-2</c:v>
                </c:pt>
                <c:pt idx="2954">
                  <c:v>3.8572500000000003E-2</c:v>
                </c:pt>
                <c:pt idx="2955">
                  <c:v>3.4558999999999999E-2</c:v>
                </c:pt>
                <c:pt idx="2956">
                  <c:v>4.2585999999999999E-2</c:v>
                </c:pt>
                <c:pt idx="2957">
                  <c:v>4.0579249999999997E-2</c:v>
                </c:pt>
                <c:pt idx="2958">
                  <c:v>3.8572500000000003E-2</c:v>
                </c:pt>
                <c:pt idx="2959">
                  <c:v>4.2585999999999999E-2</c:v>
                </c:pt>
                <c:pt idx="2960">
                  <c:v>3.4558999999999999E-2</c:v>
                </c:pt>
                <c:pt idx="2961">
                  <c:v>4.2585999999999999E-2</c:v>
                </c:pt>
                <c:pt idx="2962">
                  <c:v>4.6599500000000002E-2</c:v>
                </c:pt>
                <c:pt idx="2963">
                  <c:v>5.0612999999999998E-2</c:v>
                </c:pt>
                <c:pt idx="2964">
                  <c:v>3.4558999999999999E-2</c:v>
                </c:pt>
                <c:pt idx="2965">
                  <c:v>3.4558999999999999E-2</c:v>
                </c:pt>
                <c:pt idx="2966">
                  <c:v>1.8506000000000002E-2</c:v>
                </c:pt>
                <c:pt idx="2967">
                  <c:v>3.4558999999999999E-2</c:v>
                </c:pt>
                <c:pt idx="2968">
                  <c:v>3.4558999999999999E-2</c:v>
                </c:pt>
                <c:pt idx="2969">
                  <c:v>4.2585999999999999E-2</c:v>
                </c:pt>
                <c:pt idx="2970">
                  <c:v>3.4558999999999999E-2</c:v>
                </c:pt>
                <c:pt idx="2971">
                  <c:v>3.4558999999999999E-2</c:v>
                </c:pt>
                <c:pt idx="2972">
                  <c:v>4.2585999999999999E-2</c:v>
                </c:pt>
                <c:pt idx="2973">
                  <c:v>3.4558999999999999E-2</c:v>
                </c:pt>
                <c:pt idx="2974">
                  <c:v>3.4558999999999999E-2</c:v>
                </c:pt>
                <c:pt idx="2975">
                  <c:v>3.4558999999999999E-2</c:v>
                </c:pt>
                <c:pt idx="2976">
                  <c:v>3.4558999999999999E-2</c:v>
                </c:pt>
                <c:pt idx="2977">
                  <c:v>3.4558999999999999E-2</c:v>
                </c:pt>
                <c:pt idx="2978">
                  <c:v>3.4558999999999999E-2</c:v>
                </c:pt>
                <c:pt idx="2979">
                  <c:v>4.2585999999999999E-2</c:v>
                </c:pt>
                <c:pt idx="2980">
                  <c:v>3.4558999999999999E-2</c:v>
                </c:pt>
                <c:pt idx="2981">
                  <c:v>4.2585999999999999E-2</c:v>
                </c:pt>
                <c:pt idx="2982">
                  <c:v>2.6533000000000001E-2</c:v>
                </c:pt>
                <c:pt idx="2983">
                  <c:v>4.2585999999999999E-2</c:v>
                </c:pt>
                <c:pt idx="2984">
                  <c:v>3.4558999999999999E-2</c:v>
                </c:pt>
                <c:pt idx="2985">
                  <c:v>3.4558999999999999E-2</c:v>
                </c:pt>
                <c:pt idx="2986">
                  <c:v>3.4558999999999999E-2</c:v>
                </c:pt>
                <c:pt idx="2987">
                  <c:v>3.4558999999999999E-2</c:v>
                </c:pt>
                <c:pt idx="2988">
                  <c:v>4.2585999999999999E-2</c:v>
                </c:pt>
                <c:pt idx="2989">
                  <c:v>3.4558999999999999E-2</c:v>
                </c:pt>
                <c:pt idx="2990">
                  <c:v>3.4558999999999999E-2</c:v>
                </c:pt>
                <c:pt idx="2991">
                  <c:v>3.4558999999999999E-2</c:v>
                </c:pt>
                <c:pt idx="2992">
                  <c:v>4.2585999999999999E-2</c:v>
                </c:pt>
                <c:pt idx="2993">
                  <c:v>3.4558999999999999E-2</c:v>
                </c:pt>
                <c:pt idx="2994">
                  <c:v>3.4558999999999999E-2</c:v>
                </c:pt>
                <c:pt idx="2995">
                  <c:v>3.4558999999999999E-2</c:v>
                </c:pt>
                <c:pt idx="2996">
                  <c:v>3.4558999999999999E-2</c:v>
                </c:pt>
                <c:pt idx="2997">
                  <c:v>3.4558999999999999E-2</c:v>
                </c:pt>
                <c:pt idx="2998">
                  <c:v>3.4558999999999999E-2</c:v>
                </c:pt>
                <c:pt idx="2999">
                  <c:v>3.4558999999999999E-2</c:v>
                </c:pt>
                <c:pt idx="3000">
                  <c:v>4.2585999999999999E-2</c:v>
                </c:pt>
                <c:pt idx="3001">
                  <c:v>4.2585999999999999E-2</c:v>
                </c:pt>
                <c:pt idx="3002">
                  <c:v>3.4558999999999999E-2</c:v>
                </c:pt>
                <c:pt idx="3003">
                  <c:v>3.4558999999999999E-2</c:v>
                </c:pt>
                <c:pt idx="3004">
                  <c:v>4.2585999999999999E-2</c:v>
                </c:pt>
                <c:pt idx="3005">
                  <c:v>3.4558999999999999E-2</c:v>
                </c:pt>
                <c:pt idx="3006">
                  <c:v>3.4558999999999999E-2</c:v>
                </c:pt>
                <c:pt idx="3007">
                  <c:v>4.2585999999999999E-2</c:v>
                </c:pt>
                <c:pt idx="3008">
                  <c:v>4.2585999999999999E-2</c:v>
                </c:pt>
                <c:pt idx="3009">
                  <c:v>4.2585999999999999E-2</c:v>
                </c:pt>
                <c:pt idx="3010">
                  <c:v>4.2585999999999999E-2</c:v>
                </c:pt>
                <c:pt idx="3011">
                  <c:v>4.2585999999999999E-2</c:v>
                </c:pt>
                <c:pt idx="3012">
                  <c:v>3.4558999999999999E-2</c:v>
                </c:pt>
                <c:pt idx="3013">
                  <c:v>4.2585999999999999E-2</c:v>
                </c:pt>
                <c:pt idx="3014">
                  <c:v>3.4558999999999999E-2</c:v>
                </c:pt>
                <c:pt idx="3015">
                  <c:v>3.4558999999999999E-2</c:v>
                </c:pt>
                <c:pt idx="3016">
                  <c:v>4.2585999999999999E-2</c:v>
                </c:pt>
                <c:pt idx="3017">
                  <c:v>3.4558999999999999E-2</c:v>
                </c:pt>
                <c:pt idx="3018">
                  <c:v>3.4558999999999999E-2</c:v>
                </c:pt>
                <c:pt idx="3019">
                  <c:v>3.4558999999999999E-2</c:v>
                </c:pt>
                <c:pt idx="3020">
                  <c:v>3.4558999999999999E-2</c:v>
                </c:pt>
                <c:pt idx="3021">
                  <c:v>4.2585999999999999E-2</c:v>
                </c:pt>
                <c:pt idx="3022">
                  <c:v>4.2585999999999999E-2</c:v>
                </c:pt>
                <c:pt idx="3023">
                  <c:v>3.4558999999999999E-2</c:v>
                </c:pt>
                <c:pt idx="3024">
                  <c:v>3.4558999999999999E-2</c:v>
                </c:pt>
                <c:pt idx="3025">
                  <c:v>3.4558999999999999E-2</c:v>
                </c:pt>
                <c:pt idx="3026">
                  <c:v>3.4558999999999999E-2</c:v>
                </c:pt>
                <c:pt idx="3027">
                  <c:v>4.2585999999999999E-2</c:v>
                </c:pt>
                <c:pt idx="3028">
                  <c:v>4.2585999999999999E-2</c:v>
                </c:pt>
                <c:pt idx="3029">
                  <c:v>4.2585999999999999E-2</c:v>
                </c:pt>
                <c:pt idx="3030">
                  <c:v>4.2585999999999999E-2</c:v>
                </c:pt>
                <c:pt idx="3031">
                  <c:v>1.048E-2</c:v>
                </c:pt>
                <c:pt idx="3032">
                  <c:v>1.048E-2</c:v>
                </c:pt>
                <c:pt idx="3033">
                  <c:v>1.8506000000000002E-2</c:v>
                </c:pt>
                <c:pt idx="3034">
                  <c:v>1.8506000000000002E-2</c:v>
                </c:pt>
                <c:pt idx="3035">
                  <c:v>1.8506000000000002E-2</c:v>
                </c:pt>
                <c:pt idx="3036">
                  <c:v>1.8506000000000002E-2</c:v>
                </c:pt>
                <c:pt idx="3037">
                  <c:v>1.8506000000000002E-2</c:v>
                </c:pt>
                <c:pt idx="3038">
                  <c:v>1.8506000000000002E-2</c:v>
                </c:pt>
                <c:pt idx="3039">
                  <c:v>1.8506000000000002E-2</c:v>
                </c:pt>
                <c:pt idx="3040">
                  <c:v>1.8506000000000002E-2</c:v>
                </c:pt>
                <c:pt idx="3041">
                  <c:v>1.8506000000000002E-2</c:v>
                </c:pt>
                <c:pt idx="3042">
                  <c:v>1.8506000000000002E-2</c:v>
                </c:pt>
                <c:pt idx="3043">
                  <c:v>2.6533000000000001E-2</c:v>
                </c:pt>
                <c:pt idx="3044">
                  <c:v>1.8506000000000002E-2</c:v>
                </c:pt>
                <c:pt idx="3045">
                  <c:v>1.8506000000000002E-2</c:v>
                </c:pt>
                <c:pt idx="3046">
                  <c:v>3.4558999999999999E-2</c:v>
                </c:pt>
                <c:pt idx="3047">
                  <c:v>1.8506000000000002E-2</c:v>
                </c:pt>
                <c:pt idx="3048">
                  <c:v>1.8506000000000002E-2</c:v>
                </c:pt>
                <c:pt idx="3049">
                  <c:v>1.8506000000000002E-2</c:v>
                </c:pt>
                <c:pt idx="3050">
                  <c:v>1.8506000000000002E-2</c:v>
                </c:pt>
                <c:pt idx="3051">
                  <c:v>1.8506000000000002E-2</c:v>
                </c:pt>
                <c:pt idx="3052">
                  <c:v>1.8506000000000002E-2</c:v>
                </c:pt>
                <c:pt idx="3053">
                  <c:v>1.8506000000000002E-2</c:v>
                </c:pt>
                <c:pt idx="3054">
                  <c:v>1.8506000000000002E-2</c:v>
                </c:pt>
                <c:pt idx="3055">
                  <c:v>1.8506000000000002E-2</c:v>
                </c:pt>
                <c:pt idx="3056">
                  <c:v>1.8506000000000002E-2</c:v>
                </c:pt>
                <c:pt idx="3057">
                  <c:v>4.2585999999999999E-2</c:v>
                </c:pt>
                <c:pt idx="3058">
                  <c:v>0.13087799999999999</c:v>
                </c:pt>
                <c:pt idx="3059">
                  <c:v>0.13087799999999999</c:v>
                </c:pt>
                <c:pt idx="3060">
                  <c:v>0.13087799999999999</c:v>
                </c:pt>
                <c:pt idx="3061">
                  <c:v>0.13087799999999999</c:v>
                </c:pt>
                <c:pt idx="3062">
                  <c:v>0.13087799999999999</c:v>
                </c:pt>
                <c:pt idx="3063">
                  <c:v>0.122852</c:v>
                </c:pt>
                <c:pt idx="3064">
                  <c:v>0.122852</c:v>
                </c:pt>
                <c:pt idx="3065">
                  <c:v>0.122852</c:v>
                </c:pt>
                <c:pt idx="3066">
                  <c:v>0.114825</c:v>
                </c:pt>
                <c:pt idx="3067">
                  <c:v>0.13087799999999999</c:v>
                </c:pt>
                <c:pt idx="3068">
                  <c:v>28.938199999999998</c:v>
                </c:pt>
                <c:pt idx="3069">
                  <c:v>8.0129599999999996</c:v>
                </c:pt>
                <c:pt idx="3070">
                  <c:v>0.13087799999999999</c:v>
                </c:pt>
                <c:pt idx="3071">
                  <c:v>0.13087799999999999</c:v>
                </c:pt>
                <c:pt idx="3072">
                  <c:v>2.89202</c:v>
                </c:pt>
                <c:pt idx="3073">
                  <c:v>0.14693100000000001</c:v>
                </c:pt>
                <c:pt idx="3074">
                  <c:v>6.0865900000000002</c:v>
                </c:pt>
                <c:pt idx="3075">
                  <c:v>5.0672100000000002</c:v>
                </c:pt>
                <c:pt idx="3076">
                  <c:v>33.898600000000002</c:v>
                </c:pt>
                <c:pt idx="3077">
                  <c:v>28.312100000000001</c:v>
                </c:pt>
                <c:pt idx="3078">
                  <c:v>18.118400000000001</c:v>
                </c:pt>
                <c:pt idx="3079">
                  <c:v>7.6276900000000003</c:v>
                </c:pt>
                <c:pt idx="3080">
                  <c:v>1.3749899999999999</c:v>
                </c:pt>
                <c:pt idx="3081">
                  <c:v>15.5579</c:v>
                </c:pt>
                <c:pt idx="3082">
                  <c:v>36.073799999999999</c:v>
                </c:pt>
                <c:pt idx="3083">
                  <c:v>34.837699999999998</c:v>
                </c:pt>
                <c:pt idx="3084">
                  <c:v>16.336500000000001</c:v>
                </c:pt>
                <c:pt idx="3085">
                  <c:v>35.487900000000003</c:v>
                </c:pt>
                <c:pt idx="3086">
                  <c:v>30.246500000000001</c:v>
                </c:pt>
                <c:pt idx="3087">
                  <c:v>36.3628</c:v>
                </c:pt>
                <c:pt idx="3088">
                  <c:v>18.864899999999999</c:v>
                </c:pt>
                <c:pt idx="3089">
                  <c:v>0.13087799999999999</c:v>
                </c:pt>
                <c:pt idx="3090">
                  <c:v>33.1843</c:v>
                </c:pt>
                <c:pt idx="3091">
                  <c:v>14.2416</c:v>
                </c:pt>
                <c:pt idx="3092">
                  <c:v>24.643999999999998</c:v>
                </c:pt>
                <c:pt idx="3093">
                  <c:v>19.5471</c:v>
                </c:pt>
                <c:pt idx="3094">
                  <c:v>7.85243</c:v>
                </c:pt>
                <c:pt idx="3095">
                  <c:v>36.258400000000002</c:v>
                </c:pt>
                <c:pt idx="3096">
                  <c:v>32.180900000000001</c:v>
                </c:pt>
                <c:pt idx="3097">
                  <c:v>31.956199999999999</c:v>
                </c:pt>
                <c:pt idx="3098">
                  <c:v>12.3794</c:v>
                </c:pt>
                <c:pt idx="3099">
                  <c:v>5.6049899999999999</c:v>
                </c:pt>
                <c:pt idx="3100">
                  <c:v>11.408200000000001</c:v>
                </c:pt>
                <c:pt idx="3101">
                  <c:v>14.2255</c:v>
                </c:pt>
                <c:pt idx="3102">
                  <c:v>0.13087799999999999</c:v>
                </c:pt>
                <c:pt idx="3103">
                  <c:v>0.114825</c:v>
                </c:pt>
                <c:pt idx="3104">
                  <c:v>0.122852</c:v>
                </c:pt>
                <c:pt idx="3105">
                  <c:v>0.13087799999999999</c:v>
                </c:pt>
                <c:pt idx="3106">
                  <c:v>0.122852</c:v>
                </c:pt>
                <c:pt idx="3107">
                  <c:v>0.41983399999999998</c:v>
                </c:pt>
                <c:pt idx="3108">
                  <c:v>35.905299999999997</c:v>
                </c:pt>
                <c:pt idx="3109">
                  <c:v>34.773499999999999</c:v>
                </c:pt>
                <c:pt idx="3110">
                  <c:v>17.452189000000001</c:v>
                </c:pt>
                <c:pt idx="3111">
                  <c:v>0.13087799999999999</c:v>
                </c:pt>
                <c:pt idx="3112">
                  <c:v>0.122852</c:v>
                </c:pt>
                <c:pt idx="3113">
                  <c:v>0.114825</c:v>
                </c:pt>
                <c:pt idx="3114">
                  <c:v>0.122852</c:v>
                </c:pt>
                <c:pt idx="3115">
                  <c:v>0.13087799999999999</c:v>
                </c:pt>
                <c:pt idx="3116">
                  <c:v>0.22719700000000001</c:v>
                </c:pt>
                <c:pt idx="3117">
                  <c:v>0.90142800000000001</c:v>
                </c:pt>
                <c:pt idx="3118">
                  <c:v>0.30746299999999999</c:v>
                </c:pt>
                <c:pt idx="3119">
                  <c:v>0.95761399999999997</c:v>
                </c:pt>
                <c:pt idx="3120">
                  <c:v>34.348100000000002</c:v>
                </c:pt>
                <c:pt idx="3121">
                  <c:v>0.19509099999999999</c:v>
                </c:pt>
                <c:pt idx="3122">
                  <c:v>0.13087799999999999</c:v>
                </c:pt>
                <c:pt idx="3123">
                  <c:v>0.13087799999999999</c:v>
                </c:pt>
                <c:pt idx="3124">
                  <c:v>0.13087799999999999</c:v>
                </c:pt>
                <c:pt idx="3125">
                  <c:v>0.114825</c:v>
                </c:pt>
                <c:pt idx="3126">
                  <c:v>0.171011</c:v>
                </c:pt>
                <c:pt idx="3127">
                  <c:v>15.5098</c:v>
                </c:pt>
                <c:pt idx="3128">
                  <c:v>8.4142899999999994</c:v>
                </c:pt>
                <c:pt idx="3129">
                  <c:v>9.3774800000000003</c:v>
                </c:pt>
                <c:pt idx="3130">
                  <c:v>2.9241199999999998</c:v>
                </c:pt>
                <c:pt idx="3131">
                  <c:v>2.8438599999999998</c:v>
                </c:pt>
                <c:pt idx="3132">
                  <c:v>7.6838699999999998</c:v>
                </c:pt>
                <c:pt idx="3133">
                  <c:v>3.0846499999999999</c:v>
                </c:pt>
                <c:pt idx="3134">
                  <c:v>10.3246</c:v>
                </c:pt>
                <c:pt idx="3135">
                  <c:v>7.4671500000000002</c:v>
                </c:pt>
                <c:pt idx="3136">
                  <c:v>4.6097000000000001</c:v>
                </c:pt>
                <c:pt idx="3137">
                  <c:v>2.9803099999999998</c:v>
                </c:pt>
                <c:pt idx="3138">
                  <c:v>4.0638899999999998</c:v>
                </c:pt>
                <c:pt idx="3139">
                  <c:v>2.3702899999999998</c:v>
                </c:pt>
                <c:pt idx="3140">
                  <c:v>34.203600000000002</c:v>
                </c:pt>
                <c:pt idx="3141">
                  <c:v>35.198900000000002</c:v>
                </c:pt>
                <c:pt idx="3142">
                  <c:v>34.773499999999999</c:v>
                </c:pt>
                <c:pt idx="3143">
                  <c:v>0.39575500000000002</c:v>
                </c:pt>
                <c:pt idx="3144">
                  <c:v>35.207000000000001</c:v>
                </c:pt>
                <c:pt idx="3145">
                  <c:v>0.13087799999999999</c:v>
                </c:pt>
                <c:pt idx="3146">
                  <c:v>0.58036600000000005</c:v>
                </c:pt>
                <c:pt idx="3147">
                  <c:v>34.982199999999999</c:v>
                </c:pt>
                <c:pt idx="3148">
                  <c:v>25.727599999999999</c:v>
                </c:pt>
                <c:pt idx="3149">
                  <c:v>21.722300000000001</c:v>
                </c:pt>
                <c:pt idx="3150">
                  <c:v>26.088799999999999</c:v>
                </c:pt>
                <c:pt idx="3151">
                  <c:v>21.834700000000002</c:v>
                </c:pt>
                <c:pt idx="3152">
                  <c:v>10.982789</c:v>
                </c:pt>
                <c:pt idx="3153">
                  <c:v>0.13087799999999999</c:v>
                </c:pt>
                <c:pt idx="3154">
                  <c:v>0.122852</c:v>
                </c:pt>
                <c:pt idx="3155">
                  <c:v>0.13087799999999999</c:v>
                </c:pt>
                <c:pt idx="3156">
                  <c:v>0.122852</c:v>
                </c:pt>
                <c:pt idx="3157">
                  <c:v>0.122852</c:v>
                </c:pt>
                <c:pt idx="3158">
                  <c:v>0.13087799999999999</c:v>
                </c:pt>
                <c:pt idx="3159">
                  <c:v>0.13087799999999999</c:v>
                </c:pt>
                <c:pt idx="3160">
                  <c:v>0.122852</c:v>
                </c:pt>
                <c:pt idx="3161">
                  <c:v>0.13087799999999999</c:v>
                </c:pt>
                <c:pt idx="3162">
                  <c:v>0.122852</c:v>
                </c:pt>
                <c:pt idx="3163">
                  <c:v>0.13087799999999999</c:v>
                </c:pt>
                <c:pt idx="3164">
                  <c:v>0.13087799999999999</c:v>
                </c:pt>
                <c:pt idx="3165">
                  <c:v>0.122852</c:v>
                </c:pt>
                <c:pt idx="3166">
                  <c:v>0.114825</c:v>
                </c:pt>
                <c:pt idx="3167">
                  <c:v>1.9127799999999999</c:v>
                </c:pt>
                <c:pt idx="3168">
                  <c:v>17.741199999999999</c:v>
                </c:pt>
                <c:pt idx="3169">
                  <c:v>9.0162800000000001</c:v>
                </c:pt>
                <c:pt idx="3170">
                  <c:v>34.926000000000002</c:v>
                </c:pt>
                <c:pt idx="3171">
                  <c:v>35.455800000000004</c:v>
                </c:pt>
                <c:pt idx="3172">
                  <c:v>26.690799999999999</c:v>
                </c:pt>
                <c:pt idx="3173">
                  <c:v>35.207000000000001</c:v>
                </c:pt>
                <c:pt idx="3174">
                  <c:v>0.13087799999999999</c:v>
                </c:pt>
                <c:pt idx="3175">
                  <c:v>0.114825</c:v>
                </c:pt>
                <c:pt idx="3176">
                  <c:v>0.13087799999999999</c:v>
                </c:pt>
                <c:pt idx="3177">
                  <c:v>0.13087799999999999</c:v>
                </c:pt>
                <c:pt idx="3178">
                  <c:v>0.122852</c:v>
                </c:pt>
                <c:pt idx="3179">
                  <c:v>0.122852</c:v>
                </c:pt>
                <c:pt idx="3180">
                  <c:v>0.13087799999999999</c:v>
                </c:pt>
                <c:pt idx="3181">
                  <c:v>0.13087799999999999</c:v>
                </c:pt>
                <c:pt idx="3182">
                  <c:v>0.13087799999999999</c:v>
                </c:pt>
                <c:pt idx="3183">
                  <c:v>0.122852</c:v>
                </c:pt>
                <c:pt idx="3184">
                  <c:v>0.13087799999999999</c:v>
                </c:pt>
                <c:pt idx="3185">
                  <c:v>0.122852</c:v>
                </c:pt>
                <c:pt idx="3186">
                  <c:v>0.13087799999999999</c:v>
                </c:pt>
                <c:pt idx="3187">
                  <c:v>7.4029400000000001</c:v>
                </c:pt>
                <c:pt idx="3188">
                  <c:v>34.869799999999998</c:v>
                </c:pt>
                <c:pt idx="3189">
                  <c:v>34.645099999999999</c:v>
                </c:pt>
                <c:pt idx="3190">
                  <c:v>35.929400000000001</c:v>
                </c:pt>
                <c:pt idx="3191">
                  <c:v>35.190950000000001</c:v>
                </c:pt>
                <c:pt idx="3192">
                  <c:v>34.452500000000001</c:v>
                </c:pt>
                <c:pt idx="3193">
                  <c:v>13.3346</c:v>
                </c:pt>
                <c:pt idx="3194">
                  <c:v>0.122852</c:v>
                </c:pt>
                <c:pt idx="3195">
                  <c:v>0.13087799999999999</c:v>
                </c:pt>
                <c:pt idx="3196">
                  <c:v>0.179038</c:v>
                </c:pt>
                <c:pt idx="3197">
                  <c:v>35.207000000000001</c:v>
                </c:pt>
                <c:pt idx="3198">
                  <c:v>35.808900000000001</c:v>
                </c:pt>
                <c:pt idx="3199">
                  <c:v>36.651699999999998</c:v>
                </c:pt>
                <c:pt idx="3200">
                  <c:v>18.387276</c:v>
                </c:pt>
                <c:pt idx="3201">
                  <c:v>0.122852</c:v>
                </c:pt>
                <c:pt idx="3202">
                  <c:v>0.13087799999999999</c:v>
                </c:pt>
                <c:pt idx="3203">
                  <c:v>0.13087799999999999</c:v>
                </c:pt>
                <c:pt idx="3204">
                  <c:v>0.13087799999999999</c:v>
                </c:pt>
                <c:pt idx="3205">
                  <c:v>0.122852</c:v>
                </c:pt>
                <c:pt idx="3206">
                  <c:v>0.13087799999999999</c:v>
                </c:pt>
                <c:pt idx="3207">
                  <c:v>0.122852</c:v>
                </c:pt>
                <c:pt idx="3208">
                  <c:v>0.13087799999999999</c:v>
                </c:pt>
                <c:pt idx="3209">
                  <c:v>0.13087799999999999</c:v>
                </c:pt>
                <c:pt idx="3210">
                  <c:v>0.122852</c:v>
                </c:pt>
                <c:pt idx="3211">
                  <c:v>0.13087799999999999</c:v>
                </c:pt>
                <c:pt idx="3212">
                  <c:v>0.13087799999999999</c:v>
                </c:pt>
                <c:pt idx="3213">
                  <c:v>0.122852</c:v>
                </c:pt>
                <c:pt idx="3214">
                  <c:v>34.709299999999999</c:v>
                </c:pt>
                <c:pt idx="3215">
                  <c:v>19.5792</c:v>
                </c:pt>
                <c:pt idx="3216">
                  <c:v>4.03179</c:v>
                </c:pt>
                <c:pt idx="3217">
                  <c:v>35.552100000000003</c:v>
                </c:pt>
                <c:pt idx="3218">
                  <c:v>34.621000000000002</c:v>
                </c:pt>
                <c:pt idx="3219">
                  <c:v>30.575600000000001</c:v>
                </c:pt>
                <c:pt idx="3220">
                  <c:v>0.13087799999999999</c:v>
                </c:pt>
                <c:pt idx="3221">
                  <c:v>0.122852</c:v>
                </c:pt>
                <c:pt idx="3222">
                  <c:v>0.13087799999999999</c:v>
                </c:pt>
                <c:pt idx="3223">
                  <c:v>0.13087799999999999</c:v>
                </c:pt>
                <c:pt idx="3224">
                  <c:v>0.13087799999999999</c:v>
                </c:pt>
                <c:pt idx="3225">
                  <c:v>0.122852</c:v>
                </c:pt>
                <c:pt idx="3226">
                  <c:v>0.13087799999999999</c:v>
                </c:pt>
                <c:pt idx="3227">
                  <c:v>0.13087799999999999</c:v>
                </c:pt>
                <c:pt idx="3228">
                  <c:v>0.13087799999999999</c:v>
                </c:pt>
                <c:pt idx="3229">
                  <c:v>0.122852</c:v>
                </c:pt>
                <c:pt idx="3230">
                  <c:v>0.13087799999999999</c:v>
                </c:pt>
                <c:pt idx="3231">
                  <c:v>0.13087799999999999</c:v>
                </c:pt>
                <c:pt idx="3232">
                  <c:v>0.122852</c:v>
                </c:pt>
                <c:pt idx="3233">
                  <c:v>0.122852</c:v>
                </c:pt>
                <c:pt idx="3234">
                  <c:v>0.13087799999999999</c:v>
                </c:pt>
                <c:pt idx="3235">
                  <c:v>0.13087799999999999</c:v>
                </c:pt>
                <c:pt idx="3236">
                  <c:v>0.13087799999999999</c:v>
                </c:pt>
                <c:pt idx="3237">
                  <c:v>0.13087799999999999</c:v>
                </c:pt>
                <c:pt idx="3238">
                  <c:v>0.13087799999999999</c:v>
                </c:pt>
                <c:pt idx="3239">
                  <c:v>0.13087799999999999</c:v>
                </c:pt>
                <c:pt idx="3240">
                  <c:v>0.13087799999999999</c:v>
                </c:pt>
                <c:pt idx="3241">
                  <c:v>0.13087799999999999</c:v>
                </c:pt>
                <c:pt idx="3242">
                  <c:v>0.122852</c:v>
                </c:pt>
                <c:pt idx="3243">
                  <c:v>0.13087799999999999</c:v>
                </c:pt>
                <c:pt idx="3244">
                  <c:v>0.13087799999999999</c:v>
                </c:pt>
                <c:pt idx="3245">
                  <c:v>0.13087799999999999</c:v>
                </c:pt>
                <c:pt idx="3246">
                  <c:v>0.13087799999999999</c:v>
                </c:pt>
                <c:pt idx="3247">
                  <c:v>0.122852</c:v>
                </c:pt>
                <c:pt idx="3248">
                  <c:v>0.122852</c:v>
                </c:pt>
                <c:pt idx="3249">
                  <c:v>0.13087799999999999</c:v>
                </c:pt>
                <c:pt idx="3250">
                  <c:v>0.122852</c:v>
                </c:pt>
                <c:pt idx="3251">
                  <c:v>0.114825</c:v>
                </c:pt>
                <c:pt idx="3252">
                  <c:v>0.122852</c:v>
                </c:pt>
                <c:pt idx="3253">
                  <c:v>0.122852</c:v>
                </c:pt>
                <c:pt idx="3254">
                  <c:v>0.122852</c:v>
                </c:pt>
                <c:pt idx="3255">
                  <c:v>0.122852</c:v>
                </c:pt>
                <c:pt idx="3256">
                  <c:v>28.247900000000001</c:v>
                </c:pt>
                <c:pt idx="3257">
                  <c:v>0.13087799999999999</c:v>
                </c:pt>
                <c:pt idx="3258">
                  <c:v>0.13087799999999999</c:v>
                </c:pt>
                <c:pt idx="3259">
                  <c:v>0.13087799999999999</c:v>
                </c:pt>
                <c:pt idx="3260">
                  <c:v>0.122852</c:v>
                </c:pt>
                <c:pt idx="3261">
                  <c:v>25.976400000000002</c:v>
                </c:pt>
                <c:pt idx="3262">
                  <c:v>33.698</c:v>
                </c:pt>
                <c:pt idx="3263">
                  <c:v>18.9772</c:v>
                </c:pt>
                <c:pt idx="3264">
                  <c:v>18.359200000000001</c:v>
                </c:pt>
                <c:pt idx="3265">
                  <c:v>36.1541</c:v>
                </c:pt>
                <c:pt idx="3266">
                  <c:v>36.250399999999999</c:v>
                </c:pt>
                <c:pt idx="3267">
                  <c:v>0.13087799999999999</c:v>
                </c:pt>
                <c:pt idx="3268">
                  <c:v>0.114825</c:v>
                </c:pt>
                <c:pt idx="3269">
                  <c:v>0.114825</c:v>
                </c:pt>
                <c:pt idx="3270">
                  <c:v>0.13087799999999999</c:v>
                </c:pt>
                <c:pt idx="3271">
                  <c:v>0.122852</c:v>
                </c:pt>
                <c:pt idx="3272">
                  <c:v>0.13087799999999999</c:v>
                </c:pt>
                <c:pt idx="3273">
                  <c:v>0.13087799999999999</c:v>
                </c:pt>
                <c:pt idx="3274">
                  <c:v>0.13087799999999999</c:v>
                </c:pt>
                <c:pt idx="3275">
                  <c:v>0.13087799999999999</c:v>
                </c:pt>
                <c:pt idx="3276">
                  <c:v>3.4558999999999999E-2</c:v>
                </c:pt>
                <c:pt idx="3277">
                  <c:v>0.13087799999999999</c:v>
                </c:pt>
                <c:pt idx="3278">
                  <c:v>0.13087799999999999</c:v>
                </c:pt>
                <c:pt idx="3279">
                  <c:v>0.13087799999999999</c:v>
                </c:pt>
                <c:pt idx="3280">
                  <c:v>0.35562199999999999</c:v>
                </c:pt>
                <c:pt idx="3281">
                  <c:v>5.0832699999999997</c:v>
                </c:pt>
                <c:pt idx="3282">
                  <c:v>8.2778399999999994</c:v>
                </c:pt>
                <c:pt idx="3283">
                  <c:v>34.741399999999999</c:v>
                </c:pt>
                <c:pt idx="3284">
                  <c:v>0.13087799999999999</c:v>
                </c:pt>
                <c:pt idx="3285">
                  <c:v>0.122852</c:v>
                </c:pt>
                <c:pt idx="3286">
                  <c:v>0.13087799999999999</c:v>
                </c:pt>
                <c:pt idx="3287">
                  <c:v>0.21917</c:v>
                </c:pt>
                <c:pt idx="3288">
                  <c:v>35.865099999999998</c:v>
                </c:pt>
                <c:pt idx="3289">
                  <c:v>20.293600000000001</c:v>
                </c:pt>
                <c:pt idx="3290">
                  <c:v>0.13087799999999999</c:v>
                </c:pt>
                <c:pt idx="3291">
                  <c:v>0.46799400000000002</c:v>
                </c:pt>
                <c:pt idx="3292">
                  <c:v>35.351399999999998</c:v>
                </c:pt>
                <c:pt idx="3293">
                  <c:v>36.595599999999997</c:v>
                </c:pt>
                <c:pt idx="3294">
                  <c:v>8.1253299999999999</c:v>
                </c:pt>
                <c:pt idx="3295">
                  <c:v>19.1538</c:v>
                </c:pt>
                <c:pt idx="3296">
                  <c:v>14.6509</c:v>
                </c:pt>
                <c:pt idx="3297">
                  <c:v>6.0625099999999996</c:v>
                </c:pt>
                <c:pt idx="3298">
                  <c:v>13.455</c:v>
                </c:pt>
                <c:pt idx="3299">
                  <c:v>13.0055</c:v>
                </c:pt>
                <c:pt idx="3300">
                  <c:v>7.4350500000000004</c:v>
                </c:pt>
                <c:pt idx="3301">
                  <c:v>0.13087799999999999</c:v>
                </c:pt>
                <c:pt idx="3302">
                  <c:v>0.122852</c:v>
                </c:pt>
                <c:pt idx="3303">
                  <c:v>0.13087799999999999</c:v>
                </c:pt>
                <c:pt idx="3304">
                  <c:v>0.13087799999999999</c:v>
                </c:pt>
                <c:pt idx="3305">
                  <c:v>0.13087799999999999</c:v>
                </c:pt>
                <c:pt idx="3306">
                  <c:v>0.114825</c:v>
                </c:pt>
                <c:pt idx="3307">
                  <c:v>0.122852</c:v>
                </c:pt>
                <c:pt idx="3308">
                  <c:v>0.13087799999999999</c:v>
                </c:pt>
                <c:pt idx="3309">
                  <c:v>0.13087799999999999</c:v>
                </c:pt>
                <c:pt idx="3310">
                  <c:v>0.114825</c:v>
                </c:pt>
                <c:pt idx="3311">
                  <c:v>0.114825</c:v>
                </c:pt>
                <c:pt idx="3312">
                  <c:v>0.114825</c:v>
                </c:pt>
                <c:pt idx="3313">
                  <c:v>0.14693100000000001</c:v>
                </c:pt>
                <c:pt idx="3314">
                  <c:v>18.832799999999999</c:v>
                </c:pt>
                <c:pt idx="3315">
                  <c:v>22.942399999999999</c:v>
                </c:pt>
                <c:pt idx="3316">
                  <c:v>1.0459099999999999</c:v>
                </c:pt>
                <c:pt idx="3317">
                  <c:v>0.22719700000000001</c:v>
                </c:pt>
                <c:pt idx="3318">
                  <c:v>0.122852</c:v>
                </c:pt>
                <c:pt idx="3319">
                  <c:v>0.179038</c:v>
                </c:pt>
                <c:pt idx="3320">
                  <c:v>1.0940700000000001</c:v>
                </c:pt>
                <c:pt idx="3321">
                  <c:v>0.13087799999999999</c:v>
                </c:pt>
                <c:pt idx="3322">
                  <c:v>0.13087799999999999</c:v>
                </c:pt>
                <c:pt idx="3323">
                  <c:v>0.122852</c:v>
                </c:pt>
                <c:pt idx="3324">
                  <c:v>6.8812199999999999</c:v>
                </c:pt>
                <c:pt idx="3325">
                  <c:v>8.2719000000000001E-2</c:v>
                </c:pt>
                <c:pt idx="3326">
                  <c:v>0.15495800000000001</c:v>
                </c:pt>
                <c:pt idx="3327">
                  <c:v>9.4497199999999992</c:v>
                </c:pt>
                <c:pt idx="3328">
                  <c:v>33.778199999999998</c:v>
                </c:pt>
                <c:pt idx="3329">
                  <c:v>35.1267</c:v>
                </c:pt>
                <c:pt idx="3330">
                  <c:v>34.950099999999999</c:v>
                </c:pt>
                <c:pt idx="3331">
                  <c:v>34.861800000000002</c:v>
                </c:pt>
                <c:pt idx="3332">
                  <c:v>35.568100000000001</c:v>
                </c:pt>
                <c:pt idx="3333">
                  <c:v>34.661200000000001</c:v>
                </c:pt>
                <c:pt idx="3334">
                  <c:v>35.9133</c:v>
                </c:pt>
                <c:pt idx="3335">
                  <c:v>34.7575</c:v>
                </c:pt>
                <c:pt idx="3336">
                  <c:v>28.962299999999999</c:v>
                </c:pt>
                <c:pt idx="3337">
                  <c:v>0.13087799999999999</c:v>
                </c:pt>
                <c:pt idx="3338">
                  <c:v>0.138905</c:v>
                </c:pt>
                <c:pt idx="3339">
                  <c:v>0.13087799999999999</c:v>
                </c:pt>
                <c:pt idx="3340">
                  <c:v>0.114825</c:v>
                </c:pt>
                <c:pt idx="3341">
                  <c:v>0.13087799999999999</c:v>
                </c:pt>
                <c:pt idx="3342">
                  <c:v>0.138905</c:v>
                </c:pt>
                <c:pt idx="3343">
                  <c:v>0.13087799999999999</c:v>
                </c:pt>
                <c:pt idx="3344">
                  <c:v>0.29140899999999997</c:v>
                </c:pt>
                <c:pt idx="3345">
                  <c:v>35.817</c:v>
                </c:pt>
                <c:pt idx="3346">
                  <c:v>14.073</c:v>
                </c:pt>
                <c:pt idx="3347">
                  <c:v>6.7287100000000004</c:v>
                </c:pt>
                <c:pt idx="3348">
                  <c:v>15.911099999999999</c:v>
                </c:pt>
                <c:pt idx="3349">
                  <c:v>13.888400000000001</c:v>
                </c:pt>
                <c:pt idx="3350">
                  <c:v>19.378599999999999</c:v>
                </c:pt>
                <c:pt idx="3351">
                  <c:v>21.385200000000001</c:v>
                </c:pt>
                <c:pt idx="3352">
                  <c:v>25.591100000000001</c:v>
                </c:pt>
                <c:pt idx="3353">
                  <c:v>33.914700000000003</c:v>
                </c:pt>
                <c:pt idx="3354">
                  <c:v>36.555399999999999</c:v>
                </c:pt>
                <c:pt idx="3355">
                  <c:v>0.13087799999999999</c:v>
                </c:pt>
                <c:pt idx="3356">
                  <c:v>0.58036600000000005</c:v>
                </c:pt>
                <c:pt idx="3357">
                  <c:v>35.592199999999998</c:v>
                </c:pt>
                <c:pt idx="3358">
                  <c:v>35.720700000000001</c:v>
                </c:pt>
                <c:pt idx="3359">
                  <c:v>34.195599999999999</c:v>
                </c:pt>
                <c:pt idx="3360">
                  <c:v>0.13087799999999999</c:v>
                </c:pt>
                <c:pt idx="3361">
                  <c:v>0.13087799999999999</c:v>
                </c:pt>
                <c:pt idx="3362">
                  <c:v>0.13087799999999999</c:v>
                </c:pt>
                <c:pt idx="3363">
                  <c:v>0.16298399999999999</c:v>
                </c:pt>
                <c:pt idx="3364">
                  <c:v>34.781599999999997</c:v>
                </c:pt>
                <c:pt idx="3365">
                  <c:v>34.099299999999999</c:v>
                </c:pt>
                <c:pt idx="3366">
                  <c:v>34.893900000000002</c:v>
                </c:pt>
                <c:pt idx="3367">
                  <c:v>35.527999999999999</c:v>
                </c:pt>
                <c:pt idx="3368">
                  <c:v>34.805599999999998</c:v>
                </c:pt>
                <c:pt idx="3369">
                  <c:v>32.807000000000002</c:v>
                </c:pt>
                <c:pt idx="3370">
                  <c:v>36.234400000000001</c:v>
                </c:pt>
                <c:pt idx="3371">
                  <c:v>0.13087799999999999</c:v>
                </c:pt>
                <c:pt idx="3372">
                  <c:v>0.13087799999999999</c:v>
                </c:pt>
                <c:pt idx="3373">
                  <c:v>0.13087799999999999</c:v>
                </c:pt>
                <c:pt idx="3374">
                  <c:v>0.122852</c:v>
                </c:pt>
                <c:pt idx="3375">
                  <c:v>0.13087799999999999</c:v>
                </c:pt>
                <c:pt idx="3376">
                  <c:v>0.13087799999999999</c:v>
                </c:pt>
                <c:pt idx="3377">
                  <c:v>16.561299999999999</c:v>
                </c:pt>
                <c:pt idx="3378">
                  <c:v>4.11205</c:v>
                </c:pt>
                <c:pt idx="3379">
                  <c:v>2.282</c:v>
                </c:pt>
                <c:pt idx="3380">
                  <c:v>1.4873700000000001</c:v>
                </c:pt>
                <c:pt idx="3381">
                  <c:v>1.8506000000000002E-2</c:v>
                </c:pt>
                <c:pt idx="3382">
                  <c:v>0.13087799999999999</c:v>
                </c:pt>
                <c:pt idx="3383">
                  <c:v>0.122852</c:v>
                </c:pt>
                <c:pt idx="3384">
                  <c:v>0.13087799999999999</c:v>
                </c:pt>
                <c:pt idx="3385">
                  <c:v>0.13087799999999999</c:v>
                </c:pt>
                <c:pt idx="3386">
                  <c:v>0.76497700000000002</c:v>
                </c:pt>
                <c:pt idx="3387">
                  <c:v>34.596899999999998</c:v>
                </c:pt>
                <c:pt idx="3388">
                  <c:v>35.503900000000002</c:v>
                </c:pt>
                <c:pt idx="3389">
                  <c:v>8.4142899999999994</c:v>
                </c:pt>
                <c:pt idx="3390">
                  <c:v>0.13087799999999999</c:v>
                </c:pt>
                <c:pt idx="3391">
                  <c:v>0.122852</c:v>
                </c:pt>
                <c:pt idx="3392">
                  <c:v>0.122852</c:v>
                </c:pt>
                <c:pt idx="3393">
                  <c:v>0.114825</c:v>
                </c:pt>
                <c:pt idx="3394">
                  <c:v>0.50009999999999999</c:v>
                </c:pt>
                <c:pt idx="3395">
                  <c:v>0.122852</c:v>
                </c:pt>
                <c:pt idx="3396">
                  <c:v>0.13087799999999999</c:v>
                </c:pt>
                <c:pt idx="3397">
                  <c:v>0.13087799999999999</c:v>
                </c:pt>
                <c:pt idx="3398">
                  <c:v>6.8571400000000002</c:v>
                </c:pt>
                <c:pt idx="3399">
                  <c:v>6.9695099999999996</c:v>
                </c:pt>
                <c:pt idx="3400">
                  <c:v>31.241800000000001</c:v>
                </c:pt>
                <c:pt idx="3401">
                  <c:v>32.606299999999997</c:v>
                </c:pt>
                <c:pt idx="3402">
                  <c:v>25.856000000000002</c:v>
                </c:pt>
                <c:pt idx="3403">
                  <c:v>27.140250000000002</c:v>
                </c:pt>
                <c:pt idx="3404">
                  <c:v>28.424499999999998</c:v>
                </c:pt>
                <c:pt idx="3405">
                  <c:v>13.960699999999999</c:v>
                </c:pt>
                <c:pt idx="3406">
                  <c:v>31.579000000000001</c:v>
                </c:pt>
                <c:pt idx="3407">
                  <c:v>20.341799999999999</c:v>
                </c:pt>
                <c:pt idx="3408">
                  <c:v>35.423699999999997</c:v>
                </c:pt>
                <c:pt idx="3409">
                  <c:v>0.13087799999999999</c:v>
                </c:pt>
                <c:pt idx="3410">
                  <c:v>0.13087799999999999</c:v>
                </c:pt>
                <c:pt idx="3411">
                  <c:v>0.114825</c:v>
                </c:pt>
                <c:pt idx="3412">
                  <c:v>0.114825</c:v>
                </c:pt>
                <c:pt idx="3413">
                  <c:v>0.114825</c:v>
                </c:pt>
                <c:pt idx="3414">
                  <c:v>0.122852</c:v>
                </c:pt>
                <c:pt idx="3415">
                  <c:v>0.25127699999999997</c:v>
                </c:pt>
                <c:pt idx="3416">
                  <c:v>35.070500000000003</c:v>
                </c:pt>
                <c:pt idx="3417">
                  <c:v>0.114825</c:v>
                </c:pt>
                <c:pt idx="3418">
                  <c:v>0.122852</c:v>
                </c:pt>
                <c:pt idx="3419">
                  <c:v>0.13087799999999999</c:v>
                </c:pt>
                <c:pt idx="3420">
                  <c:v>0.122852</c:v>
                </c:pt>
                <c:pt idx="3421">
                  <c:v>0.13087799999999999</c:v>
                </c:pt>
                <c:pt idx="3422">
                  <c:v>0.114825</c:v>
                </c:pt>
                <c:pt idx="3423">
                  <c:v>2.4024000000000001</c:v>
                </c:pt>
                <c:pt idx="3424">
                  <c:v>0.57233900000000004</c:v>
                </c:pt>
                <c:pt idx="3425">
                  <c:v>3.6304599999999998</c:v>
                </c:pt>
                <c:pt idx="3426">
                  <c:v>2.9000400000000002</c:v>
                </c:pt>
                <c:pt idx="3427">
                  <c:v>4.9628699999999997</c:v>
                </c:pt>
                <c:pt idx="3428">
                  <c:v>2.5468739999999999</c:v>
                </c:pt>
                <c:pt idx="3429">
                  <c:v>0.13087799999999999</c:v>
                </c:pt>
                <c:pt idx="3430">
                  <c:v>0.13087799999999999</c:v>
                </c:pt>
                <c:pt idx="3431">
                  <c:v>0.13087799999999999</c:v>
                </c:pt>
                <c:pt idx="3432">
                  <c:v>33.497300000000003</c:v>
                </c:pt>
                <c:pt idx="3433">
                  <c:v>34.902000000000001</c:v>
                </c:pt>
                <c:pt idx="3434">
                  <c:v>34.179600000000001</c:v>
                </c:pt>
                <c:pt idx="3435">
                  <c:v>0.13087799999999999</c:v>
                </c:pt>
                <c:pt idx="3436">
                  <c:v>0.13087799999999999</c:v>
                </c:pt>
                <c:pt idx="3437">
                  <c:v>0.122852</c:v>
                </c:pt>
                <c:pt idx="3438">
                  <c:v>0.13087799999999999</c:v>
                </c:pt>
                <c:pt idx="3439">
                  <c:v>0.114825</c:v>
                </c:pt>
                <c:pt idx="3440">
                  <c:v>7.51532</c:v>
                </c:pt>
                <c:pt idx="3441">
                  <c:v>0.171011</c:v>
                </c:pt>
                <c:pt idx="3442">
                  <c:v>0.20846833333333331</c:v>
                </c:pt>
                <c:pt idx="3443">
                  <c:v>0.24592566666666671</c:v>
                </c:pt>
                <c:pt idx="3444">
                  <c:v>0.283383</c:v>
                </c:pt>
                <c:pt idx="3445">
                  <c:v>0.31548900000000002</c:v>
                </c:pt>
                <c:pt idx="3446">
                  <c:v>2.41845</c:v>
                </c:pt>
                <c:pt idx="3447">
                  <c:v>1.97699</c:v>
                </c:pt>
                <c:pt idx="3448">
                  <c:v>0.82116299999999998</c:v>
                </c:pt>
                <c:pt idx="3449">
                  <c:v>0.14693100000000001</c:v>
                </c:pt>
                <c:pt idx="3450">
                  <c:v>0.114825</c:v>
                </c:pt>
                <c:pt idx="3451">
                  <c:v>0.508127</c:v>
                </c:pt>
                <c:pt idx="3452">
                  <c:v>2.7635900000000002</c:v>
                </c:pt>
                <c:pt idx="3453">
                  <c:v>3.5983499999999999</c:v>
                </c:pt>
                <c:pt idx="3454">
                  <c:v>3.4699300000000002</c:v>
                </c:pt>
                <c:pt idx="3455">
                  <c:v>1.3830199999999999</c:v>
                </c:pt>
                <c:pt idx="3456">
                  <c:v>0.59641900000000003</c:v>
                </c:pt>
                <c:pt idx="3457">
                  <c:v>1.7843500000000001</c:v>
                </c:pt>
                <c:pt idx="3458">
                  <c:v>1.3428899999999999</c:v>
                </c:pt>
                <c:pt idx="3459">
                  <c:v>1.23854</c:v>
                </c:pt>
                <c:pt idx="3460">
                  <c:v>0.211144</c:v>
                </c:pt>
                <c:pt idx="3461">
                  <c:v>0.122852</c:v>
                </c:pt>
                <c:pt idx="3462">
                  <c:v>0.13087799999999999</c:v>
                </c:pt>
                <c:pt idx="3463">
                  <c:v>34.669199999999996</c:v>
                </c:pt>
                <c:pt idx="3464">
                  <c:v>34.669199999999996</c:v>
                </c:pt>
                <c:pt idx="3465">
                  <c:v>35.255099999999999</c:v>
                </c:pt>
                <c:pt idx="3466">
                  <c:v>0.13087799999999999</c:v>
                </c:pt>
                <c:pt idx="3467">
                  <c:v>0.122852</c:v>
                </c:pt>
                <c:pt idx="3468">
                  <c:v>0.122852</c:v>
                </c:pt>
                <c:pt idx="3469">
                  <c:v>35.447800000000001</c:v>
                </c:pt>
                <c:pt idx="3470">
                  <c:v>0.74089700000000003</c:v>
                </c:pt>
                <c:pt idx="3471">
                  <c:v>0.122852</c:v>
                </c:pt>
                <c:pt idx="3472">
                  <c:v>0.13087799999999999</c:v>
                </c:pt>
                <c:pt idx="3473">
                  <c:v>0.13087799999999999</c:v>
                </c:pt>
                <c:pt idx="3474">
                  <c:v>0.122852</c:v>
                </c:pt>
                <c:pt idx="3475">
                  <c:v>0.13087799999999999</c:v>
                </c:pt>
                <c:pt idx="3476">
                  <c:v>0.122852</c:v>
                </c:pt>
                <c:pt idx="3477">
                  <c:v>0.122852</c:v>
                </c:pt>
                <c:pt idx="3478">
                  <c:v>0.138905</c:v>
                </c:pt>
                <c:pt idx="3479">
                  <c:v>0.138905</c:v>
                </c:pt>
                <c:pt idx="3480">
                  <c:v>0.13087799999999999</c:v>
                </c:pt>
                <c:pt idx="3481">
                  <c:v>0.13087799999999999</c:v>
                </c:pt>
                <c:pt idx="3482">
                  <c:v>0.122852</c:v>
                </c:pt>
                <c:pt idx="3483">
                  <c:v>4.1602100000000002</c:v>
                </c:pt>
                <c:pt idx="3484">
                  <c:v>6.4397599999999997</c:v>
                </c:pt>
                <c:pt idx="3485">
                  <c:v>5.33209</c:v>
                </c:pt>
                <c:pt idx="3486">
                  <c:v>4.4812799999999999</c:v>
                </c:pt>
                <c:pt idx="3487">
                  <c:v>2.306079</c:v>
                </c:pt>
                <c:pt idx="3488">
                  <c:v>0.13087799999999999</c:v>
                </c:pt>
                <c:pt idx="3489">
                  <c:v>0.13087799999999999</c:v>
                </c:pt>
                <c:pt idx="3490">
                  <c:v>0.122852</c:v>
                </c:pt>
                <c:pt idx="3491">
                  <c:v>0.13087799999999999</c:v>
                </c:pt>
                <c:pt idx="3492">
                  <c:v>0.13087799999999999</c:v>
                </c:pt>
                <c:pt idx="3493">
                  <c:v>0.13087799999999999</c:v>
                </c:pt>
                <c:pt idx="3494">
                  <c:v>0.13087799999999999</c:v>
                </c:pt>
                <c:pt idx="3495">
                  <c:v>34.805599999999998</c:v>
                </c:pt>
                <c:pt idx="3496">
                  <c:v>35.5441</c:v>
                </c:pt>
                <c:pt idx="3497">
                  <c:v>34.018999999999998</c:v>
                </c:pt>
                <c:pt idx="3498">
                  <c:v>0.13087799999999999</c:v>
                </c:pt>
                <c:pt idx="3499">
                  <c:v>0.13087799999999999</c:v>
                </c:pt>
                <c:pt idx="3500">
                  <c:v>0.13087799999999999</c:v>
                </c:pt>
                <c:pt idx="3501">
                  <c:v>0.13087799999999999</c:v>
                </c:pt>
                <c:pt idx="3502">
                  <c:v>0.122852</c:v>
                </c:pt>
                <c:pt idx="3503">
                  <c:v>0.13087799999999999</c:v>
                </c:pt>
                <c:pt idx="3504">
                  <c:v>0.13087799999999999</c:v>
                </c:pt>
                <c:pt idx="3505">
                  <c:v>0.13087799999999999</c:v>
                </c:pt>
                <c:pt idx="3506">
                  <c:v>1.54355</c:v>
                </c:pt>
                <c:pt idx="3507">
                  <c:v>33.906700000000001</c:v>
                </c:pt>
                <c:pt idx="3508">
                  <c:v>34.3401</c:v>
                </c:pt>
                <c:pt idx="3509">
                  <c:v>33.681899999999999</c:v>
                </c:pt>
                <c:pt idx="3510">
                  <c:v>1.8506000000000002E-2</c:v>
                </c:pt>
                <c:pt idx="3511">
                  <c:v>0.13087799999999999</c:v>
                </c:pt>
                <c:pt idx="3512">
                  <c:v>0.13087799999999999</c:v>
                </c:pt>
                <c:pt idx="3513">
                  <c:v>0.13087799999999999</c:v>
                </c:pt>
                <c:pt idx="3514">
                  <c:v>0.13087799999999999</c:v>
                </c:pt>
                <c:pt idx="3515">
                  <c:v>0.13087799999999999</c:v>
                </c:pt>
                <c:pt idx="3516">
                  <c:v>0.122852</c:v>
                </c:pt>
                <c:pt idx="3517">
                  <c:v>0.122852</c:v>
                </c:pt>
                <c:pt idx="3518">
                  <c:v>16.537199999999999</c:v>
                </c:pt>
                <c:pt idx="3519">
                  <c:v>0.13087799999999999</c:v>
                </c:pt>
                <c:pt idx="3520">
                  <c:v>0.13087799999999999</c:v>
                </c:pt>
                <c:pt idx="3521">
                  <c:v>0.122852</c:v>
                </c:pt>
                <c:pt idx="3522">
                  <c:v>0.122852</c:v>
                </c:pt>
                <c:pt idx="3523">
                  <c:v>0.13087799999999999</c:v>
                </c:pt>
                <c:pt idx="3524">
                  <c:v>0.13087799999999999</c:v>
                </c:pt>
                <c:pt idx="3525">
                  <c:v>12.7807</c:v>
                </c:pt>
                <c:pt idx="3526">
                  <c:v>5.2999799999999997</c:v>
                </c:pt>
                <c:pt idx="3527">
                  <c:v>13.9847</c:v>
                </c:pt>
                <c:pt idx="3528">
                  <c:v>7.8444099999999999</c:v>
                </c:pt>
                <c:pt idx="3529">
                  <c:v>16.127800000000001</c:v>
                </c:pt>
                <c:pt idx="3530">
                  <c:v>34.059199999999997</c:v>
                </c:pt>
                <c:pt idx="3531">
                  <c:v>32.052500000000002</c:v>
                </c:pt>
                <c:pt idx="3532">
                  <c:v>0.122852</c:v>
                </c:pt>
                <c:pt idx="3533">
                  <c:v>0.13087799999999999</c:v>
                </c:pt>
                <c:pt idx="3534">
                  <c:v>0.13087799999999999</c:v>
                </c:pt>
                <c:pt idx="3535">
                  <c:v>0.13087799999999999</c:v>
                </c:pt>
                <c:pt idx="3536">
                  <c:v>0.13087799999999999</c:v>
                </c:pt>
                <c:pt idx="3537">
                  <c:v>0.13087799999999999</c:v>
                </c:pt>
                <c:pt idx="3538">
                  <c:v>0.13087799999999999</c:v>
                </c:pt>
                <c:pt idx="3539">
                  <c:v>7.77217</c:v>
                </c:pt>
                <c:pt idx="3540">
                  <c:v>35.656399999999998</c:v>
                </c:pt>
                <c:pt idx="3541">
                  <c:v>28.496700000000001</c:v>
                </c:pt>
                <c:pt idx="3542">
                  <c:v>19.876200000000001</c:v>
                </c:pt>
                <c:pt idx="3543">
                  <c:v>12.6844</c:v>
                </c:pt>
                <c:pt idx="3544">
                  <c:v>3.6625700000000001</c:v>
                </c:pt>
                <c:pt idx="3545">
                  <c:v>11.5366</c:v>
                </c:pt>
                <c:pt idx="3546">
                  <c:v>3.3094000000000001</c:v>
                </c:pt>
                <c:pt idx="3547">
                  <c:v>18.720400000000001</c:v>
                </c:pt>
                <c:pt idx="3548">
                  <c:v>2.1696300000000002</c:v>
                </c:pt>
                <c:pt idx="3549">
                  <c:v>1.1502540000000001</c:v>
                </c:pt>
                <c:pt idx="3550">
                  <c:v>0.13087799999999999</c:v>
                </c:pt>
                <c:pt idx="3551">
                  <c:v>0.13087799999999999</c:v>
                </c:pt>
                <c:pt idx="3552">
                  <c:v>0.13087799999999999</c:v>
                </c:pt>
                <c:pt idx="3553">
                  <c:v>0.16298399999999999</c:v>
                </c:pt>
                <c:pt idx="3554">
                  <c:v>0.13087799999999999</c:v>
                </c:pt>
                <c:pt idx="3555">
                  <c:v>0.122852</c:v>
                </c:pt>
                <c:pt idx="3556">
                  <c:v>0.114825</c:v>
                </c:pt>
                <c:pt idx="3557">
                  <c:v>0.114825</c:v>
                </c:pt>
                <c:pt idx="3558">
                  <c:v>0.122852</c:v>
                </c:pt>
                <c:pt idx="3559">
                  <c:v>0.122852</c:v>
                </c:pt>
                <c:pt idx="3560">
                  <c:v>0.13087799999999999</c:v>
                </c:pt>
                <c:pt idx="3561">
                  <c:v>0.122852</c:v>
                </c:pt>
                <c:pt idx="3562">
                  <c:v>0.13087799999999999</c:v>
                </c:pt>
                <c:pt idx="3563">
                  <c:v>0.122852</c:v>
                </c:pt>
                <c:pt idx="3564">
                  <c:v>0.114825</c:v>
                </c:pt>
                <c:pt idx="3565">
                  <c:v>0.13087799999999999</c:v>
                </c:pt>
                <c:pt idx="3566">
                  <c:v>0.13087799999999999</c:v>
                </c:pt>
                <c:pt idx="3567">
                  <c:v>2.10541</c:v>
                </c:pt>
                <c:pt idx="3568">
                  <c:v>21.770499999999998</c:v>
                </c:pt>
                <c:pt idx="3569">
                  <c:v>0.13087799999999999</c:v>
                </c:pt>
                <c:pt idx="3570">
                  <c:v>0.122852</c:v>
                </c:pt>
                <c:pt idx="3571">
                  <c:v>0.36364800000000003</c:v>
                </c:pt>
                <c:pt idx="3572">
                  <c:v>7.9246699999999999</c:v>
                </c:pt>
                <c:pt idx="3573">
                  <c:v>12.764699999999999</c:v>
                </c:pt>
                <c:pt idx="3574">
                  <c:v>21.160499999999999</c:v>
                </c:pt>
                <c:pt idx="3575">
                  <c:v>0.138905</c:v>
                </c:pt>
                <c:pt idx="3576">
                  <c:v>0.122852</c:v>
                </c:pt>
                <c:pt idx="3577">
                  <c:v>0.122852</c:v>
                </c:pt>
                <c:pt idx="3578">
                  <c:v>0.13087799999999999</c:v>
                </c:pt>
                <c:pt idx="3579">
                  <c:v>0.122852</c:v>
                </c:pt>
                <c:pt idx="3580">
                  <c:v>0.13087799999999999</c:v>
                </c:pt>
                <c:pt idx="3581">
                  <c:v>0.122852</c:v>
                </c:pt>
                <c:pt idx="3582">
                  <c:v>21.0641</c:v>
                </c:pt>
                <c:pt idx="3583">
                  <c:v>10.7982</c:v>
                </c:pt>
                <c:pt idx="3584">
                  <c:v>10.87445</c:v>
                </c:pt>
                <c:pt idx="3585">
                  <c:v>10.950699999999999</c:v>
                </c:pt>
                <c:pt idx="3586">
                  <c:v>0.13087799999999999</c:v>
                </c:pt>
                <c:pt idx="3587">
                  <c:v>0.122852</c:v>
                </c:pt>
                <c:pt idx="3588">
                  <c:v>0.179038</c:v>
                </c:pt>
                <c:pt idx="3589">
                  <c:v>13.2623</c:v>
                </c:pt>
                <c:pt idx="3590">
                  <c:v>0.13087799999999999</c:v>
                </c:pt>
                <c:pt idx="3591">
                  <c:v>0.122852</c:v>
                </c:pt>
                <c:pt idx="3592">
                  <c:v>0.13087799999999999</c:v>
                </c:pt>
                <c:pt idx="3593">
                  <c:v>0.15495800000000001</c:v>
                </c:pt>
                <c:pt idx="3594">
                  <c:v>9.6503800000000002</c:v>
                </c:pt>
                <c:pt idx="3595">
                  <c:v>23.2072</c:v>
                </c:pt>
                <c:pt idx="3596">
                  <c:v>15.702400000000001</c:v>
                </c:pt>
                <c:pt idx="3597">
                  <c:v>0.122852</c:v>
                </c:pt>
                <c:pt idx="3598">
                  <c:v>0.114825</c:v>
                </c:pt>
                <c:pt idx="3599">
                  <c:v>0.13087799999999999</c:v>
                </c:pt>
                <c:pt idx="3600">
                  <c:v>0.13087799999999999</c:v>
                </c:pt>
                <c:pt idx="3601">
                  <c:v>0.114825</c:v>
                </c:pt>
                <c:pt idx="3602">
                  <c:v>0.122852</c:v>
                </c:pt>
                <c:pt idx="3603">
                  <c:v>0.122852</c:v>
                </c:pt>
                <c:pt idx="3604">
                  <c:v>0.13087799999999999</c:v>
                </c:pt>
                <c:pt idx="3605">
                  <c:v>0.13087799999999999</c:v>
                </c:pt>
                <c:pt idx="3606">
                  <c:v>0.59641900000000003</c:v>
                </c:pt>
                <c:pt idx="3607">
                  <c:v>35.9133</c:v>
                </c:pt>
                <c:pt idx="3608">
                  <c:v>35.8491</c:v>
                </c:pt>
                <c:pt idx="3609">
                  <c:v>35.239100000000001</c:v>
                </c:pt>
                <c:pt idx="3610">
                  <c:v>6.1267199999999997</c:v>
                </c:pt>
                <c:pt idx="3611">
                  <c:v>13.0617</c:v>
                </c:pt>
                <c:pt idx="3612">
                  <c:v>6.592276</c:v>
                </c:pt>
                <c:pt idx="3613">
                  <c:v>0.122852</c:v>
                </c:pt>
                <c:pt idx="3614">
                  <c:v>0.122852</c:v>
                </c:pt>
                <c:pt idx="3615">
                  <c:v>0.122852</c:v>
                </c:pt>
                <c:pt idx="3616">
                  <c:v>0.122852</c:v>
                </c:pt>
                <c:pt idx="3617">
                  <c:v>0.13087799999999999</c:v>
                </c:pt>
                <c:pt idx="3618">
                  <c:v>0.13087799999999999</c:v>
                </c:pt>
                <c:pt idx="3619">
                  <c:v>0.13087799999999999</c:v>
                </c:pt>
                <c:pt idx="3620">
                  <c:v>0.13087799999999999</c:v>
                </c:pt>
                <c:pt idx="3621">
                  <c:v>0.13087799999999999</c:v>
                </c:pt>
                <c:pt idx="3622">
                  <c:v>9.2089200000000009</c:v>
                </c:pt>
                <c:pt idx="3623">
                  <c:v>7.33873</c:v>
                </c:pt>
                <c:pt idx="3624">
                  <c:v>7.3708400000000003</c:v>
                </c:pt>
                <c:pt idx="3625">
                  <c:v>3.7508599999999999</c:v>
                </c:pt>
                <c:pt idx="3626">
                  <c:v>5.1073500000000003</c:v>
                </c:pt>
                <c:pt idx="3627">
                  <c:v>1.19841</c:v>
                </c:pt>
                <c:pt idx="3628">
                  <c:v>1.71211</c:v>
                </c:pt>
                <c:pt idx="3629">
                  <c:v>0.27535599999999999</c:v>
                </c:pt>
                <c:pt idx="3630">
                  <c:v>0.13087799999999999</c:v>
                </c:pt>
                <c:pt idx="3631">
                  <c:v>0.106798</c:v>
                </c:pt>
                <c:pt idx="3632">
                  <c:v>0.13087799999999999</c:v>
                </c:pt>
                <c:pt idx="3633">
                  <c:v>0.171011</c:v>
                </c:pt>
                <c:pt idx="3634">
                  <c:v>4.4411399999999999</c:v>
                </c:pt>
                <c:pt idx="3635">
                  <c:v>19.109670000000001</c:v>
                </c:pt>
                <c:pt idx="3636">
                  <c:v>33.778199999999998</c:v>
                </c:pt>
                <c:pt idx="3637">
                  <c:v>0.14693100000000001</c:v>
                </c:pt>
                <c:pt idx="3638">
                  <c:v>0.114825</c:v>
                </c:pt>
                <c:pt idx="3639">
                  <c:v>0.13087799999999999</c:v>
                </c:pt>
                <c:pt idx="3640">
                  <c:v>0.13087799999999999</c:v>
                </c:pt>
                <c:pt idx="3641">
                  <c:v>9.8771999999999999E-2</c:v>
                </c:pt>
                <c:pt idx="3642">
                  <c:v>0.114825</c:v>
                </c:pt>
                <c:pt idx="3643">
                  <c:v>17.107099999999999</c:v>
                </c:pt>
                <c:pt idx="3644">
                  <c:v>32.726700000000001</c:v>
                </c:pt>
                <c:pt idx="3645">
                  <c:v>34.139400000000002</c:v>
                </c:pt>
                <c:pt idx="3646">
                  <c:v>34.709299999999999</c:v>
                </c:pt>
                <c:pt idx="3647">
                  <c:v>0.13087799999999999</c:v>
                </c:pt>
                <c:pt idx="3648">
                  <c:v>0.13087799999999999</c:v>
                </c:pt>
                <c:pt idx="3649">
                  <c:v>0.13087799999999999</c:v>
                </c:pt>
                <c:pt idx="3650">
                  <c:v>24.836600000000001</c:v>
                </c:pt>
                <c:pt idx="3651">
                  <c:v>33.938800000000001</c:v>
                </c:pt>
                <c:pt idx="3652">
                  <c:v>35.592199999999998</c:v>
                </c:pt>
                <c:pt idx="3653">
                  <c:v>0.13087799999999999</c:v>
                </c:pt>
                <c:pt idx="3654">
                  <c:v>3.6304599999999998</c:v>
                </c:pt>
                <c:pt idx="3655">
                  <c:v>16.681699999999999</c:v>
                </c:pt>
                <c:pt idx="3656">
                  <c:v>26.482099999999999</c:v>
                </c:pt>
                <c:pt idx="3657">
                  <c:v>0.13087799999999999</c:v>
                </c:pt>
                <c:pt idx="3658">
                  <c:v>0.122852</c:v>
                </c:pt>
                <c:pt idx="3659">
                  <c:v>0.13087799999999999</c:v>
                </c:pt>
                <c:pt idx="3660">
                  <c:v>0.122852</c:v>
                </c:pt>
                <c:pt idx="3661">
                  <c:v>0.13087799999999999</c:v>
                </c:pt>
                <c:pt idx="3662">
                  <c:v>3.2612399999999999</c:v>
                </c:pt>
                <c:pt idx="3663">
                  <c:v>4.3207399999999998</c:v>
                </c:pt>
                <c:pt idx="3664">
                  <c:v>9.0564199999999992</c:v>
                </c:pt>
                <c:pt idx="3665">
                  <c:v>32.389600000000002</c:v>
                </c:pt>
                <c:pt idx="3666">
                  <c:v>16.260238999999999</c:v>
                </c:pt>
                <c:pt idx="3667">
                  <c:v>0.13087799999999999</c:v>
                </c:pt>
                <c:pt idx="3668">
                  <c:v>0.13087799999999999</c:v>
                </c:pt>
                <c:pt idx="3669">
                  <c:v>0.26955927777777777</c:v>
                </c:pt>
                <c:pt idx="3670">
                  <c:v>0.40824055555555561</c:v>
                </c:pt>
                <c:pt idx="3671">
                  <c:v>0.54692183333333344</c:v>
                </c:pt>
                <c:pt idx="3672">
                  <c:v>0.68560311111111116</c:v>
                </c:pt>
                <c:pt idx="3673">
                  <c:v>0.82428438888888911</c:v>
                </c:pt>
                <c:pt idx="3674">
                  <c:v>0.96296566666666672</c:v>
                </c:pt>
                <c:pt idx="3675">
                  <c:v>2.3462100000000001</c:v>
                </c:pt>
                <c:pt idx="3676">
                  <c:v>21.4575</c:v>
                </c:pt>
                <c:pt idx="3677">
                  <c:v>23.6648</c:v>
                </c:pt>
                <c:pt idx="3678">
                  <c:v>18.166599999999999</c:v>
                </c:pt>
                <c:pt idx="3679">
                  <c:v>16.151900000000001</c:v>
                </c:pt>
                <c:pt idx="3680">
                  <c:v>32.365600000000001</c:v>
                </c:pt>
                <c:pt idx="3681">
                  <c:v>20.293600000000001</c:v>
                </c:pt>
                <c:pt idx="3682">
                  <c:v>12.812799999999999</c:v>
                </c:pt>
                <c:pt idx="3683">
                  <c:v>26.939599999999999</c:v>
                </c:pt>
                <c:pt idx="3684">
                  <c:v>14.113099999999999</c:v>
                </c:pt>
                <c:pt idx="3685">
                  <c:v>15.871</c:v>
                </c:pt>
                <c:pt idx="3686">
                  <c:v>16.1358</c:v>
                </c:pt>
                <c:pt idx="3687">
                  <c:v>4.4331199999999997</c:v>
                </c:pt>
                <c:pt idx="3688">
                  <c:v>10.814246666666669</c:v>
                </c:pt>
                <c:pt idx="3689">
                  <c:v>17.195373333333329</c:v>
                </c:pt>
                <c:pt idx="3690">
                  <c:v>23.576499999999999</c:v>
                </c:pt>
                <c:pt idx="3691">
                  <c:v>35.592199999999998</c:v>
                </c:pt>
                <c:pt idx="3692">
                  <c:v>35.672499999999999</c:v>
                </c:pt>
                <c:pt idx="3693">
                  <c:v>0.24324999999999999</c:v>
                </c:pt>
                <c:pt idx="3694">
                  <c:v>35.3996</c:v>
                </c:pt>
                <c:pt idx="3695">
                  <c:v>35.953400000000002</c:v>
                </c:pt>
                <c:pt idx="3696">
                  <c:v>35.038400000000003</c:v>
                </c:pt>
                <c:pt idx="3697">
                  <c:v>34.909999999999997</c:v>
                </c:pt>
                <c:pt idx="3698">
                  <c:v>32.879199999999997</c:v>
                </c:pt>
                <c:pt idx="3699">
                  <c:v>16.509052499999999</c:v>
                </c:pt>
                <c:pt idx="3700">
                  <c:v>0.138905</c:v>
                </c:pt>
                <c:pt idx="3701">
                  <c:v>0.13087799999999999</c:v>
                </c:pt>
                <c:pt idx="3702">
                  <c:v>0.29140899999999997</c:v>
                </c:pt>
                <c:pt idx="3703">
                  <c:v>35.736699999999999</c:v>
                </c:pt>
                <c:pt idx="3704">
                  <c:v>29.540199999999999</c:v>
                </c:pt>
                <c:pt idx="3705">
                  <c:v>31.747499999999999</c:v>
                </c:pt>
                <c:pt idx="3706">
                  <c:v>34.765500000000003</c:v>
                </c:pt>
                <c:pt idx="3707">
                  <c:v>2.9241199999999998</c:v>
                </c:pt>
                <c:pt idx="3708">
                  <c:v>17.9177</c:v>
                </c:pt>
                <c:pt idx="3709">
                  <c:v>9.0242889999999996</c:v>
                </c:pt>
                <c:pt idx="3710">
                  <c:v>0.13087799999999999</c:v>
                </c:pt>
                <c:pt idx="3711">
                  <c:v>0.122852</c:v>
                </c:pt>
                <c:pt idx="3712">
                  <c:v>0.13087799999999999</c:v>
                </c:pt>
                <c:pt idx="3713">
                  <c:v>0.13087799999999999</c:v>
                </c:pt>
                <c:pt idx="3714">
                  <c:v>0.114825</c:v>
                </c:pt>
                <c:pt idx="3715">
                  <c:v>0.114825</c:v>
                </c:pt>
                <c:pt idx="3716">
                  <c:v>0.114825</c:v>
                </c:pt>
                <c:pt idx="3717">
                  <c:v>0.171011</c:v>
                </c:pt>
                <c:pt idx="3718">
                  <c:v>0.16298399999999999</c:v>
                </c:pt>
                <c:pt idx="3719">
                  <c:v>1.7602720000000001</c:v>
                </c:pt>
                <c:pt idx="3720">
                  <c:v>3.3575599999999999</c:v>
                </c:pt>
                <c:pt idx="3721">
                  <c:v>8.1494099999999996</c:v>
                </c:pt>
                <c:pt idx="3722">
                  <c:v>34.468499999999999</c:v>
                </c:pt>
                <c:pt idx="3723">
                  <c:v>31.835799999999999</c:v>
                </c:pt>
                <c:pt idx="3724">
                  <c:v>7.9005900000000002</c:v>
                </c:pt>
                <c:pt idx="3725">
                  <c:v>1.9047499999999999</c:v>
                </c:pt>
                <c:pt idx="3726">
                  <c:v>21.7865</c:v>
                </c:pt>
                <c:pt idx="3727">
                  <c:v>27.236599999999999</c:v>
                </c:pt>
                <c:pt idx="3728">
                  <c:v>12.7888</c:v>
                </c:pt>
                <c:pt idx="3729">
                  <c:v>30.053899999999999</c:v>
                </c:pt>
                <c:pt idx="3730">
                  <c:v>36.258400000000002</c:v>
                </c:pt>
                <c:pt idx="3731">
                  <c:v>0.13087799999999999</c:v>
                </c:pt>
                <c:pt idx="3732">
                  <c:v>0.122852</c:v>
                </c:pt>
                <c:pt idx="3733">
                  <c:v>0.13087799999999999</c:v>
                </c:pt>
                <c:pt idx="3734">
                  <c:v>0.13087799999999999</c:v>
                </c:pt>
                <c:pt idx="3735">
                  <c:v>0.13087799999999999</c:v>
                </c:pt>
                <c:pt idx="3736">
                  <c:v>0.122852</c:v>
                </c:pt>
                <c:pt idx="3737">
                  <c:v>0.13087799999999999</c:v>
                </c:pt>
                <c:pt idx="3738">
                  <c:v>0.54825900000000005</c:v>
                </c:pt>
                <c:pt idx="3739">
                  <c:v>0.33956850000000011</c:v>
                </c:pt>
                <c:pt idx="3740">
                  <c:v>0.13087799999999999</c:v>
                </c:pt>
                <c:pt idx="3741">
                  <c:v>0.122852</c:v>
                </c:pt>
                <c:pt idx="3742">
                  <c:v>0.122852</c:v>
                </c:pt>
                <c:pt idx="3743">
                  <c:v>0.138905</c:v>
                </c:pt>
                <c:pt idx="3744">
                  <c:v>1.75224</c:v>
                </c:pt>
                <c:pt idx="3745">
                  <c:v>34.982199999999999</c:v>
                </c:pt>
                <c:pt idx="3746">
                  <c:v>35.239100000000001</c:v>
                </c:pt>
                <c:pt idx="3747">
                  <c:v>34.2759</c:v>
                </c:pt>
                <c:pt idx="3748">
                  <c:v>0.13087799999999999</c:v>
                </c:pt>
                <c:pt idx="3749">
                  <c:v>0.13087799999999999</c:v>
                </c:pt>
                <c:pt idx="3750">
                  <c:v>0.13087799999999999</c:v>
                </c:pt>
                <c:pt idx="3751">
                  <c:v>0.13087799999999999</c:v>
                </c:pt>
                <c:pt idx="3752">
                  <c:v>0.13087799999999999</c:v>
                </c:pt>
                <c:pt idx="3753">
                  <c:v>0.114825</c:v>
                </c:pt>
                <c:pt idx="3754">
                  <c:v>0.114825</c:v>
                </c:pt>
                <c:pt idx="3755">
                  <c:v>0.13087799999999999</c:v>
                </c:pt>
                <c:pt idx="3756">
                  <c:v>0.13087799999999999</c:v>
                </c:pt>
                <c:pt idx="3757">
                  <c:v>0.13087799999999999</c:v>
                </c:pt>
                <c:pt idx="3758">
                  <c:v>0.13087799999999999</c:v>
                </c:pt>
                <c:pt idx="3759">
                  <c:v>0.122852</c:v>
                </c:pt>
                <c:pt idx="3760">
                  <c:v>0.13087799999999999</c:v>
                </c:pt>
                <c:pt idx="3761">
                  <c:v>0.13087799999999999</c:v>
                </c:pt>
                <c:pt idx="3762">
                  <c:v>0.13087799999999999</c:v>
                </c:pt>
                <c:pt idx="3763">
                  <c:v>0.138905</c:v>
                </c:pt>
                <c:pt idx="3764">
                  <c:v>2.9642599999999999</c:v>
                </c:pt>
                <c:pt idx="3765">
                  <c:v>34.966200000000001</c:v>
                </c:pt>
                <c:pt idx="3766">
                  <c:v>32.164900000000003</c:v>
                </c:pt>
                <c:pt idx="3767">
                  <c:v>34.4846</c:v>
                </c:pt>
                <c:pt idx="3768">
                  <c:v>34.364199999999997</c:v>
                </c:pt>
                <c:pt idx="3769">
                  <c:v>0.13087799999999999</c:v>
                </c:pt>
                <c:pt idx="3770">
                  <c:v>0.13087799999999999</c:v>
                </c:pt>
                <c:pt idx="3771">
                  <c:v>0.13087799999999999</c:v>
                </c:pt>
                <c:pt idx="3772">
                  <c:v>18.937100000000001</c:v>
                </c:pt>
                <c:pt idx="3773">
                  <c:v>35.279200000000003</c:v>
                </c:pt>
                <c:pt idx="3774">
                  <c:v>33.577599999999997</c:v>
                </c:pt>
                <c:pt idx="3775">
                  <c:v>35.945399999999999</c:v>
                </c:pt>
                <c:pt idx="3776">
                  <c:v>35.142699999999998</c:v>
                </c:pt>
                <c:pt idx="3777">
                  <c:v>34.123399999999997</c:v>
                </c:pt>
                <c:pt idx="3778">
                  <c:v>31.241800000000001</c:v>
                </c:pt>
                <c:pt idx="3779">
                  <c:v>0.114825</c:v>
                </c:pt>
                <c:pt idx="3780">
                  <c:v>0.13087799999999999</c:v>
                </c:pt>
                <c:pt idx="3781">
                  <c:v>0.13087799999999999</c:v>
                </c:pt>
                <c:pt idx="3782">
                  <c:v>0.14693100000000001</c:v>
                </c:pt>
                <c:pt idx="3783">
                  <c:v>0.13087799999999999</c:v>
                </c:pt>
                <c:pt idx="3784">
                  <c:v>0.13087799999999999</c:v>
                </c:pt>
                <c:pt idx="3785">
                  <c:v>0.13087799999999999</c:v>
                </c:pt>
                <c:pt idx="3786">
                  <c:v>0.138905</c:v>
                </c:pt>
                <c:pt idx="3787">
                  <c:v>0.138905</c:v>
                </c:pt>
                <c:pt idx="3788">
                  <c:v>0.13087799999999999</c:v>
                </c:pt>
                <c:pt idx="3789">
                  <c:v>4.2083700000000004</c:v>
                </c:pt>
                <c:pt idx="3790">
                  <c:v>5.4986424999999999</c:v>
                </c:pt>
                <c:pt idx="3791">
                  <c:v>6.7889149999999994</c:v>
                </c:pt>
                <c:pt idx="3792">
                  <c:v>35.255099999999999</c:v>
                </c:pt>
                <c:pt idx="3793">
                  <c:v>34.693300000000001</c:v>
                </c:pt>
                <c:pt idx="3794">
                  <c:v>33.152200000000001</c:v>
                </c:pt>
                <c:pt idx="3795">
                  <c:v>0.13087799999999999</c:v>
                </c:pt>
                <c:pt idx="3796">
                  <c:v>0.13087799999999999</c:v>
                </c:pt>
                <c:pt idx="3797">
                  <c:v>0.122852</c:v>
                </c:pt>
                <c:pt idx="3798">
                  <c:v>0.13087799999999999</c:v>
                </c:pt>
                <c:pt idx="3799">
                  <c:v>0.13087799999999999</c:v>
                </c:pt>
                <c:pt idx="3800">
                  <c:v>0.42786099999999999</c:v>
                </c:pt>
                <c:pt idx="3801">
                  <c:v>35.375500000000002</c:v>
                </c:pt>
                <c:pt idx="3802">
                  <c:v>35.014299999999999</c:v>
                </c:pt>
                <c:pt idx="3803">
                  <c:v>34.508600000000001</c:v>
                </c:pt>
                <c:pt idx="3804">
                  <c:v>34.3401</c:v>
                </c:pt>
                <c:pt idx="3805">
                  <c:v>0.13087799999999999</c:v>
                </c:pt>
                <c:pt idx="3806">
                  <c:v>0.138905</c:v>
                </c:pt>
                <c:pt idx="3807">
                  <c:v>0.14693100000000001</c:v>
                </c:pt>
                <c:pt idx="3808">
                  <c:v>0.138905</c:v>
                </c:pt>
                <c:pt idx="3809">
                  <c:v>0.13087799999999999</c:v>
                </c:pt>
                <c:pt idx="3810">
                  <c:v>0.14693100000000001</c:v>
                </c:pt>
                <c:pt idx="3811">
                  <c:v>0.138905</c:v>
                </c:pt>
                <c:pt idx="3812">
                  <c:v>31.1937</c:v>
                </c:pt>
                <c:pt idx="3813">
                  <c:v>9.9875000000000007</c:v>
                </c:pt>
                <c:pt idx="3814">
                  <c:v>0.26733000000000001</c:v>
                </c:pt>
                <c:pt idx="3815">
                  <c:v>0.53220599999999996</c:v>
                </c:pt>
                <c:pt idx="3816">
                  <c:v>35.8812</c:v>
                </c:pt>
                <c:pt idx="3817">
                  <c:v>10.6938</c:v>
                </c:pt>
                <c:pt idx="3818">
                  <c:v>0.13087799999999999</c:v>
                </c:pt>
                <c:pt idx="3819">
                  <c:v>0.13087799999999999</c:v>
                </c:pt>
                <c:pt idx="3820">
                  <c:v>0.138905</c:v>
                </c:pt>
                <c:pt idx="3821">
                  <c:v>0.138905</c:v>
                </c:pt>
                <c:pt idx="3822">
                  <c:v>0.122852</c:v>
                </c:pt>
                <c:pt idx="3823">
                  <c:v>0.13087799999999999</c:v>
                </c:pt>
                <c:pt idx="3824">
                  <c:v>0.64457799999999998</c:v>
                </c:pt>
                <c:pt idx="3825">
                  <c:v>0.13087799999999999</c:v>
                </c:pt>
                <c:pt idx="3826">
                  <c:v>0.13087799999999999</c:v>
                </c:pt>
                <c:pt idx="3827">
                  <c:v>2.2980499999999999</c:v>
                </c:pt>
                <c:pt idx="3828">
                  <c:v>0.19509099999999999</c:v>
                </c:pt>
                <c:pt idx="3829">
                  <c:v>0.13087799999999999</c:v>
                </c:pt>
                <c:pt idx="3830">
                  <c:v>0.13087799999999999</c:v>
                </c:pt>
                <c:pt idx="3831">
                  <c:v>0.13087799999999999</c:v>
                </c:pt>
                <c:pt idx="3832">
                  <c:v>0.13087799999999999</c:v>
                </c:pt>
                <c:pt idx="3833">
                  <c:v>0.13087799999999999</c:v>
                </c:pt>
                <c:pt idx="3834">
                  <c:v>0.13087799999999999</c:v>
                </c:pt>
                <c:pt idx="3835">
                  <c:v>6.4397599999999997</c:v>
                </c:pt>
                <c:pt idx="3836">
                  <c:v>1.6880299999999999</c:v>
                </c:pt>
                <c:pt idx="3837">
                  <c:v>12.074400000000001</c:v>
                </c:pt>
                <c:pt idx="3838">
                  <c:v>0.13087799999999999</c:v>
                </c:pt>
                <c:pt idx="3839">
                  <c:v>0.138905</c:v>
                </c:pt>
                <c:pt idx="3840">
                  <c:v>0.14693100000000001</c:v>
                </c:pt>
                <c:pt idx="3841">
                  <c:v>0.13087799999999999</c:v>
                </c:pt>
                <c:pt idx="3842">
                  <c:v>0.138905</c:v>
                </c:pt>
                <c:pt idx="3843">
                  <c:v>0.138905</c:v>
                </c:pt>
                <c:pt idx="3844">
                  <c:v>8.2377099999999999</c:v>
                </c:pt>
                <c:pt idx="3845">
                  <c:v>15.9031</c:v>
                </c:pt>
                <c:pt idx="3846">
                  <c:v>33.473199999999999</c:v>
                </c:pt>
                <c:pt idx="3847">
                  <c:v>35.568100000000001</c:v>
                </c:pt>
                <c:pt idx="3848">
                  <c:v>34.709299999999999</c:v>
                </c:pt>
                <c:pt idx="3849">
                  <c:v>17.4923</c:v>
                </c:pt>
                <c:pt idx="3850">
                  <c:v>0.13087799999999999</c:v>
                </c:pt>
                <c:pt idx="3851">
                  <c:v>0.138905</c:v>
                </c:pt>
                <c:pt idx="3852">
                  <c:v>0.13087799999999999</c:v>
                </c:pt>
                <c:pt idx="3853">
                  <c:v>0.13087799999999999</c:v>
                </c:pt>
                <c:pt idx="3854">
                  <c:v>0.13087799999999999</c:v>
                </c:pt>
                <c:pt idx="3855">
                  <c:v>0.13087799999999999</c:v>
                </c:pt>
                <c:pt idx="3856">
                  <c:v>0.13087799999999999</c:v>
                </c:pt>
                <c:pt idx="3857">
                  <c:v>0.138905</c:v>
                </c:pt>
                <c:pt idx="3858">
                  <c:v>0.1348915</c:v>
                </c:pt>
                <c:pt idx="3859">
                  <c:v>0.13087799999999999</c:v>
                </c:pt>
                <c:pt idx="3860">
                  <c:v>0.13087799999999999</c:v>
                </c:pt>
                <c:pt idx="3861">
                  <c:v>0.138905</c:v>
                </c:pt>
                <c:pt idx="3862">
                  <c:v>0.13087799999999999</c:v>
                </c:pt>
                <c:pt idx="3863">
                  <c:v>0.13087799999999999</c:v>
                </c:pt>
                <c:pt idx="3864">
                  <c:v>0.13087799999999999</c:v>
                </c:pt>
                <c:pt idx="3865">
                  <c:v>0.13087799999999999</c:v>
                </c:pt>
                <c:pt idx="3866">
                  <c:v>0.138905</c:v>
                </c:pt>
                <c:pt idx="3867">
                  <c:v>0.138905</c:v>
                </c:pt>
                <c:pt idx="3868">
                  <c:v>0.138905</c:v>
                </c:pt>
                <c:pt idx="3869">
                  <c:v>0.13689825</c:v>
                </c:pt>
                <c:pt idx="3870">
                  <c:v>0.1348915</c:v>
                </c:pt>
                <c:pt idx="3871">
                  <c:v>0.138905</c:v>
                </c:pt>
                <c:pt idx="3872">
                  <c:v>0.13087799999999999</c:v>
                </c:pt>
                <c:pt idx="3873">
                  <c:v>0.13087799999999999</c:v>
                </c:pt>
                <c:pt idx="3874">
                  <c:v>0.13087799999999999</c:v>
                </c:pt>
                <c:pt idx="3875">
                  <c:v>0.13087799999999999</c:v>
                </c:pt>
                <c:pt idx="3876">
                  <c:v>0.13087799999999999</c:v>
                </c:pt>
                <c:pt idx="3877">
                  <c:v>16.087700000000002</c:v>
                </c:pt>
                <c:pt idx="3878">
                  <c:v>34.805599999999998</c:v>
                </c:pt>
                <c:pt idx="3879">
                  <c:v>34.2438</c:v>
                </c:pt>
                <c:pt idx="3880">
                  <c:v>34.251800000000003</c:v>
                </c:pt>
                <c:pt idx="3881">
                  <c:v>35.134700000000002</c:v>
                </c:pt>
                <c:pt idx="3882">
                  <c:v>0.13087799999999999</c:v>
                </c:pt>
                <c:pt idx="3883">
                  <c:v>0.13087799999999999</c:v>
                </c:pt>
                <c:pt idx="3884">
                  <c:v>0.13087799999999999</c:v>
                </c:pt>
                <c:pt idx="3885">
                  <c:v>33.738100000000003</c:v>
                </c:pt>
                <c:pt idx="3886">
                  <c:v>34.476500000000001</c:v>
                </c:pt>
                <c:pt idx="3887">
                  <c:v>32.237099999999998</c:v>
                </c:pt>
                <c:pt idx="3888">
                  <c:v>0.13087799999999999</c:v>
                </c:pt>
                <c:pt idx="3889">
                  <c:v>0.138905</c:v>
                </c:pt>
                <c:pt idx="3890">
                  <c:v>0.138905</c:v>
                </c:pt>
                <c:pt idx="3891">
                  <c:v>0.138905</c:v>
                </c:pt>
                <c:pt idx="3892">
                  <c:v>0.14693100000000001</c:v>
                </c:pt>
                <c:pt idx="3893">
                  <c:v>0.13087799999999999</c:v>
                </c:pt>
                <c:pt idx="3894">
                  <c:v>28.368300000000001</c:v>
                </c:pt>
                <c:pt idx="3895">
                  <c:v>27.878699999999998</c:v>
                </c:pt>
                <c:pt idx="3896">
                  <c:v>16.745899999999999</c:v>
                </c:pt>
                <c:pt idx="3897">
                  <c:v>8.7193000000000005</c:v>
                </c:pt>
                <c:pt idx="3898">
                  <c:v>34.452500000000001</c:v>
                </c:pt>
                <c:pt idx="3899">
                  <c:v>34.7896</c:v>
                </c:pt>
                <c:pt idx="3900">
                  <c:v>0.13087799999999999</c:v>
                </c:pt>
                <c:pt idx="3901">
                  <c:v>0.13087799999999999</c:v>
                </c:pt>
                <c:pt idx="3902">
                  <c:v>0.13087799999999999</c:v>
                </c:pt>
                <c:pt idx="3903">
                  <c:v>0.138905</c:v>
                </c:pt>
                <c:pt idx="3904">
                  <c:v>0.32351600000000003</c:v>
                </c:pt>
                <c:pt idx="3905">
                  <c:v>34.428400000000003</c:v>
                </c:pt>
                <c:pt idx="3906">
                  <c:v>34.909999999999997</c:v>
                </c:pt>
                <c:pt idx="3907">
                  <c:v>34.671199999999999</c:v>
                </c:pt>
                <c:pt idx="3908">
                  <c:v>34.432400000000001</c:v>
                </c:pt>
                <c:pt idx="3909">
                  <c:v>35.0625</c:v>
                </c:pt>
                <c:pt idx="3910">
                  <c:v>33.954799999999999</c:v>
                </c:pt>
                <c:pt idx="3911">
                  <c:v>17.042839000000001</c:v>
                </c:pt>
                <c:pt idx="3912">
                  <c:v>0.13087799999999999</c:v>
                </c:pt>
                <c:pt idx="3913">
                  <c:v>0.138905</c:v>
                </c:pt>
                <c:pt idx="3914">
                  <c:v>0.138905</c:v>
                </c:pt>
                <c:pt idx="3915">
                  <c:v>0.138905</c:v>
                </c:pt>
                <c:pt idx="3916">
                  <c:v>0.41983399999999998</c:v>
                </c:pt>
                <c:pt idx="3917">
                  <c:v>34.717300000000002</c:v>
                </c:pt>
                <c:pt idx="3918">
                  <c:v>35.527999999999999</c:v>
                </c:pt>
                <c:pt idx="3919">
                  <c:v>33.344799999999999</c:v>
                </c:pt>
                <c:pt idx="3920">
                  <c:v>34.829700000000003</c:v>
                </c:pt>
                <c:pt idx="3921">
                  <c:v>23.809200000000001</c:v>
                </c:pt>
                <c:pt idx="3922">
                  <c:v>13.2121505</c:v>
                </c:pt>
                <c:pt idx="3923">
                  <c:v>2.6151010000000001</c:v>
                </c:pt>
                <c:pt idx="3924">
                  <c:v>0.138905</c:v>
                </c:pt>
                <c:pt idx="3925">
                  <c:v>0.138905</c:v>
                </c:pt>
                <c:pt idx="3926">
                  <c:v>0.13087799999999999</c:v>
                </c:pt>
                <c:pt idx="3927">
                  <c:v>0.13087799999999999</c:v>
                </c:pt>
                <c:pt idx="3928">
                  <c:v>0.122852</c:v>
                </c:pt>
                <c:pt idx="3929">
                  <c:v>0.138905</c:v>
                </c:pt>
                <c:pt idx="3930">
                  <c:v>0.13087799999999999</c:v>
                </c:pt>
                <c:pt idx="3931">
                  <c:v>35.351399999999998</c:v>
                </c:pt>
                <c:pt idx="3932">
                  <c:v>34.950099999999999</c:v>
                </c:pt>
                <c:pt idx="3933">
                  <c:v>26.315538</c:v>
                </c:pt>
                <c:pt idx="3934">
                  <c:v>17.680976000000001</c:v>
                </c:pt>
                <c:pt idx="3935">
                  <c:v>1.3027599999999999</c:v>
                </c:pt>
                <c:pt idx="3936">
                  <c:v>4.2565299999999997</c:v>
                </c:pt>
                <c:pt idx="3937">
                  <c:v>0.122852</c:v>
                </c:pt>
                <c:pt idx="3938">
                  <c:v>0.138905</c:v>
                </c:pt>
                <c:pt idx="3939">
                  <c:v>0.138905</c:v>
                </c:pt>
                <c:pt idx="3940">
                  <c:v>0.138905</c:v>
                </c:pt>
                <c:pt idx="3941">
                  <c:v>0.13087799999999999</c:v>
                </c:pt>
                <c:pt idx="3942">
                  <c:v>0.13890449999999999</c:v>
                </c:pt>
                <c:pt idx="3943">
                  <c:v>0.138905</c:v>
                </c:pt>
                <c:pt idx="3944">
                  <c:v>0.13890474999999999</c:v>
                </c:pt>
                <c:pt idx="3945">
                  <c:v>0.13890449999999999</c:v>
                </c:pt>
                <c:pt idx="3946">
                  <c:v>0.13087799999999999</c:v>
                </c:pt>
                <c:pt idx="3947">
                  <c:v>0.13087799999999999</c:v>
                </c:pt>
                <c:pt idx="3948">
                  <c:v>0.138905</c:v>
                </c:pt>
                <c:pt idx="3949">
                  <c:v>0.1348915</c:v>
                </c:pt>
                <c:pt idx="3950">
                  <c:v>0.13087799999999999</c:v>
                </c:pt>
                <c:pt idx="3951">
                  <c:v>0.122852</c:v>
                </c:pt>
                <c:pt idx="3952">
                  <c:v>0.13087799999999999</c:v>
                </c:pt>
                <c:pt idx="3953">
                  <c:v>0.13087825</c:v>
                </c:pt>
                <c:pt idx="3954">
                  <c:v>0.13087850000000001</c:v>
                </c:pt>
                <c:pt idx="3955">
                  <c:v>0.13087799999999999</c:v>
                </c:pt>
                <c:pt idx="3956">
                  <c:v>0.13087799999999999</c:v>
                </c:pt>
                <c:pt idx="3957">
                  <c:v>0.1288715</c:v>
                </c:pt>
                <c:pt idx="3958">
                  <c:v>0.12686500000000001</c:v>
                </c:pt>
                <c:pt idx="3959">
                  <c:v>0.13087799999999999</c:v>
                </c:pt>
                <c:pt idx="3960">
                  <c:v>0.13087799999999999</c:v>
                </c:pt>
                <c:pt idx="3961">
                  <c:v>0.13087799999999999</c:v>
                </c:pt>
                <c:pt idx="3962">
                  <c:v>0.13087799999999999</c:v>
                </c:pt>
                <c:pt idx="3963">
                  <c:v>0.13087799999999999</c:v>
                </c:pt>
                <c:pt idx="3964">
                  <c:v>0.13087799999999999</c:v>
                </c:pt>
                <c:pt idx="3965">
                  <c:v>35.014299999999999</c:v>
                </c:pt>
                <c:pt idx="3966">
                  <c:v>34.0672</c:v>
                </c:pt>
                <c:pt idx="3967">
                  <c:v>33.882599999999996</c:v>
                </c:pt>
                <c:pt idx="3968">
                  <c:v>33.629750000000001</c:v>
                </c:pt>
                <c:pt idx="3969">
                  <c:v>34.049124999999997</c:v>
                </c:pt>
                <c:pt idx="3970">
                  <c:v>34.468499999999999</c:v>
                </c:pt>
                <c:pt idx="3971">
                  <c:v>34.966200000000001</c:v>
                </c:pt>
                <c:pt idx="3972">
                  <c:v>35.022399999999998</c:v>
                </c:pt>
                <c:pt idx="3973">
                  <c:v>33.3127</c:v>
                </c:pt>
                <c:pt idx="3974">
                  <c:v>26.803100000000001</c:v>
                </c:pt>
                <c:pt idx="3975">
                  <c:v>20.1692</c:v>
                </c:pt>
                <c:pt idx="3976">
                  <c:v>18.9953</c:v>
                </c:pt>
                <c:pt idx="3977">
                  <c:v>17.821400000000001</c:v>
                </c:pt>
                <c:pt idx="3978">
                  <c:v>26.185099999999998</c:v>
                </c:pt>
                <c:pt idx="3979">
                  <c:v>28.215800000000002</c:v>
                </c:pt>
                <c:pt idx="3980">
                  <c:v>2.3381799999999999</c:v>
                </c:pt>
                <c:pt idx="3981">
                  <c:v>0.13087799999999999</c:v>
                </c:pt>
                <c:pt idx="3982">
                  <c:v>0.179038</c:v>
                </c:pt>
                <c:pt idx="3983">
                  <c:v>22.4848</c:v>
                </c:pt>
                <c:pt idx="3984">
                  <c:v>6.1508000000000003</c:v>
                </c:pt>
                <c:pt idx="3985">
                  <c:v>0.171011</c:v>
                </c:pt>
                <c:pt idx="3986">
                  <c:v>0.13087799999999999</c:v>
                </c:pt>
                <c:pt idx="3987">
                  <c:v>0.122852</c:v>
                </c:pt>
                <c:pt idx="3988">
                  <c:v>34.5488</c:v>
                </c:pt>
                <c:pt idx="3989">
                  <c:v>33.360900000000001</c:v>
                </c:pt>
                <c:pt idx="3990">
                  <c:v>31.884</c:v>
                </c:pt>
                <c:pt idx="3991">
                  <c:v>33.344799999999999</c:v>
                </c:pt>
                <c:pt idx="3992">
                  <c:v>33.168199999999999</c:v>
                </c:pt>
                <c:pt idx="3993">
                  <c:v>34.2438</c:v>
                </c:pt>
                <c:pt idx="3994">
                  <c:v>18.022099999999998</c:v>
                </c:pt>
                <c:pt idx="3995">
                  <c:v>0.13087799999999999</c:v>
                </c:pt>
                <c:pt idx="3996">
                  <c:v>0.13087799999999999</c:v>
                </c:pt>
                <c:pt idx="3997">
                  <c:v>0.773003</c:v>
                </c:pt>
                <c:pt idx="3998">
                  <c:v>33.810299999999998</c:v>
                </c:pt>
                <c:pt idx="3999">
                  <c:v>26.273399999999999</c:v>
                </c:pt>
                <c:pt idx="4000">
                  <c:v>19.892299999999999</c:v>
                </c:pt>
                <c:pt idx="4001">
                  <c:v>14.3218</c:v>
                </c:pt>
                <c:pt idx="4002">
                  <c:v>0.13087799999999999</c:v>
                </c:pt>
                <c:pt idx="4003">
                  <c:v>0.25930300000000001</c:v>
                </c:pt>
                <c:pt idx="4004">
                  <c:v>34.051099999999998</c:v>
                </c:pt>
                <c:pt idx="4005">
                  <c:v>0.13087799999999999</c:v>
                </c:pt>
                <c:pt idx="4006">
                  <c:v>0.13087799999999999</c:v>
                </c:pt>
                <c:pt idx="4007">
                  <c:v>0.13087799999999999</c:v>
                </c:pt>
                <c:pt idx="4008">
                  <c:v>0.13087799999999999</c:v>
                </c:pt>
                <c:pt idx="4009">
                  <c:v>0.14693100000000001</c:v>
                </c:pt>
                <c:pt idx="4010">
                  <c:v>24.973099999999999</c:v>
                </c:pt>
                <c:pt idx="4011">
                  <c:v>1.36697</c:v>
                </c:pt>
                <c:pt idx="4012">
                  <c:v>0.13087799999999999</c:v>
                </c:pt>
                <c:pt idx="4013">
                  <c:v>0.13087799999999999</c:v>
                </c:pt>
                <c:pt idx="4014">
                  <c:v>0.64457799999999998</c:v>
                </c:pt>
                <c:pt idx="4015">
                  <c:v>27.421199999999999</c:v>
                </c:pt>
                <c:pt idx="4016">
                  <c:v>17.2194</c:v>
                </c:pt>
                <c:pt idx="4017">
                  <c:v>16.119800000000001</c:v>
                </c:pt>
                <c:pt idx="4018">
                  <c:v>5.6049899999999999</c:v>
                </c:pt>
                <c:pt idx="4019">
                  <c:v>2.12147</c:v>
                </c:pt>
                <c:pt idx="4020">
                  <c:v>3.81507</c:v>
                </c:pt>
                <c:pt idx="4021">
                  <c:v>31.627099999999999</c:v>
                </c:pt>
                <c:pt idx="4022">
                  <c:v>33.408999999999999</c:v>
                </c:pt>
                <c:pt idx="4023">
                  <c:v>21.561800000000002</c:v>
                </c:pt>
                <c:pt idx="4024">
                  <c:v>30.519400000000001</c:v>
                </c:pt>
                <c:pt idx="4025">
                  <c:v>21.385200000000001</c:v>
                </c:pt>
                <c:pt idx="4026">
                  <c:v>0.13087799999999999</c:v>
                </c:pt>
                <c:pt idx="4027">
                  <c:v>0.13087799999999999</c:v>
                </c:pt>
                <c:pt idx="4028">
                  <c:v>0.13087799999999999</c:v>
                </c:pt>
                <c:pt idx="4029">
                  <c:v>0.13087799999999999</c:v>
                </c:pt>
                <c:pt idx="4030">
                  <c:v>27.485399999999998</c:v>
                </c:pt>
                <c:pt idx="4031">
                  <c:v>0.13087799999999999</c:v>
                </c:pt>
                <c:pt idx="4032">
                  <c:v>0.13087799999999999</c:v>
                </c:pt>
                <c:pt idx="4033">
                  <c:v>0.13087799999999999</c:v>
                </c:pt>
                <c:pt idx="4034">
                  <c:v>0.122852</c:v>
                </c:pt>
                <c:pt idx="4035">
                  <c:v>0.13087799999999999</c:v>
                </c:pt>
                <c:pt idx="4036">
                  <c:v>0.138905</c:v>
                </c:pt>
                <c:pt idx="4037">
                  <c:v>0.13087799999999999</c:v>
                </c:pt>
                <c:pt idx="4038">
                  <c:v>0.211144</c:v>
                </c:pt>
                <c:pt idx="4039">
                  <c:v>23.929600000000001</c:v>
                </c:pt>
                <c:pt idx="4040">
                  <c:v>31.667200000000001</c:v>
                </c:pt>
                <c:pt idx="4041">
                  <c:v>33.023699999999998</c:v>
                </c:pt>
                <c:pt idx="4042">
                  <c:v>28.496700000000001</c:v>
                </c:pt>
                <c:pt idx="4043">
                  <c:v>10.6617</c:v>
                </c:pt>
                <c:pt idx="4044">
                  <c:v>0.60444500000000001</c:v>
                </c:pt>
                <c:pt idx="4045">
                  <c:v>0.13087799999999999</c:v>
                </c:pt>
                <c:pt idx="4046">
                  <c:v>0.13087799999999999</c:v>
                </c:pt>
                <c:pt idx="4047">
                  <c:v>0.13087799999999999</c:v>
                </c:pt>
                <c:pt idx="4048">
                  <c:v>0.114825</c:v>
                </c:pt>
                <c:pt idx="4049">
                  <c:v>0.13087799999999999</c:v>
                </c:pt>
                <c:pt idx="4050">
                  <c:v>0.122852</c:v>
                </c:pt>
                <c:pt idx="4051">
                  <c:v>0.13087799999999999</c:v>
                </c:pt>
                <c:pt idx="4052">
                  <c:v>0.13087799999999999</c:v>
                </c:pt>
                <c:pt idx="4053">
                  <c:v>0.13087799999999999</c:v>
                </c:pt>
                <c:pt idx="4054">
                  <c:v>0.16298399999999999</c:v>
                </c:pt>
                <c:pt idx="4055">
                  <c:v>33.2164</c:v>
                </c:pt>
                <c:pt idx="4056">
                  <c:v>34.588900000000002</c:v>
                </c:pt>
                <c:pt idx="4057">
                  <c:v>0.14693100000000001</c:v>
                </c:pt>
                <c:pt idx="4058">
                  <c:v>0.13087799999999999</c:v>
                </c:pt>
                <c:pt idx="4059">
                  <c:v>0.13087799999999999</c:v>
                </c:pt>
                <c:pt idx="4060">
                  <c:v>0.13087799999999999</c:v>
                </c:pt>
                <c:pt idx="4061">
                  <c:v>30.375</c:v>
                </c:pt>
                <c:pt idx="4062">
                  <c:v>32.020400000000002</c:v>
                </c:pt>
                <c:pt idx="4063">
                  <c:v>36.017600000000002</c:v>
                </c:pt>
                <c:pt idx="4064">
                  <c:v>33.986899999999999</c:v>
                </c:pt>
                <c:pt idx="4065">
                  <c:v>32.5261</c:v>
                </c:pt>
                <c:pt idx="4066">
                  <c:v>33.625700000000002</c:v>
                </c:pt>
                <c:pt idx="4067">
                  <c:v>32.662500000000001</c:v>
                </c:pt>
                <c:pt idx="4068">
                  <c:v>32.614400000000003</c:v>
                </c:pt>
                <c:pt idx="4069">
                  <c:v>25.727599999999999</c:v>
                </c:pt>
                <c:pt idx="4070">
                  <c:v>21.224699999999999</c:v>
                </c:pt>
                <c:pt idx="4071">
                  <c:v>22.252099999999999</c:v>
                </c:pt>
                <c:pt idx="4072">
                  <c:v>0.13087799999999999</c:v>
                </c:pt>
                <c:pt idx="4073">
                  <c:v>0.13087799999999999</c:v>
                </c:pt>
                <c:pt idx="4074">
                  <c:v>0.138905</c:v>
                </c:pt>
                <c:pt idx="4075">
                  <c:v>0.13087799999999999</c:v>
                </c:pt>
                <c:pt idx="4076">
                  <c:v>0.13087799999999999</c:v>
                </c:pt>
                <c:pt idx="4077">
                  <c:v>0.13087799999999999</c:v>
                </c:pt>
                <c:pt idx="4078">
                  <c:v>0.13087799999999999</c:v>
                </c:pt>
                <c:pt idx="4079">
                  <c:v>0.13087799999999999</c:v>
                </c:pt>
                <c:pt idx="4080">
                  <c:v>16.055599999999998</c:v>
                </c:pt>
                <c:pt idx="4081">
                  <c:v>33.8264</c:v>
                </c:pt>
                <c:pt idx="4082">
                  <c:v>26.136900000000001</c:v>
                </c:pt>
                <c:pt idx="4083">
                  <c:v>35.977499999999999</c:v>
                </c:pt>
                <c:pt idx="4084">
                  <c:v>35.897199999999998</c:v>
                </c:pt>
                <c:pt idx="4085">
                  <c:v>11.9941</c:v>
                </c:pt>
                <c:pt idx="4086">
                  <c:v>6.4798704999999996</c:v>
                </c:pt>
                <c:pt idx="4087">
                  <c:v>0.96564099999999997</c:v>
                </c:pt>
                <c:pt idx="4088">
                  <c:v>14.7673205</c:v>
                </c:pt>
                <c:pt idx="4089">
                  <c:v>28.568999999999999</c:v>
                </c:pt>
                <c:pt idx="4090">
                  <c:v>0.122852</c:v>
                </c:pt>
                <c:pt idx="4091">
                  <c:v>0.13087799999999999</c:v>
                </c:pt>
                <c:pt idx="4092">
                  <c:v>0.13087799999999999</c:v>
                </c:pt>
                <c:pt idx="4093">
                  <c:v>0.13087799999999999</c:v>
                </c:pt>
                <c:pt idx="4094">
                  <c:v>0.13087799999999999</c:v>
                </c:pt>
                <c:pt idx="4095">
                  <c:v>0.13087799999999999</c:v>
                </c:pt>
                <c:pt idx="4096">
                  <c:v>0.13087799999999999</c:v>
                </c:pt>
                <c:pt idx="4097">
                  <c:v>0.13087799999999999</c:v>
                </c:pt>
                <c:pt idx="4098">
                  <c:v>30.1663</c:v>
                </c:pt>
                <c:pt idx="4099">
                  <c:v>34.837699999999998</c:v>
                </c:pt>
                <c:pt idx="4100">
                  <c:v>31.884</c:v>
                </c:pt>
                <c:pt idx="4101">
                  <c:v>31.5228</c:v>
                </c:pt>
                <c:pt idx="4102">
                  <c:v>34.107300000000002</c:v>
                </c:pt>
                <c:pt idx="4103">
                  <c:v>34.572899999999997</c:v>
                </c:pt>
                <c:pt idx="4104">
                  <c:v>33.0077</c:v>
                </c:pt>
                <c:pt idx="4105">
                  <c:v>0.19509099999999999</c:v>
                </c:pt>
                <c:pt idx="4106">
                  <c:v>21.987200000000001</c:v>
                </c:pt>
                <c:pt idx="4107">
                  <c:v>35.054499999999997</c:v>
                </c:pt>
                <c:pt idx="4108">
                  <c:v>0.13087799999999999</c:v>
                </c:pt>
                <c:pt idx="4109">
                  <c:v>0.122852</c:v>
                </c:pt>
                <c:pt idx="4110">
                  <c:v>0.138905</c:v>
                </c:pt>
                <c:pt idx="4111">
                  <c:v>0.13087799999999999</c:v>
                </c:pt>
                <c:pt idx="4112">
                  <c:v>0.13087799999999999</c:v>
                </c:pt>
                <c:pt idx="4113">
                  <c:v>15.0282</c:v>
                </c:pt>
                <c:pt idx="4114">
                  <c:v>35.158799999999999</c:v>
                </c:pt>
                <c:pt idx="4115">
                  <c:v>34.637099999999997</c:v>
                </c:pt>
                <c:pt idx="4116">
                  <c:v>0.13087799999999999</c:v>
                </c:pt>
                <c:pt idx="4117">
                  <c:v>0.13087799999999999</c:v>
                </c:pt>
                <c:pt idx="4118">
                  <c:v>0.13087799999999999</c:v>
                </c:pt>
                <c:pt idx="4119">
                  <c:v>0.13087799999999999</c:v>
                </c:pt>
                <c:pt idx="4120">
                  <c:v>0.13087799999999999</c:v>
                </c:pt>
                <c:pt idx="4121">
                  <c:v>0.13087799999999999</c:v>
                </c:pt>
                <c:pt idx="4122">
                  <c:v>0.122852</c:v>
                </c:pt>
                <c:pt idx="4123">
                  <c:v>0.13087799999999999</c:v>
                </c:pt>
                <c:pt idx="4124">
                  <c:v>0.1288715</c:v>
                </c:pt>
                <c:pt idx="4125">
                  <c:v>0.12686500000000001</c:v>
                </c:pt>
                <c:pt idx="4126">
                  <c:v>0.122852</c:v>
                </c:pt>
                <c:pt idx="4127">
                  <c:v>0.13087799999999999</c:v>
                </c:pt>
                <c:pt idx="4128">
                  <c:v>0.13087799999999999</c:v>
                </c:pt>
                <c:pt idx="4129">
                  <c:v>0.13087799999999999</c:v>
                </c:pt>
                <c:pt idx="4130">
                  <c:v>0.13087799999999999</c:v>
                </c:pt>
                <c:pt idx="4131">
                  <c:v>0.13087799999999999</c:v>
                </c:pt>
                <c:pt idx="4132">
                  <c:v>0.13087799999999999</c:v>
                </c:pt>
                <c:pt idx="4133">
                  <c:v>0.13087799999999999</c:v>
                </c:pt>
                <c:pt idx="4134">
                  <c:v>0.13087799999999999</c:v>
                </c:pt>
                <c:pt idx="4135">
                  <c:v>0.122852</c:v>
                </c:pt>
                <c:pt idx="4136">
                  <c:v>0.13087799999999999</c:v>
                </c:pt>
                <c:pt idx="4137">
                  <c:v>0.114825</c:v>
                </c:pt>
                <c:pt idx="4138">
                  <c:v>0.13087799999999999</c:v>
                </c:pt>
                <c:pt idx="4139">
                  <c:v>0.13087799999999999</c:v>
                </c:pt>
                <c:pt idx="4140">
                  <c:v>0.122852</c:v>
                </c:pt>
                <c:pt idx="4141">
                  <c:v>2.5468700000000002</c:v>
                </c:pt>
                <c:pt idx="4142">
                  <c:v>0.13087799999999999</c:v>
                </c:pt>
                <c:pt idx="4143">
                  <c:v>0.13087799999999999</c:v>
                </c:pt>
                <c:pt idx="4144">
                  <c:v>0.122852</c:v>
                </c:pt>
                <c:pt idx="4145">
                  <c:v>0.13087799999999999</c:v>
                </c:pt>
                <c:pt idx="4146">
                  <c:v>0.13087799999999999</c:v>
                </c:pt>
                <c:pt idx="4147">
                  <c:v>0.122852</c:v>
                </c:pt>
                <c:pt idx="4148">
                  <c:v>0.13087799999999999</c:v>
                </c:pt>
                <c:pt idx="4149">
                  <c:v>0.122852</c:v>
                </c:pt>
                <c:pt idx="4150">
                  <c:v>0.122852</c:v>
                </c:pt>
                <c:pt idx="4151">
                  <c:v>0.122852</c:v>
                </c:pt>
                <c:pt idx="4152">
                  <c:v>0.122852</c:v>
                </c:pt>
                <c:pt idx="4153">
                  <c:v>0.13087799999999999</c:v>
                </c:pt>
                <c:pt idx="4154">
                  <c:v>0.122852</c:v>
                </c:pt>
                <c:pt idx="4155">
                  <c:v>0.122852</c:v>
                </c:pt>
                <c:pt idx="4156">
                  <c:v>0.13087799999999999</c:v>
                </c:pt>
                <c:pt idx="4157">
                  <c:v>0.13087799999999999</c:v>
                </c:pt>
                <c:pt idx="4158">
                  <c:v>2.12147</c:v>
                </c:pt>
                <c:pt idx="4159">
                  <c:v>33.344799999999999</c:v>
                </c:pt>
                <c:pt idx="4160">
                  <c:v>34.219700000000003</c:v>
                </c:pt>
                <c:pt idx="4161">
                  <c:v>35.6083</c:v>
                </c:pt>
                <c:pt idx="4162">
                  <c:v>34.2117</c:v>
                </c:pt>
                <c:pt idx="4163">
                  <c:v>0.13087799999999999</c:v>
                </c:pt>
                <c:pt idx="4164">
                  <c:v>0.13087799999999999</c:v>
                </c:pt>
                <c:pt idx="4165">
                  <c:v>0.122852</c:v>
                </c:pt>
                <c:pt idx="4166">
                  <c:v>0.114825</c:v>
                </c:pt>
                <c:pt idx="4167">
                  <c:v>0.13087799999999999</c:v>
                </c:pt>
                <c:pt idx="4168">
                  <c:v>0.122852</c:v>
                </c:pt>
                <c:pt idx="4169">
                  <c:v>0.13087799999999999</c:v>
                </c:pt>
                <c:pt idx="4170">
                  <c:v>33.802300000000002</c:v>
                </c:pt>
                <c:pt idx="4171">
                  <c:v>13.8081</c:v>
                </c:pt>
                <c:pt idx="4172">
                  <c:v>19.025400000000001</c:v>
                </c:pt>
                <c:pt idx="4173">
                  <c:v>13.647605</c:v>
                </c:pt>
                <c:pt idx="4174">
                  <c:v>8.2698099999999997</c:v>
                </c:pt>
                <c:pt idx="4175">
                  <c:v>0.13087799999999999</c:v>
                </c:pt>
                <c:pt idx="4176">
                  <c:v>17.139199999999999</c:v>
                </c:pt>
                <c:pt idx="4177">
                  <c:v>34.990200000000002</c:v>
                </c:pt>
                <c:pt idx="4178">
                  <c:v>34.259799999999998</c:v>
                </c:pt>
                <c:pt idx="4179">
                  <c:v>2.6533000000000001E-2</c:v>
                </c:pt>
                <c:pt idx="4180">
                  <c:v>3.4558999999999999E-2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5EE-47F2-9189-DA1173F353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58257695"/>
        <c:axId val="1608173743"/>
      </c:scatterChart>
      <c:valAx>
        <c:axId val="185825769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id-ID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Detik</a:t>
                </a:r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608173743"/>
        <c:crosses val="autoZero"/>
        <c:crossBetween val="midCat"/>
      </c:valAx>
      <c:valAx>
        <c:axId val="1608173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id-ID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Arus </a:t>
                </a:r>
                <a:r>
                  <a:rPr lang="id-ID" baseline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(A)</a:t>
                </a:r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85825769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id-ID" sz="1200" b="0" i="0" baseline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Tegangan</a:t>
            </a:r>
            <a:r>
              <a:rPr lang="en-US" sz="1200" b="0" i="0" baseline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Baterai Selama Berkendara (Assist </a:t>
            </a:r>
            <a:r>
              <a:rPr lang="id-ID" sz="1200" b="0" i="0" baseline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 b="0" i="0" baseline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ITB)</a:t>
            </a:r>
            <a:endParaRPr lang="en-US" sz="105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voltage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Sheet1!$B$2:$B$8286</c:f>
              <c:numCache>
                <c:formatCode>General</c:formatCode>
                <c:ptCount val="828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  <c:pt idx="1440">
                  <c:v>1440</c:v>
                </c:pt>
                <c:pt idx="1441">
                  <c:v>1441</c:v>
                </c:pt>
                <c:pt idx="1442">
                  <c:v>1442</c:v>
                </c:pt>
                <c:pt idx="1443">
                  <c:v>1443</c:v>
                </c:pt>
                <c:pt idx="1444">
                  <c:v>1444</c:v>
                </c:pt>
                <c:pt idx="1445">
                  <c:v>1445</c:v>
                </c:pt>
                <c:pt idx="1446">
                  <c:v>1446</c:v>
                </c:pt>
                <c:pt idx="1447">
                  <c:v>1447</c:v>
                </c:pt>
                <c:pt idx="1448">
                  <c:v>1448</c:v>
                </c:pt>
                <c:pt idx="1449">
                  <c:v>1449</c:v>
                </c:pt>
                <c:pt idx="1450">
                  <c:v>1450</c:v>
                </c:pt>
                <c:pt idx="1451">
                  <c:v>1451</c:v>
                </c:pt>
                <c:pt idx="1452">
                  <c:v>1452</c:v>
                </c:pt>
                <c:pt idx="1453">
                  <c:v>1453</c:v>
                </c:pt>
                <c:pt idx="1454">
                  <c:v>1454</c:v>
                </c:pt>
                <c:pt idx="1455">
                  <c:v>1455</c:v>
                </c:pt>
                <c:pt idx="1456">
                  <c:v>1456</c:v>
                </c:pt>
                <c:pt idx="1457">
                  <c:v>1457</c:v>
                </c:pt>
                <c:pt idx="1458">
                  <c:v>1458</c:v>
                </c:pt>
                <c:pt idx="1459">
                  <c:v>1459</c:v>
                </c:pt>
                <c:pt idx="1460">
                  <c:v>1460</c:v>
                </c:pt>
                <c:pt idx="1461">
                  <c:v>1461</c:v>
                </c:pt>
                <c:pt idx="1462">
                  <c:v>1462</c:v>
                </c:pt>
                <c:pt idx="1463">
                  <c:v>1463</c:v>
                </c:pt>
                <c:pt idx="1464">
                  <c:v>1464</c:v>
                </c:pt>
                <c:pt idx="1465">
                  <c:v>1465</c:v>
                </c:pt>
                <c:pt idx="1466">
                  <c:v>1466</c:v>
                </c:pt>
                <c:pt idx="1467">
                  <c:v>1467</c:v>
                </c:pt>
                <c:pt idx="1468">
                  <c:v>1468</c:v>
                </c:pt>
                <c:pt idx="1469">
                  <c:v>1469</c:v>
                </c:pt>
                <c:pt idx="1470">
                  <c:v>1470</c:v>
                </c:pt>
                <c:pt idx="1471">
                  <c:v>1471</c:v>
                </c:pt>
                <c:pt idx="1472">
                  <c:v>1472</c:v>
                </c:pt>
                <c:pt idx="1473">
                  <c:v>1473</c:v>
                </c:pt>
                <c:pt idx="1474">
                  <c:v>1474</c:v>
                </c:pt>
                <c:pt idx="1475">
                  <c:v>1475</c:v>
                </c:pt>
                <c:pt idx="1476">
                  <c:v>1476</c:v>
                </c:pt>
                <c:pt idx="1477">
                  <c:v>1477</c:v>
                </c:pt>
                <c:pt idx="1478">
                  <c:v>1478</c:v>
                </c:pt>
                <c:pt idx="1479">
                  <c:v>1479</c:v>
                </c:pt>
                <c:pt idx="1480">
                  <c:v>1480</c:v>
                </c:pt>
                <c:pt idx="1481">
                  <c:v>1481</c:v>
                </c:pt>
                <c:pt idx="1482">
                  <c:v>1482</c:v>
                </c:pt>
                <c:pt idx="1483">
                  <c:v>1483</c:v>
                </c:pt>
                <c:pt idx="1484">
                  <c:v>1484</c:v>
                </c:pt>
                <c:pt idx="1485">
                  <c:v>1485</c:v>
                </c:pt>
                <c:pt idx="1486">
                  <c:v>1486</c:v>
                </c:pt>
                <c:pt idx="1487">
                  <c:v>1487</c:v>
                </c:pt>
                <c:pt idx="1488">
                  <c:v>1488</c:v>
                </c:pt>
                <c:pt idx="1489">
                  <c:v>1489</c:v>
                </c:pt>
                <c:pt idx="1490">
                  <c:v>1490</c:v>
                </c:pt>
                <c:pt idx="1491">
                  <c:v>1491</c:v>
                </c:pt>
                <c:pt idx="1492">
                  <c:v>1492</c:v>
                </c:pt>
                <c:pt idx="1493">
                  <c:v>1493</c:v>
                </c:pt>
                <c:pt idx="1494">
                  <c:v>1494</c:v>
                </c:pt>
                <c:pt idx="1495">
                  <c:v>1495</c:v>
                </c:pt>
                <c:pt idx="1496">
                  <c:v>1496</c:v>
                </c:pt>
                <c:pt idx="1497">
                  <c:v>1497</c:v>
                </c:pt>
                <c:pt idx="1498">
                  <c:v>1498</c:v>
                </c:pt>
                <c:pt idx="1499">
                  <c:v>1499</c:v>
                </c:pt>
                <c:pt idx="1500">
                  <c:v>1500</c:v>
                </c:pt>
                <c:pt idx="1501">
                  <c:v>1501</c:v>
                </c:pt>
                <c:pt idx="1502">
                  <c:v>1502</c:v>
                </c:pt>
                <c:pt idx="1503">
                  <c:v>1503</c:v>
                </c:pt>
                <c:pt idx="1504">
                  <c:v>1504</c:v>
                </c:pt>
                <c:pt idx="1505">
                  <c:v>1505</c:v>
                </c:pt>
                <c:pt idx="1506">
                  <c:v>1506</c:v>
                </c:pt>
                <c:pt idx="1507">
                  <c:v>1507</c:v>
                </c:pt>
                <c:pt idx="1508">
                  <c:v>1508</c:v>
                </c:pt>
                <c:pt idx="1509">
                  <c:v>1509</c:v>
                </c:pt>
                <c:pt idx="1510">
                  <c:v>1510</c:v>
                </c:pt>
                <c:pt idx="1511">
                  <c:v>1511</c:v>
                </c:pt>
                <c:pt idx="1512">
                  <c:v>1512</c:v>
                </c:pt>
                <c:pt idx="1513">
                  <c:v>1513</c:v>
                </c:pt>
                <c:pt idx="1514">
                  <c:v>1514</c:v>
                </c:pt>
                <c:pt idx="1515">
                  <c:v>1515</c:v>
                </c:pt>
                <c:pt idx="1516">
                  <c:v>1516</c:v>
                </c:pt>
                <c:pt idx="1517">
                  <c:v>1517</c:v>
                </c:pt>
                <c:pt idx="1518">
                  <c:v>1518</c:v>
                </c:pt>
                <c:pt idx="1519">
                  <c:v>1519</c:v>
                </c:pt>
                <c:pt idx="1520">
                  <c:v>1520</c:v>
                </c:pt>
                <c:pt idx="1521">
                  <c:v>1521</c:v>
                </c:pt>
                <c:pt idx="1522">
                  <c:v>1522</c:v>
                </c:pt>
                <c:pt idx="1523">
                  <c:v>1523</c:v>
                </c:pt>
                <c:pt idx="1524">
                  <c:v>1524</c:v>
                </c:pt>
                <c:pt idx="1525">
                  <c:v>1525</c:v>
                </c:pt>
                <c:pt idx="1526">
                  <c:v>1526</c:v>
                </c:pt>
                <c:pt idx="1527">
                  <c:v>1527</c:v>
                </c:pt>
                <c:pt idx="1528">
                  <c:v>1528</c:v>
                </c:pt>
                <c:pt idx="1529">
                  <c:v>1529</c:v>
                </c:pt>
                <c:pt idx="1530">
                  <c:v>1530</c:v>
                </c:pt>
                <c:pt idx="1531">
                  <c:v>1531</c:v>
                </c:pt>
                <c:pt idx="1532">
                  <c:v>1532</c:v>
                </c:pt>
                <c:pt idx="1533">
                  <c:v>1533</c:v>
                </c:pt>
                <c:pt idx="1534">
                  <c:v>1534</c:v>
                </c:pt>
                <c:pt idx="1535">
                  <c:v>1535</c:v>
                </c:pt>
                <c:pt idx="1536">
                  <c:v>1536</c:v>
                </c:pt>
                <c:pt idx="1537">
                  <c:v>1537</c:v>
                </c:pt>
                <c:pt idx="1538">
                  <c:v>1538</c:v>
                </c:pt>
                <c:pt idx="1539">
                  <c:v>1539</c:v>
                </c:pt>
                <c:pt idx="1540">
                  <c:v>1540</c:v>
                </c:pt>
                <c:pt idx="1541">
                  <c:v>1541</c:v>
                </c:pt>
                <c:pt idx="1542">
                  <c:v>1542</c:v>
                </c:pt>
                <c:pt idx="1543">
                  <c:v>1543</c:v>
                </c:pt>
                <c:pt idx="1544">
                  <c:v>1544</c:v>
                </c:pt>
                <c:pt idx="1545">
                  <c:v>1545</c:v>
                </c:pt>
                <c:pt idx="1546">
                  <c:v>1546</c:v>
                </c:pt>
                <c:pt idx="1547">
                  <c:v>1547</c:v>
                </c:pt>
                <c:pt idx="1548">
                  <c:v>1548</c:v>
                </c:pt>
                <c:pt idx="1549">
                  <c:v>1549</c:v>
                </c:pt>
                <c:pt idx="1550">
                  <c:v>1550</c:v>
                </c:pt>
                <c:pt idx="1551">
                  <c:v>1551</c:v>
                </c:pt>
                <c:pt idx="1552">
                  <c:v>1552</c:v>
                </c:pt>
                <c:pt idx="1553">
                  <c:v>1553</c:v>
                </c:pt>
                <c:pt idx="1554">
                  <c:v>1554</c:v>
                </c:pt>
                <c:pt idx="1555">
                  <c:v>1555</c:v>
                </c:pt>
                <c:pt idx="1556">
                  <c:v>1556</c:v>
                </c:pt>
                <c:pt idx="1557">
                  <c:v>1557</c:v>
                </c:pt>
                <c:pt idx="1558">
                  <c:v>1558</c:v>
                </c:pt>
                <c:pt idx="1559">
                  <c:v>1559</c:v>
                </c:pt>
                <c:pt idx="1560">
                  <c:v>1560</c:v>
                </c:pt>
                <c:pt idx="1561">
                  <c:v>1561</c:v>
                </c:pt>
                <c:pt idx="1562">
                  <c:v>1562</c:v>
                </c:pt>
                <c:pt idx="1563">
                  <c:v>1563</c:v>
                </c:pt>
                <c:pt idx="1564">
                  <c:v>1564</c:v>
                </c:pt>
                <c:pt idx="1565">
                  <c:v>1565</c:v>
                </c:pt>
                <c:pt idx="1566">
                  <c:v>1566</c:v>
                </c:pt>
                <c:pt idx="1567">
                  <c:v>1567</c:v>
                </c:pt>
                <c:pt idx="1568">
                  <c:v>1568</c:v>
                </c:pt>
                <c:pt idx="1569">
                  <c:v>1569</c:v>
                </c:pt>
                <c:pt idx="1570">
                  <c:v>1570</c:v>
                </c:pt>
                <c:pt idx="1571">
                  <c:v>1571</c:v>
                </c:pt>
                <c:pt idx="1572">
                  <c:v>1572</c:v>
                </c:pt>
                <c:pt idx="1573">
                  <c:v>1573</c:v>
                </c:pt>
                <c:pt idx="1574">
                  <c:v>1574</c:v>
                </c:pt>
                <c:pt idx="1575">
                  <c:v>1575</c:v>
                </c:pt>
                <c:pt idx="1576">
                  <c:v>1576</c:v>
                </c:pt>
                <c:pt idx="1577">
                  <c:v>1577</c:v>
                </c:pt>
                <c:pt idx="1578">
                  <c:v>1578</c:v>
                </c:pt>
                <c:pt idx="1579">
                  <c:v>1579</c:v>
                </c:pt>
                <c:pt idx="1580">
                  <c:v>1580</c:v>
                </c:pt>
                <c:pt idx="1581">
                  <c:v>1581</c:v>
                </c:pt>
                <c:pt idx="1582">
                  <c:v>1582</c:v>
                </c:pt>
                <c:pt idx="1583">
                  <c:v>1583</c:v>
                </c:pt>
                <c:pt idx="1584">
                  <c:v>1584</c:v>
                </c:pt>
                <c:pt idx="1585">
                  <c:v>1585</c:v>
                </c:pt>
                <c:pt idx="1586">
                  <c:v>1586</c:v>
                </c:pt>
                <c:pt idx="1587">
                  <c:v>1587</c:v>
                </c:pt>
                <c:pt idx="1588">
                  <c:v>1588</c:v>
                </c:pt>
                <c:pt idx="1589">
                  <c:v>1589</c:v>
                </c:pt>
                <c:pt idx="1590">
                  <c:v>1590</c:v>
                </c:pt>
                <c:pt idx="1591">
                  <c:v>1591</c:v>
                </c:pt>
                <c:pt idx="1592">
                  <c:v>1592</c:v>
                </c:pt>
                <c:pt idx="1593">
                  <c:v>1593</c:v>
                </c:pt>
                <c:pt idx="1594">
                  <c:v>1594</c:v>
                </c:pt>
                <c:pt idx="1595">
                  <c:v>1595</c:v>
                </c:pt>
                <c:pt idx="1596">
                  <c:v>1596</c:v>
                </c:pt>
                <c:pt idx="1597">
                  <c:v>1597</c:v>
                </c:pt>
                <c:pt idx="1598">
                  <c:v>1598</c:v>
                </c:pt>
                <c:pt idx="1599">
                  <c:v>1599</c:v>
                </c:pt>
                <c:pt idx="1600">
                  <c:v>1600</c:v>
                </c:pt>
                <c:pt idx="1601">
                  <c:v>1601</c:v>
                </c:pt>
                <c:pt idx="1602">
                  <c:v>1602</c:v>
                </c:pt>
                <c:pt idx="1603">
                  <c:v>1603</c:v>
                </c:pt>
                <c:pt idx="1604">
                  <c:v>1604</c:v>
                </c:pt>
                <c:pt idx="1605">
                  <c:v>1605</c:v>
                </c:pt>
                <c:pt idx="1606">
                  <c:v>1606</c:v>
                </c:pt>
                <c:pt idx="1607">
                  <c:v>1607</c:v>
                </c:pt>
                <c:pt idx="1608">
                  <c:v>1608</c:v>
                </c:pt>
                <c:pt idx="1609">
                  <c:v>1609</c:v>
                </c:pt>
                <c:pt idx="1610">
                  <c:v>1610</c:v>
                </c:pt>
                <c:pt idx="1611">
                  <c:v>1611</c:v>
                </c:pt>
                <c:pt idx="1612">
                  <c:v>1612</c:v>
                </c:pt>
                <c:pt idx="1613">
                  <c:v>1613</c:v>
                </c:pt>
                <c:pt idx="1614">
                  <c:v>1614</c:v>
                </c:pt>
                <c:pt idx="1615">
                  <c:v>1615</c:v>
                </c:pt>
                <c:pt idx="1616">
                  <c:v>1616</c:v>
                </c:pt>
                <c:pt idx="1617">
                  <c:v>1617</c:v>
                </c:pt>
                <c:pt idx="1618">
                  <c:v>1618</c:v>
                </c:pt>
                <c:pt idx="1619">
                  <c:v>1619</c:v>
                </c:pt>
                <c:pt idx="1620">
                  <c:v>1620</c:v>
                </c:pt>
                <c:pt idx="1621">
                  <c:v>1621</c:v>
                </c:pt>
                <c:pt idx="1622">
                  <c:v>1622</c:v>
                </c:pt>
                <c:pt idx="1623">
                  <c:v>1623</c:v>
                </c:pt>
                <c:pt idx="1624">
                  <c:v>1624</c:v>
                </c:pt>
                <c:pt idx="1625">
                  <c:v>1625</c:v>
                </c:pt>
                <c:pt idx="1626">
                  <c:v>1626</c:v>
                </c:pt>
                <c:pt idx="1627">
                  <c:v>1627</c:v>
                </c:pt>
                <c:pt idx="1628">
                  <c:v>1628</c:v>
                </c:pt>
                <c:pt idx="1629">
                  <c:v>1629</c:v>
                </c:pt>
                <c:pt idx="1630">
                  <c:v>1630</c:v>
                </c:pt>
                <c:pt idx="1631">
                  <c:v>1631</c:v>
                </c:pt>
                <c:pt idx="1632">
                  <c:v>1632</c:v>
                </c:pt>
                <c:pt idx="1633">
                  <c:v>1633</c:v>
                </c:pt>
                <c:pt idx="1634">
                  <c:v>1634</c:v>
                </c:pt>
                <c:pt idx="1635">
                  <c:v>1635</c:v>
                </c:pt>
                <c:pt idx="1636">
                  <c:v>1636</c:v>
                </c:pt>
                <c:pt idx="1637">
                  <c:v>1637</c:v>
                </c:pt>
                <c:pt idx="1638">
                  <c:v>1638</c:v>
                </c:pt>
                <c:pt idx="1639">
                  <c:v>1639</c:v>
                </c:pt>
                <c:pt idx="1640">
                  <c:v>1640</c:v>
                </c:pt>
                <c:pt idx="1641">
                  <c:v>1641</c:v>
                </c:pt>
                <c:pt idx="1642">
                  <c:v>1642</c:v>
                </c:pt>
                <c:pt idx="1643">
                  <c:v>1643</c:v>
                </c:pt>
                <c:pt idx="1644">
                  <c:v>1644</c:v>
                </c:pt>
                <c:pt idx="1645">
                  <c:v>1645</c:v>
                </c:pt>
                <c:pt idx="1646">
                  <c:v>1646</c:v>
                </c:pt>
                <c:pt idx="1647">
                  <c:v>1647</c:v>
                </c:pt>
                <c:pt idx="1648">
                  <c:v>1648</c:v>
                </c:pt>
                <c:pt idx="1649">
                  <c:v>1649</c:v>
                </c:pt>
                <c:pt idx="1650">
                  <c:v>1650</c:v>
                </c:pt>
                <c:pt idx="1651">
                  <c:v>1651</c:v>
                </c:pt>
                <c:pt idx="1652">
                  <c:v>1652</c:v>
                </c:pt>
                <c:pt idx="1653">
                  <c:v>1653</c:v>
                </c:pt>
                <c:pt idx="1654">
                  <c:v>1654</c:v>
                </c:pt>
                <c:pt idx="1655">
                  <c:v>1655</c:v>
                </c:pt>
                <c:pt idx="1656">
                  <c:v>1656</c:v>
                </c:pt>
                <c:pt idx="1657">
                  <c:v>1657</c:v>
                </c:pt>
                <c:pt idx="1658">
                  <c:v>1658</c:v>
                </c:pt>
                <c:pt idx="1659">
                  <c:v>1659</c:v>
                </c:pt>
                <c:pt idx="1660">
                  <c:v>1660</c:v>
                </c:pt>
                <c:pt idx="1661">
                  <c:v>1661</c:v>
                </c:pt>
                <c:pt idx="1662">
                  <c:v>1662</c:v>
                </c:pt>
                <c:pt idx="1663">
                  <c:v>1663</c:v>
                </c:pt>
                <c:pt idx="1664">
                  <c:v>1664</c:v>
                </c:pt>
                <c:pt idx="1665">
                  <c:v>1665</c:v>
                </c:pt>
                <c:pt idx="1666">
                  <c:v>1666</c:v>
                </c:pt>
                <c:pt idx="1667">
                  <c:v>1667</c:v>
                </c:pt>
                <c:pt idx="1668">
                  <c:v>1668</c:v>
                </c:pt>
                <c:pt idx="1669">
                  <c:v>1669</c:v>
                </c:pt>
                <c:pt idx="1670">
                  <c:v>1670</c:v>
                </c:pt>
                <c:pt idx="1671">
                  <c:v>1671</c:v>
                </c:pt>
                <c:pt idx="1672">
                  <c:v>1672</c:v>
                </c:pt>
                <c:pt idx="1673">
                  <c:v>1673</c:v>
                </c:pt>
                <c:pt idx="1674">
                  <c:v>1674</c:v>
                </c:pt>
                <c:pt idx="1675">
                  <c:v>1675</c:v>
                </c:pt>
                <c:pt idx="1676">
                  <c:v>1676</c:v>
                </c:pt>
                <c:pt idx="1677">
                  <c:v>1677</c:v>
                </c:pt>
                <c:pt idx="1678">
                  <c:v>1678</c:v>
                </c:pt>
                <c:pt idx="1679">
                  <c:v>1679</c:v>
                </c:pt>
                <c:pt idx="1680">
                  <c:v>1680</c:v>
                </c:pt>
                <c:pt idx="1681">
                  <c:v>1681</c:v>
                </c:pt>
                <c:pt idx="1682">
                  <c:v>1682</c:v>
                </c:pt>
                <c:pt idx="1683">
                  <c:v>1683</c:v>
                </c:pt>
                <c:pt idx="1684">
                  <c:v>1684</c:v>
                </c:pt>
                <c:pt idx="1685">
                  <c:v>1685</c:v>
                </c:pt>
                <c:pt idx="1686">
                  <c:v>1686</c:v>
                </c:pt>
                <c:pt idx="1687">
                  <c:v>1687</c:v>
                </c:pt>
                <c:pt idx="1688">
                  <c:v>1688</c:v>
                </c:pt>
                <c:pt idx="1689">
                  <c:v>1689</c:v>
                </c:pt>
                <c:pt idx="1690">
                  <c:v>1690</c:v>
                </c:pt>
                <c:pt idx="1691">
                  <c:v>1691</c:v>
                </c:pt>
                <c:pt idx="1692">
                  <c:v>1692</c:v>
                </c:pt>
                <c:pt idx="1693">
                  <c:v>1693</c:v>
                </c:pt>
                <c:pt idx="1694">
                  <c:v>1694</c:v>
                </c:pt>
                <c:pt idx="1695">
                  <c:v>1695</c:v>
                </c:pt>
                <c:pt idx="1696">
                  <c:v>1696</c:v>
                </c:pt>
                <c:pt idx="1697">
                  <c:v>1697</c:v>
                </c:pt>
                <c:pt idx="1698">
                  <c:v>1698</c:v>
                </c:pt>
                <c:pt idx="1699">
                  <c:v>1699</c:v>
                </c:pt>
                <c:pt idx="1700">
                  <c:v>1700</c:v>
                </c:pt>
                <c:pt idx="1701">
                  <c:v>1701</c:v>
                </c:pt>
                <c:pt idx="1702">
                  <c:v>1702</c:v>
                </c:pt>
                <c:pt idx="1703">
                  <c:v>1703</c:v>
                </c:pt>
                <c:pt idx="1704">
                  <c:v>1704</c:v>
                </c:pt>
                <c:pt idx="1705">
                  <c:v>1705</c:v>
                </c:pt>
                <c:pt idx="1706">
                  <c:v>1706</c:v>
                </c:pt>
                <c:pt idx="1707">
                  <c:v>1707</c:v>
                </c:pt>
                <c:pt idx="1708">
                  <c:v>1708</c:v>
                </c:pt>
                <c:pt idx="1709">
                  <c:v>1709</c:v>
                </c:pt>
                <c:pt idx="1710">
                  <c:v>1710</c:v>
                </c:pt>
                <c:pt idx="1711">
                  <c:v>1711</c:v>
                </c:pt>
                <c:pt idx="1712">
                  <c:v>1712</c:v>
                </c:pt>
                <c:pt idx="1713">
                  <c:v>1713</c:v>
                </c:pt>
                <c:pt idx="1714">
                  <c:v>1714</c:v>
                </c:pt>
                <c:pt idx="1715">
                  <c:v>1715</c:v>
                </c:pt>
                <c:pt idx="1716">
                  <c:v>1716</c:v>
                </c:pt>
                <c:pt idx="1717">
                  <c:v>1717</c:v>
                </c:pt>
                <c:pt idx="1718">
                  <c:v>1718</c:v>
                </c:pt>
                <c:pt idx="1719">
                  <c:v>1719</c:v>
                </c:pt>
                <c:pt idx="1720">
                  <c:v>1720</c:v>
                </c:pt>
                <c:pt idx="1721">
                  <c:v>1721</c:v>
                </c:pt>
                <c:pt idx="1722">
                  <c:v>1722</c:v>
                </c:pt>
                <c:pt idx="1723">
                  <c:v>1723</c:v>
                </c:pt>
                <c:pt idx="1724">
                  <c:v>1724</c:v>
                </c:pt>
                <c:pt idx="1725">
                  <c:v>1725</c:v>
                </c:pt>
                <c:pt idx="1726">
                  <c:v>1726</c:v>
                </c:pt>
                <c:pt idx="1727">
                  <c:v>1727</c:v>
                </c:pt>
                <c:pt idx="1728">
                  <c:v>1728</c:v>
                </c:pt>
                <c:pt idx="1729">
                  <c:v>1729</c:v>
                </c:pt>
                <c:pt idx="1730">
                  <c:v>1730</c:v>
                </c:pt>
                <c:pt idx="1731">
                  <c:v>1731</c:v>
                </c:pt>
                <c:pt idx="1732">
                  <c:v>1732</c:v>
                </c:pt>
                <c:pt idx="1733">
                  <c:v>1733</c:v>
                </c:pt>
                <c:pt idx="1734">
                  <c:v>1734</c:v>
                </c:pt>
                <c:pt idx="1735">
                  <c:v>1735</c:v>
                </c:pt>
                <c:pt idx="1736">
                  <c:v>1736</c:v>
                </c:pt>
                <c:pt idx="1737">
                  <c:v>1737</c:v>
                </c:pt>
                <c:pt idx="1738">
                  <c:v>1738</c:v>
                </c:pt>
                <c:pt idx="1739">
                  <c:v>1739</c:v>
                </c:pt>
                <c:pt idx="1740">
                  <c:v>1740</c:v>
                </c:pt>
                <c:pt idx="1741">
                  <c:v>1741</c:v>
                </c:pt>
                <c:pt idx="1742">
                  <c:v>1742</c:v>
                </c:pt>
                <c:pt idx="1743">
                  <c:v>1743</c:v>
                </c:pt>
                <c:pt idx="1744">
                  <c:v>1744</c:v>
                </c:pt>
                <c:pt idx="1745">
                  <c:v>1745</c:v>
                </c:pt>
                <c:pt idx="1746">
                  <c:v>1746</c:v>
                </c:pt>
                <c:pt idx="1747">
                  <c:v>1747</c:v>
                </c:pt>
                <c:pt idx="1748">
                  <c:v>1748</c:v>
                </c:pt>
                <c:pt idx="1749">
                  <c:v>1749</c:v>
                </c:pt>
                <c:pt idx="1750">
                  <c:v>1750</c:v>
                </c:pt>
                <c:pt idx="1751">
                  <c:v>1751</c:v>
                </c:pt>
                <c:pt idx="1752">
                  <c:v>1752</c:v>
                </c:pt>
                <c:pt idx="1753">
                  <c:v>1753</c:v>
                </c:pt>
                <c:pt idx="1754">
                  <c:v>1754</c:v>
                </c:pt>
                <c:pt idx="1755">
                  <c:v>1755</c:v>
                </c:pt>
                <c:pt idx="1756">
                  <c:v>1756</c:v>
                </c:pt>
                <c:pt idx="1757">
                  <c:v>1757</c:v>
                </c:pt>
                <c:pt idx="1758">
                  <c:v>1758</c:v>
                </c:pt>
                <c:pt idx="1759">
                  <c:v>1759</c:v>
                </c:pt>
                <c:pt idx="1760">
                  <c:v>1760</c:v>
                </c:pt>
                <c:pt idx="1761">
                  <c:v>1761</c:v>
                </c:pt>
                <c:pt idx="1762">
                  <c:v>1762</c:v>
                </c:pt>
                <c:pt idx="1763">
                  <c:v>1763</c:v>
                </c:pt>
                <c:pt idx="1764">
                  <c:v>1764</c:v>
                </c:pt>
                <c:pt idx="1765">
                  <c:v>1765</c:v>
                </c:pt>
                <c:pt idx="1766">
                  <c:v>1766</c:v>
                </c:pt>
                <c:pt idx="1767">
                  <c:v>1767</c:v>
                </c:pt>
                <c:pt idx="1768">
                  <c:v>1768</c:v>
                </c:pt>
                <c:pt idx="1769">
                  <c:v>1769</c:v>
                </c:pt>
                <c:pt idx="1770">
                  <c:v>1770</c:v>
                </c:pt>
                <c:pt idx="1771">
                  <c:v>1771</c:v>
                </c:pt>
                <c:pt idx="1772">
                  <c:v>1772</c:v>
                </c:pt>
                <c:pt idx="1773">
                  <c:v>1773</c:v>
                </c:pt>
                <c:pt idx="1774">
                  <c:v>1774</c:v>
                </c:pt>
                <c:pt idx="1775">
                  <c:v>1775</c:v>
                </c:pt>
                <c:pt idx="1776">
                  <c:v>1776</c:v>
                </c:pt>
                <c:pt idx="1777">
                  <c:v>1777</c:v>
                </c:pt>
                <c:pt idx="1778">
                  <c:v>1778</c:v>
                </c:pt>
                <c:pt idx="1779">
                  <c:v>1779</c:v>
                </c:pt>
                <c:pt idx="1780">
                  <c:v>1780</c:v>
                </c:pt>
                <c:pt idx="1781">
                  <c:v>1781</c:v>
                </c:pt>
                <c:pt idx="1782">
                  <c:v>1782</c:v>
                </c:pt>
                <c:pt idx="1783">
                  <c:v>1783</c:v>
                </c:pt>
                <c:pt idx="1784">
                  <c:v>1784</c:v>
                </c:pt>
                <c:pt idx="1785">
                  <c:v>1785</c:v>
                </c:pt>
                <c:pt idx="1786">
                  <c:v>1786</c:v>
                </c:pt>
                <c:pt idx="1787">
                  <c:v>1787</c:v>
                </c:pt>
                <c:pt idx="1788">
                  <c:v>1788</c:v>
                </c:pt>
                <c:pt idx="1789">
                  <c:v>1789</c:v>
                </c:pt>
                <c:pt idx="1790">
                  <c:v>1790</c:v>
                </c:pt>
                <c:pt idx="1791">
                  <c:v>1791</c:v>
                </c:pt>
                <c:pt idx="1792">
                  <c:v>1792</c:v>
                </c:pt>
                <c:pt idx="1793">
                  <c:v>1793</c:v>
                </c:pt>
                <c:pt idx="1794">
                  <c:v>1794</c:v>
                </c:pt>
                <c:pt idx="1795">
                  <c:v>1795</c:v>
                </c:pt>
                <c:pt idx="1796">
                  <c:v>1796</c:v>
                </c:pt>
                <c:pt idx="1797">
                  <c:v>1797</c:v>
                </c:pt>
                <c:pt idx="1798">
                  <c:v>1798</c:v>
                </c:pt>
                <c:pt idx="1799">
                  <c:v>1799</c:v>
                </c:pt>
                <c:pt idx="1800">
                  <c:v>1800</c:v>
                </c:pt>
                <c:pt idx="1801">
                  <c:v>1801</c:v>
                </c:pt>
                <c:pt idx="1802">
                  <c:v>1802</c:v>
                </c:pt>
                <c:pt idx="1803">
                  <c:v>1803</c:v>
                </c:pt>
                <c:pt idx="1804">
                  <c:v>1804</c:v>
                </c:pt>
                <c:pt idx="1805">
                  <c:v>1805</c:v>
                </c:pt>
                <c:pt idx="1806">
                  <c:v>1806</c:v>
                </c:pt>
                <c:pt idx="1807">
                  <c:v>1807</c:v>
                </c:pt>
                <c:pt idx="1808">
                  <c:v>1808</c:v>
                </c:pt>
                <c:pt idx="1809">
                  <c:v>1809</c:v>
                </c:pt>
                <c:pt idx="1810">
                  <c:v>1810</c:v>
                </c:pt>
                <c:pt idx="1811">
                  <c:v>1811</c:v>
                </c:pt>
                <c:pt idx="1812">
                  <c:v>1812</c:v>
                </c:pt>
                <c:pt idx="1813">
                  <c:v>1813</c:v>
                </c:pt>
                <c:pt idx="1814">
                  <c:v>1814</c:v>
                </c:pt>
                <c:pt idx="1815">
                  <c:v>1815</c:v>
                </c:pt>
                <c:pt idx="1816">
                  <c:v>1816</c:v>
                </c:pt>
                <c:pt idx="1817">
                  <c:v>1817</c:v>
                </c:pt>
                <c:pt idx="1818">
                  <c:v>1818</c:v>
                </c:pt>
                <c:pt idx="1819">
                  <c:v>1819</c:v>
                </c:pt>
                <c:pt idx="1820">
                  <c:v>1820</c:v>
                </c:pt>
                <c:pt idx="1821">
                  <c:v>1821</c:v>
                </c:pt>
                <c:pt idx="1822">
                  <c:v>1822</c:v>
                </c:pt>
                <c:pt idx="1823">
                  <c:v>1823</c:v>
                </c:pt>
                <c:pt idx="1824">
                  <c:v>1824</c:v>
                </c:pt>
                <c:pt idx="1825">
                  <c:v>1825</c:v>
                </c:pt>
                <c:pt idx="1826">
                  <c:v>1826</c:v>
                </c:pt>
                <c:pt idx="1827">
                  <c:v>1827</c:v>
                </c:pt>
                <c:pt idx="1828">
                  <c:v>1828</c:v>
                </c:pt>
                <c:pt idx="1829">
                  <c:v>1829</c:v>
                </c:pt>
                <c:pt idx="1830">
                  <c:v>1830</c:v>
                </c:pt>
                <c:pt idx="1831">
                  <c:v>1831</c:v>
                </c:pt>
                <c:pt idx="1832">
                  <c:v>1832</c:v>
                </c:pt>
                <c:pt idx="1833">
                  <c:v>1833</c:v>
                </c:pt>
                <c:pt idx="1834">
                  <c:v>1834</c:v>
                </c:pt>
                <c:pt idx="1835">
                  <c:v>1835</c:v>
                </c:pt>
                <c:pt idx="1836">
                  <c:v>1836</c:v>
                </c:pt>
                <c:pt idx="1837">
                  <c:v>1837</c:v>
                </c:pt>
                <c:pt idx="1838">
                  <c:v>1838</c:v>
                </c:pt>
                <c:pt idx="1839">
                  <c:v>1839</c:v>
                </c:pt>
                <c:pt idx="1840">
                  <c:v>1840</c:v>
                </c:pt>
                <c:pt idx="1841">
                  <c:v>1841</c:v>
                </c:pt>
                <c:pt idx="1842">
                  <c:v>1842</c:v>
                </c:pt>
                <c:pt idx="1843">
                  <c:v>1843</c:v>
                </c:pt>
                <c:pt idx="1844">
                  <c:v>1844</c:v>
                </c:pt>
                <c:pt idx="1845">
                  <c:v>1845</c:v>
                </c:pt>
                <c:pt idx="1846">
                  <c:v>1846</c:v>
                </c:pt>
                <c:pt idx="1847">
                  <c:v>1847</c:v>
                </c:pt>
                <c:pt idx="1848">
                  <c:v>1848</c:v>
                </c:pt>
                <c:pt idx="1849">
                  <c:v>1849</c:v>
                </c:pt>
                <c:pt idx="1850">
                  <c:v>1850</c:v>
                </c:pt>
                <c:pt idx="1851">
                  <c:v>1851</c:v>
                </c:pt>
                <c:pt idx="1852">
                  <c:v>1852</c:v>
                </c:pt>
                <c:pt idx="1853">
                  <c:v>1853</c:v>
                </c:pt>
                <c:pt idx="1854">
                  <c:v>1854</c:v>
                </c:pt>
                <c:pt idx="1855">
                  <c:v>1855</c:v>
                </c:pt>
                <c:pt idx="1856">
                  <c:v>1856</c:v>
                </c:pt>
                <c:pt idx="1857">
                  <c:v>1857</c:v>
                </c:pt>
                <c:pt idx="1858">
                  <c:v>1858</c:v>
                </c:pt>
                <c:pt idx="1859">
                  <c:v>1859</c:v>
                </c:pt>
                <c:pt idx="1860">
                  <c:v>1860</c:v>
                </c:pt>
                <c:pt idx="1861">
                  <c:v>1861</c:v>
                </c:pt>
                <c:pt idx="1862">
                  <c:v>1862</c:v>
                </c:pt>
                <c:pt idx="1863">
                  <c:v>1863</c:v>
                </c:pt>
                <c:pt idx="1864">
                  <c:v>1864</c:v>
                </c:pt>
                <c:pt idx="1865">
                  <c:v>1865</c:v>
                </c:pt>
                <c:pt idx="1866">
                  <c:v>1866</c:v>
                </c:pt>
                <c:pt idx="1867">
                  <c:v>1867</c:v>
                </c:pt>
                <c:pt idx="1868">
                  <c:v>1868</c:v>
                </c:pt>
                <c:pt idx="1869">
                  <c:v>1869</c:v>
                </c:pt>
                <c:pt idx="1870">
                  <c:v>1870</c:v>
                </c:pt>
                <c:pt idx="1871">
                  <c:v>1871</c:v>
                </c:pt>
                <c:pt idx="1872">
                  <c:v>1872</c:v>
                </c:pt>
                <c:pt idx="1873">
                  <c:v>1873</c:v>
                </c:pt>
                <c:pt idx="1874">
                  <c:v>1874</c:v>
                </c:pt>
                <c:pt idx="1875">
                  <c:v>1875</c:v>
                </c:pt>
                <c:pt idx="1876">
                  <c:v>1876</c:v>
                </c:pt>
                <c:pt idx="1877">
                  <c:v>1877</c:v>
                </c:pt>
                <c:pt idx="1878">
                  <c:v>1878</c:v>
                </c:pt>
                <c:pt idx="1879">
                  <c:v>1879</c:v>
                </c:pt>
                <c:pt idx="1880">
                  <c:v>1880</c:v>
                </c:pt>
                <c:pt idx="1881">
                  <c:v>1881</c:v>
                </c:pt>
                <c:pt idx="1882">
                  <c:v>1882</c:v>
                </c:pt>
                <c:pt idx="1883">
                  <c:v>1883</c:v>
                </c:pt>
                <c:pt idx="1884">
                  <c:v>1884</c:v>
                </c:pt>
                <c:pt idx="1885">
                  <c:v>1885</c:v>
                </c:pt>
                <c:pt idx="1886">
                  <c:v>1886</c:v>
                </c:pt>
                <c:pt idx="1887">
                  <c:v>1887</c:v>
                </c:pt>
                <c:pt idx="1888">
                  <c:v>1888</c:v>
                </c:pt>
                <c:pt idx="1889">
                  <c:v>1889</c:v>
                </c:pt>
                <c:pt idx="1890">
                  <c:v>1890</c:v>
                </c:pt>
                <c:pt idx="1891">
                  <c:v>1891</c:v>
                </c:pt>
                <c:pt idx="1892">
                  <c:v>1892</c:v>
                </c:pt>
                <c:pt idx="1893">
                  <c:v>1893</c:v>
                </c:pt>
                <c:pt idx="1894">
                  <c:v>1894</c:v>
                </c:pt>
                <c:pt idx="1895">
                  <c:v>1895</c:v>
                </c:pt>
                <c:pt idx="1896">
                  <c:v>1896</c:v>
                </c:pt>
                <c:pt idx="1897">
                  <c:v>1897</c:v>
                </c:pt>
                <c:pt idx="1898">
                  <c:v>1898</c:v>
                </c:pt>
                <c:pt idx="1899">
                  <c:v>1899</c:v>
                </c:pt>
                <c:pt idx="1900">
                  <c:v>1900</c:v>
                </c:pt>
                <c:pt idx="1901">
                  <c:v>1901</c:v>
                </c:pt>
                <c:pt idx="1902">
                  <c:v>1902</c:v>
                </c:pt>
                <c:pt idx="1903">
                  <c:v>1903</c:v>
                </c:pt>
                <c:pt idx="1904">
                  <c:v>1904</c:v>
                </c:pt>
                <c:pt idx="1905">
                  <c:v>1905</c:v>
                </c:pt>
                <c:pt idx="1906">
                  <c:v>1906</c:v>
                </c:pt>
                <c:pt idx="1907">
                  <c:v>1907</c:v>
                </c:pt>
                <c:pt idx="1908">
                  <c:v>1908</c:v>
                </c:pt>
                <c:pt idx="1909">
                  <c:v>1909</c:v>
                </c:pt>
                <c:pt idx="1910">
                  <c:v>1910</c:v>
                </c:pt>
                <c:pt idx="1911">
                  <c:v>1911</c:v>
                </c:pt>
                <c:pt idx="1912">
                  <c:v>1912</c:v>
                </c:pt>
                <c:pt idx="1913">
                  <c:v>1913</c:v>
                </c:pt>
                <c:pt idx="1914">
                  <c:v>1914</c:v>
                </c:pt>
                <c:pt idx="1915">
                  <c:v>1915</c:v>
                </c:pt>
                <c:pt idx="1916">
                  <c:v>1916</c:v>
                </c:pt>
                <c:pt idx="1917">
                  <c:v>1917</c:v>
                </c:pt>
                <c:pt idx="1918">
                  <c:v>1918</c:v>
                </c:pt>
                <c:pt idx="1919">
                  <c:v>1919</c:v>
                </c:pt>
                <c:pt idx="1920">
                  <c:v>1920</c:v>
                </c:pt>
                <c:pt idx="1921">
                  <c:v>1921</c:v>
                </c:pt>
                <c:pt idx="1922">
                  <c:v>1922</c:v>
                </c:pt>
                <c:pt idx="1923">
                  <c:v>1923</c:v>
                </c:pt>
                <c:pt idx="1924">
                  <c:v>1924</c:v>
                </c:pt>
                <c:pt idx="1925">
                  <c:v>1925</c:v>
                </c:pt>
                <c:pt idx="1926">
                  <c:v>1926</c:v>
                </c:pt>
                <c:pt idx="1927">
                  <c:v>1927</c:v>
                </c:pt>
                <c:pt idx="1928">
                  <c:v>1928</c:v>
                </c:pt>
                <c:pt idx="1929">
                  <c:v>1929</c:v>
                </c:pt>
                <c:pt idx="1930">
                  <c:v>1930</c:v>
                </c:pt>
                <c:pt idx="1931">
                  <c:v>1931</c:v>
                </c:pt>
                <c:pt idx="1932">
                  <c:v>1932</c:v>
                </c:pt>
                <c:pt idx="1933">
                  <c:v>1933</c:v>
                </c:pt>
                <c:pt idx="1934">
                  <c:v>1934</c:v>
                </c:pt>
                <c:pt idx="1935">
                  <c:v>1935</c:v>
                </c:pt>
                <c:pt idx="1936">
                  <c:v>1936</c:v>
                </c:pt>
                <c:pt idx="1937">
                  <c:v>1937</c:v>
                </c:pt>
                <c:pt idx="1938">
                  <c:v>1938</c:v>
                </c:pt>
                <c:pt idx="1939">
                  <c:v>1939</c:v>
                </c:pt>
                <c:pt idx="1940">
                  <c:v>1940</c:v>
                </c:pt>
                <c:pt idx="1941">
                  <c:v>1941</c:v>
                </c:pt>
                <c:pt idx="1942">
                  <c:v>1942</c:v>
                </c:pt>
                <c:pt idx="1943">
                  <c:v>1943</c:v>
                </c:pt>
                <c:pt idx="1944">
                  <c:v>1944</c:v>
                </c:pt>
                <c:pt idx="1945">
                  <c:v>1945</c:v>
                </c:pt>
                <c:pt idx="1946">
                  <c:v>1946</c:v>
                </c:pt>
                <c:pt idx="1947">
                  <c:v>1947</c:v>
                </c:pt>
                <c:pt idx="1948">
                  <c:v>1948</c:v>
                </c:pt>
                <c:pt idx="1949">
                  <c:v>1949</c:v>
                </c:pt>
                <c:pt idx="1950">
                  <c:v>1950</c:v>
                </c:pt>
                <c:pt idx="1951">
                  <c:v>1951</c:v>
                </c:pt>
                <c:pt idx="1952">
                  <c:v>1952</c:v>
                </c:pt>
                <c:pt idx="1953">
                  <c:v>1953</c:v>
                </c:pt>
                <c:pt idx="1954">
                  <c:v>1954</c:v>
                </c:pt>
                <c:pt idx="1955">
                  <c:v>1955</c:v>
                </c:pt>
                <c:pt idx="1956">
                  <c:v>1956</c:v>
                </c:pt>
                <c:pt idx="1957">
                  <c:v>1957</c:v>
                </c:pt>
                <c:pt idx="1958">
                  <c:v>1958</c:v>
                </c:pt>
                <c:pt idx="1959">
                  <c:v>1959</c:v>
                </c:pt>
                <c:pt idx="1960">
                  <c:v>1960</c:v>
                </c:pt>
                <c:pt idx="1961">
                  <c:v>1961</c:v>
                </c:pt>
                <c:pt idx="1962">
                  <c:v>1962</c:v>
                </c:pt>
                <c:pt idx="1963">
                  <c:v>1963</c:v>
                </c:pt>
                <c:pt idx="1964">
                  <c:v>1964</c:v>
                </c:pt>
                <c:pt idx="1965">
                  <c:v>1965</c:v>
                </c:pt>
                <c:pt idx="1966">
                  <c:v>1966</c:v>
                </c:pt>
                <c:pt idx="1967">
                  <c:v>1967</c:v>
                </c:pt>
                <c:pt idx="1968">
                  <c:v>1968</c:v>
                </c:pt>
                <c:pt idx="1969">
                  <c:v>1969</c:v>
                </c:pt>
                <c:pt idx="1970">
                  <c:v>1970</c:v>
                </c:pt>
                <c:pt idx="1971">
                  <c:v>1971</c:v>
                </c:pt>
                <c:pt idx="1972">
                  <c:v>1972</c:v>
                </c:pt>
                <c:pt idx="1973">
                  <c:v>1973</c:v>
                </c:pt>
                <c:pt idx="1974">
                  <c:v>1974</c:v>
                </c:pt>
                <c:pt idx="1975">
                  <c:v>1975</c:v>
                </c:pt>
                <c:pt idx="1976">
                  <c:v>1976</c:v>
                </c:pt>
                <c:pt idx="1977">
                  <c:v>1977</c:v>
                </c:pt>
                <c:pt idx="1978">
                  <c:v>1978</c:v>
                </c:pt>
                <c:pt idx="1979">
                  <c:v>1979</c:v>
                </c:pt>
                <c:pt idx="1980">
                  <c:v>1980</c:v>
                </c:pt>
                <c:pt idx="1981">
                  <c:v>1981</c:v>
                </c:pt>
                <c:pt idx="1982">
                  <c:v>1982</c:v>
                </c:pt>
                <c:pt idx="1983">
                  <c:v>1983</c:v>
                </c:pt>
                <c:pt idx="1984">
                  <c:v>1984</c:v>
                </c:pt>
                <c:pt idx="1985">
                  <c:v>1985</c:v>
                </c:pt>
                <c:pt idx="1986">
                  <c:v>1986</c:v>
                </c:pt>
                <c:pt idx="1987">
                  <c:v>1987</c:v>
                </c:pt>
                <c:pt idx="1988">
                  <c:v>1988</c:v>
                </c:pt>
                <c:pt idx="1989">
                  <c:v>1989</c:v>
                </c:pt>
                <c:pt idx="1990">
                  <c:v>1990</c:v>
                </c:pt>
                <c:pt idx="1991">
                  <c:v>1991</c:v>
                </c:pt>
                <c:pt idx="1992">
                  <c:v>1992</c:v>
                </c:pt>
                <c:pt idx="1993">
                  <c:v>1993</c:v>
                </c:pt>
                <c:pt idx="1994">
                  <c:v>1994</c:v>
                </c:pt>
                <c:pt idx="1995">
                  <c:v>1995</c:v>
                </c:pt>
                <c:pt idx="1996">
                  <c:v>1996</c:v>
                </c:pt>
                <c:pt idx="1997">
                  <c:v>1997</c:v>
                </c:pt>
                <c:pt idx="1998">
                  <c:v>1998</c:v>
                </c:pt>
                <c:pt idx="1999">
                  <c:v>1999</c:v>
                </c:pt>
                <c:pt idx="2000">
                  <c:v>2000</c:v>
                </c:pt>
                <c:pt idx="2001">
                  <c:v>2001</c:v>
                </c:pt>
                <c:pt idx="2002">
                  <c:v>2002</c:v>
                </c:pt>
                <c:pt idx="2003">
                  <c:v>2003</c:v>
                </c:pt>
                <c:pt idx="2004">
                  <c:v>2004</c:v>
                </c:pt>
                <c:pt idx="2005">
                  <c:v>2005</c:v>
                </c:pt>
                <c:pt idx="2006">
                  <c:v>2006</c:v>
                </c:pt>
                <c:pt idx="2007">
                  <c:v>2007</c:v>
                </c:pt>
                <c:pt idx="2008">
                  <c:v>2008</c:v>
                </c:pt>
                <c:pt idx="2009">
                  <c:v>2009</c:v>
                </c:pt>
                <c:pt idx="2010">
                  <c:v>2010</c:v>
                </c:pt>
                <c:pt idx="2011">
                  <c:v>2011</c:v>
                </c:pt>
                <c:pt idx="2012">
                  <c:v>2012</c:v>
                </c:pt>
                <c:pt idx="2013">
                  <c:v>2013</c:v>
                </c:pt>
                <c:pt idx="2014">
                  <c:v>2014</c:v>
                </c:pt>
                <c:pt idx="2015">
                  <c:v>2015</c:v>
                </c:pt>
                <c:pt idx="2016">
                  <c:v>2016</c:v>
                </c:pt>
                <c:pt idx="2017">
                  <c:v>2017</c:v>
                </c:pt>
                <c:pt idx="2018">
                  <c:v>2018</c:v>
                </c:pt>
                <c:pt idx="2019">
                  <c:v>2019</c:v>
                </c:pt>
                <c:pt idx="2020">
                  <c:v>2020</c:v>
                </c:pt>
                <c:pt idx="2021">
                  <c:v>2021</c:v>
                </c:pt>
                <c:pt idx="2022">
                  <c:v>2022</c:v>
                </c:pt>
                <c:pt idx="2023">
                  <c:v>2023</c:v>
                </c:pt>
                <c:pt idx="2024">
                  <c:v>2024</c:v>
                </c:pt>
                <c:pt idx="2025">
                  <c:v>2025</c:v>
                </c:pt>
                <c:pt idx="2026">
                  <c:v>2026</c:v>
                </c:pt>
                <c:pt idx="2027">
                  <c:v>2027</c:v>
                </c:pt>
                <c:pt idx="2028">
                  <c:v>2028</c:v>
                </c:pt>
                <c:pt idx="2029">
                  <c:v>2029</c:v>
                </c:pt>
                <c:pt idx="2030">
                  <c:v>2030</c:v>
                </c:pt>
                <c:pt idx="2031">
                  <c:v>2031</c:v>
                </c:pt>
                <c:pt idx="2032">
                  <c:v>2032</c:v>
                </c:pt>
                <c:pt idx="2033">
                  <c:v>2033</c:v>
                </c:pt>
                <c:pt idx="2034">
                  <c:v>2034</c:v>
                </c:pt>
                <c:pt idx="2035">
                  <c:v>2035</c:v>
                </c:pt>
                <c:pt idx="2036">
                  <c:v>2036</c:v>
                </c:pt>
                <c:pt idx="2037">
                  <c:v>2037</c:v>
                </c:pt>
                <c:pt idx="2038">
                  <c:v>2038</c:v>
                </c:pt>
                <c:pt idx="2039">
                  <c:v>2039</c:v>
                </c:pt>
                <c:pt idx="2040">
                  <c:v>2040</c:v>
                </c:pt>
                <c:pt idx="2041">
                  <c:v>2041</c:v>
                </c:pt>
                <c:pt idx="2042">
                  <c:v>2042</c:v>
                </c:pt>
                <c:pt idx="2043">
                  <c:v>2043</c:v>
                </c:pt>
                <c:pt idx="2044">
                  <c:v>2044</c:v>
                </c:pt>
                <c:pt idx="2045">
                  <c:v>2045</c:v>
                </c:pt>
                <c:pt idx="2046">
                  <c:v>2046</c:v>
                </c:pt>
                <c:pt idx="2047">
                  <c:v>2047</c:v>
                </c:pt>
                <c:pt idx="2048">
                  <c:v>2048</c:v>
                </c:pt>
                <c:pt idx="2049">
                  <c:v>2049</c:v>
                </c:pt>
                <c:pt idx="2050">
                  <c:v>2050</c:v>
                </c:pt>
                <c:pt idx="2051">
                  <c:v>2051</c:v>
                </c:pt>
                <c:pt idx="2052">
                  <c:v>2052</c:v>
                </c:pt>
                <c:pt idx="2053">
                  <c:v>2053</c:v>
                </c:pt>
                <c:pt idx="2054">
                  <c:v>2054</c:v>
                </c:pt>
                <c:pt idx="2055">
                  <c:v>2055</c:v>
                </c:pt>
                <c:pt idx="2056">
                  <c:v>2056</c:v>
                </c:pt>
                <c:pt idx="2057">
                  <c:v>2057</c:v>
                </c:pt>
                <c:pt idx="2058">
                  <c:v>2058</c:v>
                </c:pt>
                <c:pt idx="2059">
                  <c:v>2059</c:v>
                </c:pt>
                <c:pt idx="2060">
                  <c:v>2060</c:v>
                </c:pt>
                <c:pt idx="2061">
                  <c:v>2061</c:v>
                </c:pt>
                <c:pt idx="2062">
                  <c:v>2062</c:v>
                </c:pt>
                <c:pt idx="2063">
                  <c:v>2063</c:v>
                </c:pt>
                <c:pt idx="2064">
                  <c:v>2064</c:v>
                </c:pt>
                <c:pt idx="2065">
                  <c:v>2065</c:v>
                </c:pt>
                <c:pt idx="2066">
                  <c:v>2066</c:v>
                </c:pt>
                <c:pt idx="2067">
                  <c:v>2067</c:v>
                </c:pt>
                <c:pt idx="2068">
                  <c:v>2068</c:v>
                </c:pt>
                <c:pt idx="2069">
                  <c:v>2069</c:v>
                </c:pt>
                <c:pt idx="2070">
                  <c:v>2070</c:v>
                </c:pt>
                <c:pt idx="2071">
                  <c:v>2071</c:v>
                </c:pt>
                <c:pt idx="2072">
                  <c:v>2072</c:v>
                </c:pt>
                <c:pt idx="2073">
                  <c:v>2073</c:v>
                </c:pt>
                <c:pt idx="2074">
                  <c:v>2074</c:v>
                </c:pt>
                <c:pt idx="2075">
                  <c:v>2075</c:v>
                </c:pt>
                <c:pt idx="2076">
                  <c:v>2076</c:v>
                </c:pt>
                <c:pt idx="2077">
                  <c:v>2077</c:v>
                </c:pt>
                <c:pt idx="2078">
                  <c:v>2078</c:v>
                </c:pt>
                <c:pt idx="2079">
                  <c:v>2079</c:v>
                </c:pt>
                <c:pt idx="2080">
                  <c:v>2080</c:v>
                </c:pt>
                <c:pt idx="2081">
                  <c:v>2081</c:v>
                </c:pt>
                <c:pt idx="2082">
                  <c:v>2082</c:v>
                </c:pt>
                <c:pt idx="2083">
                  <c:v>2083</c:v>
                </c:pt>
                <c:pt idx="2084">
                  <c:v>2084</c:v>
                </c:pt>
                <c:pt idx="2085">
                  <c:v>2085</c:v>
                </c:pt>
                <c:pt idx="2086">
                  <c:v>2086</c:v>
                </c:pt>
                <c:pt idx="2087">
                  <c:v>2087</c:v>
                </c:pt>
                <c:pt idx="2088">
                  <c:v>2088</c:v>
                </c:pt>
                <c:pt idx="2089">
                  <c:v>2089</c:v>
                </c:pt>
                <c:pt idx="2090">
                  <c:v>2090</c:v>
                </c:pt>
                <c:pt idx="2091">
                  <c:v>2091</c:v>
                </c:pt>
                <c:pt idx="2092">
                  <c:v>2092</c:v>
                </c:pt>
                <c:pt idx="2093">
                  <c:v>2093</c:v>
                </c:pt>
                <c:pt idx="2094">
                  <c:v>2094</c:v>
                </c:pt>
                <c:pt idx="2095">
                  <c:v>2095</c:v>
                </c:pt>
                <c:pt idx="2096">
                  <c:v>2096</c:v>
                </c:pt>
                <c:pt idx="2097">
                  <c:v>2097</c:v>
                </c:pt>
                <c:pt idx="2098">
                  <c:v>2098</c:v>
                </c:pt>
                <c:pt idx="2099">
                  <c:v>2099</c:v>
                </c:pt>
                <c:pt idx="2100">
                  <c:v>2100</c:v>
                </c:pt>
                <c:pt idx="2101">
                  <c:v>2101</c:v>
                </c:pt>
                <c:pt idx="2102">
                  <c:v>2102</c:v>
                </c:pt>
                <c:pt idx="2103">
                  <c:v>2103</c:v>
                </c:pt>
                <c:pt idx="2104">
                  <c:v>2104</c:v>
                </c:pt>
                <c:pt idx="2105">
                  <c:v>2105</c:v>
                </c:pt>
                <c:pt idx="2106">
                  <c:v>2106</c:v>
                </c:pt>
                <c:pt idx="2107">
                  <c:v>2107</c:v>
                </c:pt>
                <c:pt idx="2108">
                  <c:v>2108</c:v>
                </c:pt>
                <c:pt idx="2109">
                  <c:v>2109</c:v>
                </c:pt>
                <c:pt idx="2110">
                  <c:v>2110</c:v>
                </c:pt>
                <c:pt idx="2111">
                  <c:v>2111</c:v>
                </c:pt>
                <c:pt idx="2112">
                  <c:v>2112</c:v>
                </c:pt>
                <c:pt idx="2113">
                  <c:v>2113</c:v>
                </c:pt>
                <c:pt idx="2114">
                  <c:v>2114</c:v>
                </c:pt>
                <c:pt idx="2115">
                  <c:v>2115</c:v>
                </c:pt>
                <c:pt idx="2116">
                  <c:v>2116</c:v>
                </c:pt>
                <c:pt idx="2117">
                  <c:v>2117</c:v>
                </c:pt>
                <c:pt idx="2118">
                  <c:v>2118</c:v>
                </c:pt>
                <c:pt idx="2119">
                  <c:v>2119</c:v>
                </c:pt>
                <c:pt idx="2120">
                  <c:v>2120</c:v>
                </c:pt>
                <c:pt idx="2121">
                  <c:v>2121</c:v>
                </c:pt>
                <c:pt idx="2122">
                  <c:v>2122</c:v>
                </c:pt>
                <c:pt idx="2123">
                  <c:v>2123</c:v>
                </c:pt>
                <c:pt idx="2124">
                  <c:v>2124</c:v>
                </c:pt>
                <c:pt idx="2125">
                  <c:v>2125</c:v>
                </c:pt>
                <c:pt idx="2126">
                  <c:v>2126</c:v>
                </c:pt>
                <c:pt idx="2127">
                  <c:v>2127</c:v>
                </c:pt>
                <c:pt idx="2128">
                  <c:v>2128</c:v>
                </c:pt>
                <c:pt idx="2129">
                  <c:v>2129</c:v>
                </c:pt>
                <c:pt idx="2130">
                  <c:v>2130</c:v>
                </c:pt>
                <c:pt idx="2131">
                  <c:v>2131</c:v>
                </c:pt>
                <c:pt idx="2132">
                  <c:v>2132</c:v>
                </c:pt>
                <c:pt idx="2133">
                  <c:v>2133</c:v>
                </c:pt>
                <c:pt idx="2134">
                  <c:v>2134</c:v>
                </c:pt>
                <c:pt idx="2135">
                  <c:v>2135</c:v>
                </c:pt>
                <c:pt idx="2136">
                  <c:v>2136</c:v>
                </c:pt>
                <c:pt idx="2137">
                  <c:v>2137</c:v>
                </c:pt>
                <c:pt idx="2138">
                  <c:v>2138</c:v>
                </c:pt>
                <c:pt idx="2139">
                  <c:v>2139</c:v>
                </c:pt>
                <c:pt idx="2140">
                  <c:v>2140</c:v>
                </c:pt>
                <c:pt idx="2141">
                  <c:v>2141</c:v>
                </c:pt>
                <c:pt idx="2142">
                  <c:v>2142</c:v>
                </c:pt>
                <c:pt idx="2143">
                  <c:v>2143</c:v>
                </c:pt>
                <c:pt idx="2144">
                  <c:v>2144</c:v>
                </c:pt>
                <c:pt idx="2145">
                  <c:v>2145</c:v>
                </c:pt>
                <c:pt idx="2146">
                  <c:v>2146</c:v>
                </c:pt>
                <c:pt idx="2147">
                  <c:v>2147</c:v>
                </c:pt>
                <c:pt idx="2148">
                  <c:v>2148</c:v>
                </c:pt>
                <c:pt idx="2149">
                  <c:v>2149</c:v>
                </c:pt>
                <c:pt idx="2150">
                  <c:v>2150</c:v>
                </c:pt>
                <c:pt idx="2151">
                  <c:v>2151</c:v>
                </c:pt>
                <c:pt idx="2152">
                  <c:v>2152</c:v>
                </c:pt>
                <c:pt idx="2153">
                  <c:v>2153</c:v>
                </c:pt>
                <c:pt idx="2154">
                  <c:v>2154</c:v>
                </c:pt>
                <c:pt idx="2155">
                  <c:v>2155</c:v>
                </c:pt>
                <c:pt idx="2156">
                  <c:v>2156</c:v>
                </c:pt>
                <c:pt idx="2157">
                  <c:v>2157</c:v>
                </c:pt>
                <c:pt idx="2158">
                  <c:v>2158</c:v>
                </c:pt>
                <c:pt idx="2159">
                  <c:v>2159</c:v>
                </c:pt>
                <c:pt idx="2160">
                  <c:v>2160</c:v>
                </c:pt>
                <c:pt idx="2161">
                  <c:v>2161</c:v>
                </c:pt>
                <c:pt idx="2162">
                  <c:v>2162</c:v>
                </c:pt>
                <c:pt idx="2163">
                  <c:v>2163</c:v>
                </c:pt>
                <c:pt idx="2164">
                  <c:v>2164</c:v>
                </c:pt>
                <c:pt idx="2165">
                  <c:v>2165</c:v>
                </c:pt>
                <c:pt idx="2166">
                  <c:v>2166</c:v>
                </c:pt>
                <c:pt idx="2167">
                  <c:v>2167</c:v>
                </c:pt>
                <c:pt idx="2168">
                  <c:v>2168</c:v>
                </c:pt>
                <c:pt idx="2169">
                  <c:v>2169</c:v>
                </c:pt>
                <c:pt idx="2170">
                  <c:v>2170</c:v>
                </c:pt>
                <c:pt idx="2171">
                  <c:v>2171</c:v>
                </c:pt>
                <c:pt idx="2172">
                  <c:v>2172</c:v>
                </c:pt>
                <c:pt idx="2173">
                  <c:v>2173</c:v>
                </c:pt>
                <c:pt idx="2174">
                  <c:v>2174</c:v>
                </c:pt>
                <c:pt idx="2175">
                  <c:v>2175</c:v>
                </c:pt>
                <c:pt idx="2176">
                  <c:v>2176</c:v>
                </c:pt>
                <c:pt idx="2177">
                  <c:v>2177</c:v>
                </c:pt>
                <c:pt idx="2178">
                  <c:v>2178</c:v>
                </c:pt>
                <c:pt idx="2179">
                  <c:v>2179</c:v>
                </c:pt>
                <c:pt idx="2180">
                  <c:v>2180</c:v>
                </c:pt>
                <c:pt idx="2181">
                  <c:v>2181</c:v>
                </c:pt>
                <c:pt idx="2182">
                  <c:v>2182</c:v>
                </c:pt>
                <c:pt idx="2183">
                  <c:v>2183</c:v>
                </c:pt>
                <c:pt idx="2184">
                  <c:v>2184</c:v>
                </c:pt>
                <c:pt idx="2185">
                  <c:v>2185</c:v>
                </c:pt>
                <c:pt idx="2186">
                  <c:v>2186</c:v>
                </c:pt>
                <c:pt idx="2187">
                  <c:v>2187</c:v>
                </c:pt>
                <c:pt idx="2188">
                  <c:v>2188</c:v>
                </c:pt>
                <c:pt idx="2189">
                  <c:v>2189</c:v>
                </c:pt>
                <c:pt idx="2190">
                  <c:v>2190</c:v>
                </c:pt>
                <c:pt idx="2191">
                  <c:v>2191</c:v>
                </c:pt>
                <c:pt idx="2192">
                  <c:v>2192</c:v>
                </c:pt>
                <c:pt idx="2193">
                  <c:v>2193</c:v>
                </c:pt>
                <c:pt idx="2194">
                  <c:v>2194</c:v>
                </c:pt>
                <c:pt idx="2195">
                  <c:v>2195</c:v>
                </c:pt>
                <c:pt idx="2196">
                  <c:v>2196</c:v>
                </c:pt>
                <c:pt idx="2197">
                  <c:v>2197</c:v>
                </c:pt>
                <c:pt idx="2198">
                  <c:v>2198</c:v>
                </c:pt>
                <c:pt idx="2199">
                  <c:v>2199</c:v>
                </c:pt>
                <c:pt idx="2200">
                  <c:v>2200</c:v>
                </c:pt>
                <c:pt idx="2201">
                  <c:v>2201</c:v>
                </c:pt>
                <c:pt idx="2202">
                  <c:v>2202</c:v>
                </c:pt>
                <c:pt idx="2203">
                  <c:v>2203</c:v>
                </c:pt>
                <c:pt idx="2204">
                  <c:v>2204</c:v>
                </c:pt>
                <c:pt idx="2205">
                  <c:v>2205</c:v>
                </c:pt>
                <c:pt idx="2206">
                  <c:v>2206</c:v>
                </c:pt>
                <c:pt idx="2207">
                  <c:v>2207</c:v>
                </c:pt>
                <c:pt idx="2208">
                  <c:v>2208</c:v>
                </c:pt>
                <c:pt idx="2209">
                  <c:v>2209</c:v>
                </c:pt>
                <c:pt idx="2210">
                  <c:v>2210</c:v>
                </c:pt>
                <c:pt idx="2211">
                  <c:v>2211</c:v>
                </c:pt>
                <c:pt idx="2212">
                  <c:v>2212</c:v>
                </c:pt>
                <c:pt idx="2213">
                  <c:v>2213</c:v>
                </c:pt>
                <c:pt idx="2214">
                  <c:v>2214</c:v>
                </c:pt>
                <c:pt idx="2215">
                  <c:v>2215</c:v>
                </c:pt>
                <c:pt idx="2216">
                  <c:v>2216</c:v>
                </c:pt>
                <c:pt idx="2217">
                  <c:v>2217</c:v>
                </c:pt>
                <c:pt idx="2218">
                  <c:v>2218</c:v>
                </c:pt>
                <c:pt idx="2219">
                  <c:v>2219</c:v>
                </c:pt>
                <c:pt idx="2220">
                  <c:v>2220</c:v>
                </c:pt>
                <c:pt idx="2221">
                  <c:v>2221</c:v>
                </c:pt>
                <c:pt idx="2222">
                  <c:v>2222</c:v>
                </c:pt>
                <c:pt idx="2223">
                  <c:v>2223</c:v>
                </c:pt>
                <c:pt idx="2224">
                  <c:v>2224</c:v>
                </c:pt>
                <c:pt idx="2225">
                  <c:v>2225</c:v>
                </c:pt>
                <c:pt idx="2226">
                  <c:v>2226</c:v>
                </c:pt>
                <c:pt idx="2227">
                  <c:v>2227</c:v>
                </c:pt>
                <c:pt idx="2228">
                  <c:v>2228</c:v>
                </c:pt>
                <c:pt idx="2229">
                  <c:v>2229</c:v>
                </c:pt>
                <c:pt idx="2230">
                  <c:v>2230</c:v>
                </c:pt>
                <c:pt idx="2231">
                  <c:v>2231</c:v>
                </c:pt>
                <c:pt idx="2232">
                  <c:v>2232</c:v>
                </c:pt>
                <c:pt idx="2233">
                  <c:v>2233</c:v>
                </c:pt>
                <c:pt idx="2234">
                  <c:v>2234</c:v>
                </c:pt>
                <c:pt idx="2235">
                  <c:v>2235</c:v>
                </c:pt>
                <c:pt idx="2236">
                  <c:v>2236</c:v>
                </c:pt>
                <c:pt idx="2237">
                  <c:v>2237</c:v>
                </c:pt>
                <c:pt idx="2238">
                  <c:v>2238</c:v>
                </c:pt>
                <c:pt idx="2239">
                  <c:v>2239</c:v>
                </c:pt>
                <c:pt idx="2240">
                  <c:v>2240</c:v>
                </c:pt>
                <c:pt idx="2241">
                  <c:v>2241</c:v>
                </c:pt>
                <c:pt idx="2242">
                  <c:v>2242</c:v>
                </c:pt>
                <c:pt idx="2243">
                  <c:v>2243</c:v>
                </c:pt>
                <c:pt idx="2244">
                  <c:v>2244</c:v>
                </c:pt>
                <c:pt idx="2245">
                  <c:v>2245</c:v>
                </c:pt>
                <c:pt idx="2246">
                  <c:v>2246</c:v>
                </c:pt>
                <c:pt idx="2247">
                  <c:v>2247</c:v>
                </c:pt>
                <c:pt idx="2248">
                  <c:v>2248</c:v>
                </c:pt>
                <c:pt idx="2249">
                  <c:v>2249</c:v>
                </c:pt>
                <c:pt idx="2250">
                  <c:v>2250</c:v>
                </c:pt>
                <c:pt idx="2251">
                  <c:v>2251</c:v>
                </c:pt>
                <c:pt idx="2252">
                  <c:v>2252</c:v>
                </c:pt>
                <c:pt idx="2253">
                  <c:v>2253</c:v>
                </c:pt>
                <c:pt idx="2254">
                  <c:v>2254</c:v>
                </c:pt>
                <c:pt idx="2255">
                  <c:v>2255</c:v>
                </c:pt>
                <c:pt idx="2256">
                  <c:v>2256</c:v>
                </c:pt>
                <c:pt idx="2257">
                  <c:v>2257</c:v>
                </c:pt>
                <c:pt idx="2258">
                  <c:v>2258</c:v>
                </c:pt>
                <c:pt idx="2259">
                  <c:v>2259</c:v>
                </c:pt>
                <c:pt idx="2260">
                  <c:v>2260</c:v>
                </c:pt>
                <c:pt idx="2261">
                  <c:v>2261</c:v>
                </c:pt>
                <c:pt idx="2262">
                  <c:v>2262</c:v>
                </c:pt>
                <c:pt idx="2263">
                  <c:v>2263</c:v>
                </c:pt>
                <c:pt idx="2264">
                  <c:v>2264</c:v>
                </c:pt>
                <c:pt idx="2265">
                  <c:v>2265</c:v>
                </c:pt>
                <c:pt idx="2266">
                  <c:v>2266</c:v>
                </c:pt>
                <c:pt idx="2267">
                  <c:v>2267</c:v>
                </c:pt>
                <c:pt idx="2268">
                  <c:v>2268</c:v>
                </c:pt>
                <c:pt idx="2269">
                  <c:v>2269</c:v>
                </c:pt>
                <c:pt idx="2270">
                  <c:v>2270</c:v>
                </c:pt>
                <c:pt idx="2271">
                  <c:v>2271</c:v>
                </c:pt>
                <c:pt idx="2272">
                  <c:v>2272</c:v>
                </c:pt>
                <c:pt idx="2273">
                  <c:v>2273</c:v>
                </c:pt>
                <c:pt idx="2274">
                  <c:v>2274</c:v>
                </c:pt>
                <c:pt idx="2275">
                  <c:v>2275</c:v>
                </c:pt>
                <c:pt idx="2276">
                  <c:v>2276</c:v>
                </c:pt>
                <c:pt idx="2277">
                  <c:v>2277</c:v>
                </c:pt>
                <c:pt idx="2278">
                  <c:v>2278</c:v>
                </c:pt>
                <c:pt idx="2279">
                  <c:v>2279</c:v>
                </c:pt>
                <c:pt idx="2280">
                  <c:v>2280</c:v>
                </c:pt>
                <c:pt idx="2281">
                  <c:v>2281</c:v>
                </c:pt>
                <c:pt idx="2282">
                  <c:v>2282</c:v>
                </c:pt>
                <c:pt idx="2283">
                  <c:v>2283</c:v>
                </c:pt>
                <c:pt idx="2284">
                  <c:v>2284</c:v>
                </c:pt>
                <c:pt idx="2285">
                  <c:v>2285</c:v>
                </c:pt>
                <c:pt idx="2286">
                  <c:v>2286</c:v>
                </c:pt>
                <c:pt idx="2287">
                  <c:v>2287</c:v>
                </c:pt>
                <c:pt idx="2288">
                  <c:v>2288</c:v>
                </c:pt>
                <c:pt idx="2289">
                  <c:v>2289</c:v>
                </c:pt>
                <c:pt idx="2290">
                  <c:v>2290</c:v>
                </c:pt>
                <c:pt idx="2291">
                  <c:v>2291</c:v>
                </c:pt>
                <c:pt idx="2292">
                  <c:v>2292</c:v>
                </c:pt>
                <c:pt idx="2293">
                  <c:v>2293</c:v>
                </c:pt>
                <c:pt idx="2294">
                  <c:v>2294</c:v>
                </c:pt>
                <c:pt idx="2295">
                  <c:v>2295</c:v>
                </c:pt>
                <c:pt idx="2296">
                  <c:v>2296</c:v>
                </c:pt>
                <c:pt idx="2297">
                  <c:v>2297</c:v>
                </c:pt>
                <c:pt idx="2298">
                  <c:v>2298</c:v>
                </c:pt>
                <c:pt idx="2299">
                  <c:v>2299</c:v>
                </c:pt>
                <c:pt idx="2300">
                  <c:v>2300</c:v>
                </c:pt>
                <c:pt idx="2301">
                  <c:v>2301</c:v>
                </c:pt>
                <c:pt idx="2302">
                  <c:v>2302</c:v>
                </c:pt>
                <c:pt idx="2303">
                  <c:v>2303</c:v>
                </c:pt>
                <c:pt idx="2304">
                  <c:v>2304</c:v>
                </c:pt>
                <c:pt idx="2305">
                  <c:v>2305</c:v>
                </c:pt>
                <c:pt idx="2306">
                  <c:v>2306</c:v>
                </c:pt>
                <c:pt idx="2307">
                  <c:v>2307</c:v>
                </c:pt>
                <c:pt idx="2308">
                  <c:v>2308</c:v>
                </c:pt>
                <c:pt idx="2309">
                  <c:v>2309</c:v>
                </c:pt>
                <c:pt idx="2310">
                  <c:v>2310</c:v>
                </c:pt>
                <c:pt idx="2311">
                  <c:v>2311</c:v>
                </c:pt>
                <c:pt idx="2312">
                  <c:v>2312</c:v>
                </c:pt>
                <c:pt idx="2313">
                  <c:v>2313</c:v>
                </c:pt>
                <c:pt idx="2314">
                  <c:v>2314</c:v>
                </c:pt>
                <c:pt idx="2315">
                  <c:v>2315</c:v>
                </c:pt>
                <c:pt idx="2316">
                  <c:v>2316</c:v>
                </c:pt>
                <c:pt idx="2317">
                  <c:v>2317</c:v>
                </c:pt>
                <c:pt idx="2318">
                  <c:v>2318</c:v>
                </c:pt>
                <c:pt idx="2319">
                  <c:v>2319</c:v>
                </c:pt>
                <c:pt idx="2320">
                  <c:v>2320</c:v>
                </c:pt>
                <c:pt idx="2321">
                  <c:v>2321</c:v>
                </c:pt>
                <c:pt idx="2322">
                  <c:v>2322</c:v>
                </c:pt>
                <c:pt idx="2323">
                  <c:v>2323</c:v>
                </c:pt>
                <c:pt idx="2324">
                  <c:v>2324</c:v>
                </c:pt>
                <c:pt idx="2325">
                  <c:v>2325</c:v>
                </c:pt>
                <c:pt idx="2326">
                  <c:v>2326</c:v>
                </c:pt>
                <c:pt idx="2327">
                  <c:v>2327</c:v>
                </c:pt>
                <c:pt idx="2328">
                  <c:v>2328</c:v>
                </c:pt>
                <c:pt idx="2329">
                  <c:v>2329</c:v>
                </c:pt>
                <c:pt idx="2330">
                  <c:v>2330</c:v>
                </c:pt>
                <c:pt idx="2331">
                  <c:v>2331</c:v>
                </c:pt>
                <c:pt idx="2332">
                  <c:v>2332</c:v>
                </c:pt>
                <c:pt idx="2333">
                  <c:v>2333</c:v>
                </c:pt>
                <c:pt idx="2334">
                  <c:v>2334</c:v>
                </c:pt>
                <c:pt idx="2335">
                  <c:v>2335</c:v>
                </c:pt>
                <c:pt idx="2336">
                  <c:v>2336</c:v>
                </c:pt>
                <c:pt idx="2337">
                  <c:v>2337</c:v>
                </c:pt>
                <c:pt idx="2338">
                  <c:v>2338</c:v>
                </c:pt>
                <c:pt idx="2339">
                  <c:v>2339</c:v>
                </c:pt>
                <c:pt idx="2340">
                  <c:v>2340</c:v>
                </c:pt>
                <c:pt idx="2341">
                  <c:v>2341</c:v>
                </c:pt>
                <c:pt idx="2342">
                  <c:v>2342</c:v>
                </c:pt>
                <c:pt idx="2343">
                  <c:v>2343</c:v>
                </c:pt>
                <c:pt idx="2344">
                  <c:v>2344</c:v>
                </c:pt>
                <c:pt idx="2345">
                  <c:v>2345</c:v>
                </c:pt>
                <c:pt idx="2346">
                  <c:v>2346</c:v>
                </c:pt>
                <c:pt idx="2347">
                  <c:v>2347</c:v>
                </c:pt>
                <c:pt idx="2348">
                  <c:v>2348</c:v>
                </c:pt>
                <c:pt idx="2349">
                  <c:v>2349</c:v>
                </c:pt>
                <c:pt idx="2350">
                  <c:v>2350</c:v>
                </c:pt>
                <c:pt idx="2351">
                  <c:v>2351</c:v>
                </c:pt>
                <c:pt idx="2352">
                  <c:v>2352</c:v>
                </c:pt>
                <c:pt idx="2353">
                  <c:v>2353</c:v>
                </c:pt>
                <c:pt idx="2354">
                  <c:v>2354</c:v>
                </c:pt>
                <c:pt idx="2355">
                  <c:v>2355</c:v>
                </c:pt>
                <c:pt idx="2356">
                  <c:v>2356</c:v>
                </c:pt>
                <c:pt idx="2357">
                  <c:v>2357</c:v>
                </c:pt>
                <c:pt idx="2358">
                  <c:v>2358</c:v>
                </c:pt>
                <c:pt idx="2359">
                  <c:v>2359</c:v>
                </c:pt>
                <c:pt idx="2360">
                  <c:v>2360</c:v>
                </c:pt>
                <c:pt idx="2361">
                  <c:v>2361</c:v>
                </c:pt>
                <c:pt idx="2362">
                  <c:v>2362</c:v>
                </c:pt>
                <c:pt idx="2363">
                  <c:v>2363</c:v>
                </c:pt>
                <c:pt idx="2364">
                  <c:v>2364</c:v>
                </c:pt>
                <c:pt idx="2365">
                  <c:v>2365</c:v>
                </c:pt>
                <c:pt idx="2366">
                  <c:v>2366</c:v>
                </c:pt>
                <c:pt idx="2367">
                  <c:v>2367</c:v>
                </c:pt>
                <c:pt idx="2368">
                  <c:v>2368</c:v>
                </c:pt>
                <c:pt idx="2369">
                  <c:v>2369</c:v>
                </c:pt>
                <c:pt idx="2370">
                  <c:v>2370</c:v>
                </c:pt>
                <c:pt idx="2371">
                  <c:v>2371</c:v>
                </c:pt>
                <c:pt idx="2372">
                  <c:v>2372</c:v>
                </c:pt>
                <c:pt idx="2373">
                  <c:v>2373</c:v>
                </c:pt>
                <c:pt idx="2374">
                  <c:v>2374</c:v>
                </c:pt>
                <c:pt idx="2375">
                  <c:v>2375</c:v>
                </c:pt>
                <c:pt idx="2376">
                  <c:v>2376</c:v>
                </c:pt>
                <c:pt idx="2377">
                  <c:v>2377</c:v>
                </c:pt>
                <c:pt idx="2378">
                  <c:v>2378</c:v>
                </c:pt>
                <c:pt idx="2379">
                  <c:v>2379</c:v>
                </c:pt>
                <c:pt idx="2380">
                  <c:v>2380</c:v>
                </c:pt>
                <c:pt idx="2381">
                  <c:v>2381</c:v>
                </c:pt>
                <c:pt idx="2382">
                  <c:v>2382</c:v>
                </c:pt>
                <c:pt idx="2383">
                  <c:v>2383</c:v>
                </c:pt>
                <c:pt idx="2384">
                  <c:v>2384</c:v>
                </c:pt>
                <c:pt idx="2385">
                  <c:v>2385</c:v>
                </c:pt>
                <c:pt idx="2386">
                  <c:v>2386</c:v>
                </c:pt>
                <c:pt idx="2387">
                  <c:v>2387</c:v>
                </c:pt>
                <c:pt idx="2388">
                  <c:v>2388</c:v>
                </c:pt>
                <c:pt idx="2389">
                  <c:v>2389</c:v>
                </c:pt>
                <c:pt idx="2390">
                  <c:v>2390</c:v>
                </c:pt>
                <c:pt idx="2391">
                  <c:v>2391</c:v>
                </c:pt>
                <c:pt idx="2392">
                  <c:v>2392</c:v>
                </c:pt>
                <c:pt idx="2393">
                  <c:v>2393</c:v>
                </c:pt>
                <c:pt idx="2394">
                  <c:v>2394</c:v>
                </c:pt>
                <c:pt idx="2395">
                  <c:v>2395</c:v>
                </c:pt>
                <c:pt idx="2396">
                  <c:v>2396</c:v>
                </c:pt>
                <c:pt idx="2397">
                  <c:v>2397</c:v>
                </c:pt>
                <c:pt idx="2398">
                  <c:v>2398</c:v>
                </c:pt>
                <c:pt idx="2399">
                  <c:v>2399</c:v>
                </c:pt>
                <c:pt idx="2400">
                  <c:v>2400</c:v>
                </c:pt>
                <c:pt idx="2401">
                  <c:v>2401</c:v>
                </c:pt>
                <c:pt idx="2402">
                  <c:v>2402</c:v>
                </c:pt>
                <c:pt idx="2403">
                  <c:v>2403</c:v>
                </c:pt>
                <c:pt idx="2404">
                  <c:v>2404</c:v>
                </c:pt>
                <c:pt idx="2405">
                  <c:v>2405</c:v>
                </c:pt>
                <c:pt idx="2406">
                  <c:v>2406</c:v>
                </c:pt>
                <c:pt idx="2407">
                  <c:v>2407</c:v>
                </c:pt>
                <c:pt idx="2408">
                  <c:v>2408</c:v>
                </c:pt>
                <c:pt idx="2409">
                  <c:v>2409</c:v>
                </c:pt>
                <c:pt idx="2410">
                  <c:v>2410</c:v>
                </c:pt>
                <c:pt idx="2411">
                  <c:v>2411</c:v>
                </c:pt>
                <c:pt idx="2412">
                  <c:v>2412</c:v>
                </c:pt>
                <c:pt idx="2413">
                  <c:v>2413</c:v>
                </c:pt>
                <c:pt idx="2414">
                  <c:v>2414</c:v>
                </c:pt>
                <c:pt idx="2415">
                  <c:v>2415</c:v>
                </c:pt>
                <c:pt idx="2416">
                  <c:v>2416</c:v>
                </c:pt>
                <c:pt idx="2417">
                  <c:v>2417</c:v>
                </c:pt>
                <c:pt idx="2418">
                  <c:v>2418</c:v>
                </c:pt>
                <c:pt idx="2419">
                  <c:v>2419</c:v>
                </c:pt>
                <c:pt idx="2420">
                  <c:v>2420</c:v>
                </c:pt>
                <c:pt idx="2421">
                  <c:v>2421</c:v>
                </c:pt>
                <c:pt idx="2422">
                  <c:v>2422</c:v>
                </c:pt>
                <c:pt idx="2423">
                  <c:v>2423</c:v>
                </c:pt>
                <c:pt idx="2424">
                  <c:v>2424</c:v>
                </c:pt>
                <c:pt idx="2425">
                  <c:v>2425</c:v>
                </c:pt>
                <c:pt idx="2426">
                  <c:v>2426</c:v>
                </c:pt>
                <c:pt idx="2427">
                  <c:v>2427</c:v>
                </c:pt>
                <c:pt idx="2428">
                  <c:v>2428</c:v>
                </c:pt>
                <c:pt idx="2429">
                  <c:v>2429</c:v>
                </c:pt>
                <c:pt idx="2430">
                  <c:v>2430</c:v>
                </c:pt>
                <c:pt idx="2431">
                  <c:v>2431</c:v>
                </c:pt>
                <c:pt idx="2432">
                  <c:v>2432</c:v>
                </c:pt>
                <c:pt idx="2433">
                  <c:v>2433</c:v>
                </c:pt>
                <c:pt idx="2434">
                  <c:v>2434</c:v>
                </c:pt>
                <c:pt idx="2435">
                  <c:v>2435</c:v>
                </c:pt>
                <c:pt idx="2436">
                  <c:v>2436</c:v>
                </c:pt>
                <c:pt idx="2437">
                  <c:v>2437</c:v>
                </c:pt>
                <c:pt idx="2438">
                  <c:v>2438</c:v>
                </c:pt>
                <c:pt idx="2439">
                  <c:v>2439</c:v>
                </c:pt>
                <c:pt idx="2440">
                  <c:v>2440</c:v>
                </c:pt>
                <c:pt idx="2441">
                  <c:v>2441</c:v>
                </c:pt>
                <c:pt idx="2442">
                  <c:v>2442</c:v>
                </c:pt>
                <c:pt idx="2443">
                  <c:v>2443</c:v>
                </c:pt>
                <c:pt idx="2444">
                  <c:v>2444</c:v>
                </c:pt>
                <c:pt idx="2445">
                  <c:v>2445</c:v>
                </c:pt>
                <c:pt idx="2446">
                  <c:v>2446</c:v>
                </c:pt>
                <c:pt idx="2447">
                  <c:v>2447</c:v>
                </c:pt>
                <c:pt idx="2448">
                  <c:v>2448</c:v>
                </c:pt>
                <c:pt idx="2449">
                  <c:v>2449</c:v>
                </c:pt>
                <c:pt idx="2450">
                  <c:v>2450</c:v>
                </c:pt>
                <c:pt idx="2451">
                  <c:v>2451</c:v>
                </c:pt>
                <c:pt idx="2452">
                  <c:v>2452</c:v>
                </c:pt>
                <c:pt idx="2453">
                  <c:v>2453</c:v>
                </c:pt>
                <c:pt idx="2454">
                  <c:v>2454</c:v>
                </c:pt>
                <c:pt idx="2455">
                  <c:v>2455</c:v>
                </c:pt>
                <c:pt idx="2456">
                  <c:v>2456</c:v>
                </c:pt>
                <c:pt idx="2457">
                  <c:v>2457</c:v>
                </c:pt>
                <c:pt idx="2458">
                  <c:v>2458</c:v>
                </c:pt>
                <c:pt idx="2459">
                  <c:v>2459</c:v>
                </c:pt>
                <c:pt idx="2460">
                  <c:v>2460</c:v>
                </c:pt>
                <c:pt idx="2461">
                  <c:v>2461</c:v>
                </c:pt>
                <c:pt idx="2462">
                  <c:v>2462</c:v>
                </c:pt>
                <c:pt idx="2463">
                  <c:v>2463</c:v>
                </c:pt>
                <c:pt idx="2464">
                  <c:v>2464</c:v>
                </c:pt>
                <c:pt idx="2465">
                  <c:v>2465</c:v>
                </c:pt>
                <c:pt idx="2466">
                  <c:v>2466</c:v>
                </c:pt>
                <c:pt idx="2467">
                  <c:v>2467</c:v>
                </c:pt>
                <c:pt idx="2468">
                  <c:v>2468</c:v>
                </c:pt>
                <c:pt idx="2469">
                  <c:v>2469</c:v>
                </c:pt>
                <c:pt idx="2470">
                  <c:v>2470</c:v>
                </c:pt>
                <c:pt idx="2471">
                  <c:v>2471</c:v>
                </c:pt>
                <c:pt idx="2472">
                  <c:v>2472</c:v>
                </c:pt>
                <c:pt idx="2473">
                  <c:v>2473</c:v>
                </c:pt>
                <c:pt idx="2474">
                  <c:v>2474</c:v>
                </c:pt>
                <c:pt idx="2475">
                  <c:v>2475</c:v>
                </c:pt>
                <c:pt idx="2476">
                  <c:v>2476</c:v>
                </c:pt>
                <c:pt idx="2477">
                  <c:v>2477</c:v>
                </c:pt>
                <c:pt idx="2478">
                  <c:v>2478</c:v>
                </c:pt>
                <c:pt idx="2479">
                  <c:v>2479</c:v>
                </c:pt>
                <c:pt idx="2480">
                  <c:v>2480</c:v>
                </c:pt>
                <c:pt idx="2481">
                  <c:v>2481</c:v>
                </c:pt>
                <c:pt idx="2482">
                  <c:v>2482</c:v>
                </c:pt>
                <c:pt idx="2483">
                  <c:v>2483</c:v>
                </c:pt>
                <c:pt idx="2484">
                  <c:v>2484</c:v>
                </c:pt>
                <c:pt idx="2485">
                  <c:v>2485</c:v>
                </c:pt>
                <c:pt idx="2486">
                  <c:v>2486</c:v>
                </c:pt>
                <c:pt idx="2487">
                  <c:v>2487</c:v>
                </c:pt>
                <c:pt idx="2488">
                  <c:v>2488</c:v>
                </c:pt>
                <c:pt idx="2489">
                  <c:v>2489</c:v>
                </c:pt>
                <c:pt idx="2490">
                  <c:v>2490</c:v>
                </c:pt>
                <c:pt idx="2491">
                  <c:v>2491</c:v>
                </c:pt>
                <c:pt idx="2492">
                  <c:v>2492</c:v>
                </c:pt>
                <c:pt idx="2493">
                  <c:v>2493</c:v>
                </c:pt>
                <c:pt idx="2494">
                  <c:v>2494</c:v>
                </c:pt>
                <c:pt idx="2495">
                  <c:v>2495</c:v>
                </c:pt>
                <c:pt idx="2496">
                  <c:v>2496</c:v>
                </c:pt>
                <c:pt idx="2497">
                  <c:v>2497</c:v>
                </c:pt>
                <c:pt idx="2498">
                  <c:v>2498</c:v>
                </c:pt>
                <c:pt idx="2499">
                  <c:v>2499</c:v>
                </c:pt>
                <c:pt idx="2500">
                  <c:v>2500</c:v>
                </c:pt>
                <c:pt idx="2501">
                  <c:v>2501</c:v>
                </c:pt>
                <c:pt idx="2502">
                  <c:v>2502</c:v>
                </c:pt>
                <c:pt idx="2503">
                  <c:v>2503</c:v>
                </c:pt>
                <c:pt idx="2504">
                  <c:v>2504</c:v>
                </c:pt>
                <c:pt idx="2505">
                  <c:v>2505</c:v>
                </c:pt>
                <c:pt idx="2506">
                  <c:v>2506</c:v>
                </c:pt>
                <c:pt idx="2507">
                  <c:v>2507</c:v>
                </c:pt>
                <c:pt idx="2508">
                  <c:v>2508</c:v>
                </c:pt>
                <c:pt idx="2509">
                  <c:v>2509</c:v>
                </c:pt>
                <c:pt idx="2510">
                  <c:v>2510</c:v>
                </c:pt>
                <c:pt idx="2511">
                  <c:v>2511</c:v>
                </c:pt>
                <c:pt idx="2512">
                  <c:v>2512</c:v>
                </c:pt>
                <c:pt idx="2513">
                  <c:v>2513</c:v>
                </c:pt>
                <c:pt idx="2514">
                  <c:v>2514</c:v>
                </c:pt>
                <c:pt idx="2515">
                  <c:v>2515</c:v>
                </c:pt>
                <c:pt idx="2516">
                  <c:v>2516</c:v>
                </c:pt>
                <c:pt idx="2517">
                  <c:v>2517</c:v>
                </c:pt>
                <c:pt idx="2518">
                  <c:v>2518</c:v>
                </c:pt>
                <c:pt idx="2519">
                  <c:v>2519</c:v>
                </c:pt>
                <c:pt idx="2520">
                  <c:v>2520</c:v>
                </c:pt>
                <c:pt idx="2521">
                  <c:v>2521</c:v>
                </c:pt>
                <c:pt idx="2522">
                  <c:v>2522</c:v>
                </c:pt>
                <c:pt idx="2523">
                  <c:v>2523</c:v>
                </c:pt>
                <c:pt idx="2524">
                  <c:v>2524</c:v>
                </c:pt>
                <c:pt idx="2525">
                  <c:v>2525</c:v>
                </c:pt>
                <c:pt idx="2526">
                  <c:v>2526</c:v>
                </c:pt>
                <c:pt idx="2527">
                  <c:v>2527</c:v>
                </c:pt>
                <c:pt idx="2528">
                  <c:v>2528</c:v>
                </c:pt>
                <c:pt idx="2529">
                  <c:v>2529</c:v>
                </c:pt>
                <c:pt idx="2530">
                  <c:v>2530</c:v>
                </c:pt>
                <c:pt idx="2531">
                  <c:v>2531</c:v>
                </c:pt>
                <c:pt idx="2532">
                  <c:v>2532</c:v>
                </c:pt>
                <c:pt idx="2533">
                  <c:v>2533</c:v>
                </c:pt>
                <c:pt idx="2534">
                  <c:v>2534</c:v>
                </c:pt>
                <c:pt idx="2535">
                  <c:v>2535</c:v>
                </c:pt>
                <c:pt idx="2536">
                  <c:v>2536</c:v>
                </c:pt>
                <c:pt idx="2537">
                  <c:v>2537</c:v>
                </c:pt>
                <c:pt idx="2538">
                  <c:v>2538</c:v>
                </c:pt>
                <c:pt idx="2539">
                  <c:v>2539</c:v>
                </c:pt>
                <c:pt idx="2540">
                  <c:v>2540</c:v>
                </c:pt>
                <c:pt idx="2541">
                  <c:v>2541</c:v>
                </c:pt>
                <c:pt idx="2542">
                  <c:v>2542</c:v>
                </c:pt>
                <c:pt idx="2543">
                  <c:v>2543</c:v>
                </c:pt>
                <c:pt idx="2544">
                  <c:v>2544</c:v>
                </c:pt>
                <c:pt idx="2545">
                  <c:v>2545</c:v>
                </c:pt>
                <c:pt idx="2546">
                  <c:v>2546</c:v>
                </c:pt>
                <c:pt idx="2547">
                  <c:v>2547</c:v>
                </c:pt>
                <c:pt idx="2548">
                  <c:v>2548</c:v>
                </c:pt>
                <c:pt idx="2549">
                  <c:v>2549</c:v>
                </c:pt>
                <c:pt idx="2550">
                  <c:v>2550</c:v>
                </c:pt>
                <c:pt idx="2551">
                  <c:v>2551</c:v>
                </c:pt>
                <c:pt idx="2552">
                  <c:v>2552</c:v>
                </c:pt>
                <c:pt idx="2553">
                  <c:v>2553</c:v>
                </c:pt>
                <c:pt idx="2554">
                  <c:v>2554</c:v>
                </c:pt>
                <c:pt idx="2555">
                  <c:v>2555</c:v>
                </c:pt>
                <c:pt idx="2556">
                  <c:v>2556</c:v>
                </c:pt>
                <c:pt idx="2557">
                  <c:v>2557</c:v>
                </c:pt>
                <c:pt idx="2558">
                  <c:v>2558</c:v>
                </c:pt>
                <c:pt idx="2559">
                  <c:v>2559</c:v>
                </c:pt>
                <c:pt idx="2560">
                  <c:v>2560</c:v>
                </c:pt>
                <c:pt idx="2561">
                  <c:v>2561</c:v>
                </c:pt>
                <c:pt idx="2562">
                  <c:v>2562</c:v>
                </c:pt>
                <c:pt idx="2563">
                  <c:v>2563</c:v>
                </c:pt>
                <c:pt idx="2564">
                  <c:v>2564</c:v>
                </c:pt>
                <c:pt idx="2565">
                  <c:v>2565</c:v>
                </c:pt>
                <c:pt idx="2566">
                  <c:v>2566</c:v>
                </c:pt>
                <c:pt idx="2567">
                  <c:v>2567</c:v>
                </c:pt>
                <c:pt idx="2568">
                  <c:v>2568</c:v>
                </c:pt>
                <c:pt idx="2569">
                  <c:v>2569</c:v>
                </c:pt>
                <c:pt idx="2570">
                  <c:v>2570</c:v>
                </c:pt>
                <c:pt idx="2571">
                  <c:v>2571</c:v>
                </c:pt>
                <c:pt idx="2572">
                  <c:v>2572</c:v>
                </c:pt>
                <c:pt idx="2573">
                  <c:v>2573</c:v>
                </c:pt>
                <c:pt idx="2574">
                  <c:v>2574</c:v>
                </c:pt>
                <c:pt idx="2575">
                  <c:v>2575</c:v>
                </c:pt>
                <c:pt idx="2576">
                  <c:v>2576</c:v>
                </c:pt>
                <c:pt idx="2577">
                  <c:v>2577</c:v>
                </c:pt>
                <c:pt idx="2578">
                  <c:v>2578</c:v>
                </c:pt>
                <c:pt idx="2579">
                  <c:v>2579</c:v>
                </c:pt>
                <c:pt idx="2580">
                  <c:v>2580</c:v>
                </c:pt>
                <c:pt idx="2581">
                  <c:v>2581</c:v>
                </c:pt>
                <c:pt idx="2582">
                  <c:v>2582</c:v>
                </c:pt>
                <c:pt idx="2583">
                  <c:v>2583</c:v>
                </c:pt>
                <c:pt idx="2584">
                  <c:v>2584</c:v>
                </c:pt>
                <c:pt idx="2585">
                  <c:v>2585</c:v>
                </c:pt>
                <c:pt idx="2586">
                  <c:v>2586</c:v>
                </c:pt>
                <c:pt idx="2587">
                  <c:v>2587</c:v>
                </c:pt>
                <c:pt idx="2588">
                  <c:v>2588</c:v>
                </c:pt>
                <c:pt idx="2589">
                  <c:v>2589</c:v>
                </c:pt>
                <c:pt idx="2590">
                  <c:v>2590</c:v>
                </c:pt>
                <c:pt idx="2591">
                  <c:v>2591</c:v>
                </c:pt>
                <c:pt idx="2592">
                  <c:v>2592</c:v>
                </c:pt>
                <c:pt idx="2593">
                  <c:v>2593</c:v>
                </c:pt>
                <c:pt idx="2594">
                  <c:v>2594</c:v>
                </c:pt>
                <c:pt idx="2595">
                  <c:v>2595</c:v>
                </c:pt>
                <c:pt idx="2596">
                  <c:v>2596</c:v>
                </c:pt>
                <c:pt idx="2597">
                  <c:v>2597</c:v>
                </c:pt>
                <c:pt idx="2598">
                  <c:v>2598</c:v>
                </c:pt>
                <c:pt idx="2599">
                  <c:v>2599</c:v>
                </c:pt>
                <c:pt idx="2600">
                  <c:v>2600</c:v>
                </c:pt>
                <c:pt idx="2601">
                  <c:v>2601</c:v>
                </c:pt>
                <c:pt idx="2602">
                  <c:v>2602</c:v>
                </c:pt>
                <c:pt idx="2603">
                  <c:v>2603</c:v>
                </c:pt>
                <c:pt idx="2604">
                  <c:v>2604</c:v>
                </c:pt>
                <c:pt idx="2605">
                  <c:v>2605</c:v>
                </c:pt>
                <c:pt idx="2606">
                  <c:v>2606</c:v>
                </c:pt>
                <c:pt idx="2607">
                  <c:v>2607</c:v>
                </c:pt>
                <c:pt idx="2608">
                  <c:v>2608</c:v>
                </c:pt>
                <c:pt idx="2609">
                  <c:v>2609</c:v>
                </c:pt>
                <c:pt idx="2610">
                  <c:v>2610</c:v>
                </c:pt>
                <c:pt idx="2611">
                  <c:v>2611</c:v>
                </c:pt>
                <c:pt idx="2612">
                  <c:v>2612</c:v>
                </c:pt>
                <c:pt idx="2613">
                  <c:v>2613</c:v>
                </c:pt>
                <c:pt idx="2614">
                  <c:v>2614</c:v>
                </c:pt>
                <c:pt idx="2615">
                  <c:v>2615</c:v>
                </c:pt>
                <c:pt idx="2616">
                  <c:v>2616</c:v>
                </c:pt>
                <c:pt idx="2617">
                  <c:v>2617</c:v>
                </c:pt>
                <c:pt idx="2618">
                  <c:v>2618</c:v>
                </c:pt>
                <c:pt idx="2619">
                  <c:v>2619</c:v>
                </c:pt>
                <c:pt idx="2620">
                  <c:v>2620</c:v>
                </c:pt>
                <c:pt idx="2621">
                  <c:v>2621</c:v>
                </c:pt>
                <c:pt idx="2622">
                  <c:v>2622</c:v>
                </c:pt>
                <c:pt idx="2623">
                  <c:v>2623</c:v>
                </c:pt>
                <c:pt idx="2624">
                  <c:v>2624</c:v>
                </c:pt>
                <c:pt idx="2625">
                  <c:v>2625</c:v>
                </c:pt>
                <c:pt idx="2626">
                  <c:v>2626</c:v>
                </c:pt>
                <c:pt idx="2627">
                  <c:v>2627</c:v>
                </c:pt>
                <c:pt idx="2628">
                  <c:v>2628</c:v>
                </c:pt>
                <c:pt idx="2629">
                  <c:v>2629</c:v>
                </c:pt>
                <c:pt idx="2630">
                  <c:v>2630</c:v>
                </c:pt>
                <c:pt idx="2631">
                  <c:v>2631</c:v>
                </c:pt>
                <c:pt idx="2632">
                  <c:v>2632</c:v>
                </c:pt>
                <c:pt idx="2633">
                  <c:v>2633</c:v>
                </c:pt>
                <c:pt idx="2634">
                  <c:v>2634</c:v>
                </c:pt>
                <c:pt idx="2635">
                  <c:v>2635</c:v>
                </c:pt>
                <c:pt idx="2636">
                  <c:v>2636</c:v>
                </c:pt>
                <c:pt idx="2637">
                  <c:v>2637</c:v>
                </c:pt>
                <c:pt idx="2638">
                  <c:v>2638</c:v>
                </c:pt>
                <c:pt idx="2639">
                  <c:v>2639</c:v>
                </c:pt>
                <c:pt idx="2640">
                  <c:v>2640</c:v>
                </c:pt>
                <c:pt idx="2641">
                  <c:v>2641</c:v>
                </c:pt>
                <c:pt idx="2642">
                  <c:v>2642</c:v>
                </c:pt>
                <c:pt idx="2643">
                  <c:v>2643</c:v>
                </c:pt>
                <c:pt idx="2644">
                  <c:v>2644</c:v>
                </c:pt>
                <c:pt idx="2645">
                  <c:v>2645</c:v>
                </c:pt>
                <c:pt idx="2646">
                  <c:v>2646</c:v>
                </c:pt>
                <c:pt idx="2647">
                  <c:v>2647</c:v>
                </c:pt>
                <c:pt idx="2648">
                  <c:v>2648</c:v>
                </c:pt>
                <c:pt idx="2649">
                  <c:v>2649</c:v>
                </c:pt>
                <c:pt idx="2650">
                  <c:v>2650</c:v>
                </c:pt>
                <c:pt idx="2651">
                  <c:v>2651</c:v>
                </c:pt>
                <c:pt idx="2652">
                  <c:v>2652</c:v>
                </c:pt>
                <c:pt idx="2653">
                  <c:v>2653</c:v>
                </c:pt>
                <c:pt idx="2654">
                  <c:v>2654</c:v>
                </c:pt>
                <c:pt idx="2655">
                  <c:v>2655</c:v>
                </c:pt>
                <c:pt idx="2656">
                  <c:v>2656</c:v>
                </c:pt>
                <c:pt idx="2657">
                  <c:v>2657</c:v>
                </c:pt>
                <c:pt idx="2658">
                  <c:v>2658</c:v>
                </c:pt>
                <c:pt idx="2659">
                  <c:v>2659</c:v>
                </c:pt>
                <c:pt idx="2660">
                  <c:v>2660</c:v>
                </c:pt>
                <c:pt idx="2661">
                  <c:v>2661</c:v>
                </c:pt>
                <c:pt idx="2662">
                  <c:v>2662</c:v>
                </c:pt>
                <c:pt idx="2663">
                  <c:v>2663</c:v>
                </c:pt>
                <c:pt idx="2664">
                  <c:v>2664</c:v>
                </c:pt>
                <c:pt idx="2665">
                  <c:v>2665</c:v>
                </c:pt>
                <c:pt idx="2666">
                  <c:v>2666</c:v>
                </c:pt>
                <c:pt idx="2667">
                  <c:v>2667</c:v>
                </c:pt>
                <c:pt idx="2668">
                  <c:v>2668</c:v>
                </c:pt>
                <c:pt idx="2669">
                  <c:v>2669</c:v>
                </c:pt>
                <c:pt idx="2670">
                  <c:v>2670</c:v>
                </c:pt>
                <c:pt idx="2671">
                  <c:v>2671</c:v>
                </c:pt>
                <c:pt idx="2672">
                  <c:v>2672</c:v>
                </c:pt>
                <c:pt idx="2673">
                  <c:v>2673</c:v>
                </c:pt>
                <c:pt idx="2674">
                  <c:v>2674</c:v>
                </c:pt>
                <c:pt idx="2675">
                  <c:v>2675</c:v>
                </c:pt>
                <c:pt idx="2676">
                  <c:v>2676</c:v>
                </c:pt>
                <c:pt idx="2677">
                  <c:v>2677</c:v>
                </c:pt>
                <c:pt idx="2678">
                  <c:v>2678</c:v>
                </c:pt>
                <c:pt idx="2679">
                  <c:v>2679</c:v>
                </c:pt>
                <c:pt idx="2680">
                  <c:v>2680</c:v>
                </c:pt>
                <c:pt idx="2681">
                  <c:v>2681</c:v>
                </c:pt>
                <c:pt idx="2682">
                  <c:v>2682</c:v>
                </c:pt>
                <c:pt idx="2683">
                  <c:v>2683</c:v>
                </c:pt>
                <c:pt idx="2684">
                  <c:v>2684</c:v>
                </c:pt>
                <c:pt idx="2685">
                  <c:v>2685</c:v>
                </c:pt>
                <c:pt idx="2686">
                  <c:v>2686</c:v>
                </c:pt>
                <c:pt idx="2687">
                  <c:v>2687</c:v>
                </c:pt>
                <c:pt idx="2688">
                  <c:v>2688</c:v>
                </c:pt>
                <c:pt idx="2689">
                  <c:v>2689</c:v>
                </c:pt>
                <c:pt idx="2690">
                  <c:v>2690</c:v>
                </c:pt>
                <c:pt idx="2691">
                  <c:v>2691</c:v>
                </c:pt>
                <c:pt idx="2692">
                  <c:v>2692</c:v>
                </c:pt>
                <c:pt idx="2693">
                  <c:v>2693</c:v>
                </c:pt>
                <c:pt idx="2694">
                  <c:v>2694</c:v>
                </c:pt>
                <c:pt idx="2695">
                  <c:v>2695</c:v>
                </c:pt>
                <c:pt idx="2696">
                  <c:v>2696</c:v>
                </c:pt>
                <c:pt idx="2697">
                  <c:v>2697</c:v>
                </c:pt>
                <c:pt idx="2698">
                  <c:v>2698</c:v>
                </c:pt>
                <c:pt idx="2699">
                  <c:v>2699</c:v>
                </c:pt>
                <c:pt idx="2700">
                  <c:v>2700</c:v>
                </c:pt>
                <c:pt idx="2701">
                  <c:v>2701</c:v>
                </c:pt>
                <c:pt idx="2702">
                  <c:v>2702</c:v>
                </c:pt>
                <c:pt idx="2703">
                  <c:v>2703</c:v>
                </c:pt>
                <c:pt idx="2704">
                  <c:v>2704</c:v>
                </c:pt>
                <c:pt idx="2705">
                  <c:v>2705</c:v>
                </c:pt>
                <c:pt idx="2706">
                  <c:v>2706</c:v>
                </c:pt>
                <c:pt idx="2707">
                  <c:v>2707</c:v>
                </c:pt>
                <c:pt idx="2708">
                  <c:v>2708</c:v>
                </c:pt>
                <c:pt idx="2709">
                  <c:v>2709</c:v>
                </c:pt>
                <c:pt idx="2710">
                  <c:v>2710</c:v>
                </c:pt>
                <c:pt idx="2711">
                  <c:v>2711</c:v>
                </c:pt>
                <c:pt idx="2712">
                  <c:v>2712</c:v>
                </c:pt>
                <c:pt idx="2713">
                  <c:v>2713</c:v>
                </c:pt>
                <c:pt idx="2714">
                  <c:v>2714</c:v>
                </c:pt>
                <c:pt idx="2715">
                  <c:v>2715</c:v>
                </c:pt>
                <c:pt idx="2716">
                  <c:v>2716</c:v>
                </c:pt>
                <c:pt idx="2717">
                  <c:v>2717</c:v>
                </c:pt>
                <c:pt idx="2718">
                  <c:v>2718</c:v>
                </c:pt>
                <c:pt idx="2719">
                  <c:v>2719</c:v>
                </c:pt>
                <c:pt idx="2720">
                  <c:v>2720</c:v>
                </c:pt>
                <c:pt idx="2721">
                  <c:v>2721</c:v>
                </c:pt>
                <c:pt idx="2722">
                  <c:v>2722</c:v>
                </c:pt>
                <c:pt idx="2723">
                  <c:v>2723</c:v>
                </c:pt>
                <c:pt idx="2724">
                  <c:v>2724</c:v>
                </c:pt>
                <c:pt idx="2725">
                  <c:v>2725</c:v>
                </c:pt>
                <c:pt idx="2726">
                  <c:v>2726</c:v>
                </c:pt>
                <c:pt idx="2727">
                  <c:v>2727</c:v>
                </c:pt>
                <c:pt idx="2728">
                  <c:v>2728</c:v>
                </c:pt>
                <c:pt idx="2729">
                  <c:v>2729</c:v>
                </c:pt>
                <c:pt idx="2730">
                  <c:v>2730</c:v>
                </c:pt>
                <c:pt idx="2731">
                  <c:v>2731</c:v>
                </c:pt>
                <c:pt idx="2732">
                  <c:v>2732</c:v>
                </c:pt>
                <c:pt idx="2733">
                  <c:v>2733</c:v>
                </c:pt>
                <c:pt idx="2734">
                  <c:v>2734</c:v>
                </c:pt>
                <c:pt idx="2735">
                  <c:v>2735</c:v>
                </c:pt>
                <c:pt idx="2736">
                  <c:v>2736</c:v>
                </c:pt>
                <c:pt idx="2737">
                  <c:v>2737</c:v>
                </c:pt>
                <c:pt idx="2738">
                  <c:v>2738</c:v>
                </c:pt>
                <c:pt idx="2739">
                  <c:v>2739</c:v>
                </c:pt>
                <c:pt idx="2740">
                  <c:v>2740</c:v>
                </c:pt>
                <c:pt idx="2741">
                  <c:v>2741</c:v>
                </c:pt>
                <c:pt idx="2742">
                  <c:v>2742</c:v>
                </c:pt>
                <c:pt idx="2743">
                  <c:v>2743</c:v>
                </c:pt>
                <c:pt idx="2744">
                  <c:v>2744</c:v>
                </c:pt>
                <c:pt idx="2745">
                  <c:v>2745</c:v>
                </c:pt>
                <c:pt idx="2746">
                  <c:v>2746</c:v>
                </c:pt>
                <c:pt idx="2747">
                  <c:v>2747</c:v>
                </c:pt>
                <c:pt idx="2748">
                  <c:v>2748</c:v>
                </c:pt>
                <c:pt idx="2749">
                  <c:v>2749</c:v>
                </c:pt>
                <c:pt idx="2750">
                  <c:v>2750</c:v>
                </c:pt>
                <c:pt idx="2751">
                  <c:v>2751</c:v>
                </c:pt>
                <c:pt idx="2752">
                  <c:v>2752</c:v>
                </c:pt>
                <c:pt idx="2753">
                  <c:v>2753</c:v>
                </c:pt>
                <c:pt idx="2754">
                  <c:v>2754</c:v>
                </c:pt>
                <c:pt idx="2755">
                  <c:v>2755</c:v>
                </c:pt>
                <c:pt idx="2756">
                  <c:v>2756</c:v>
                </c:pt>
                <c:pt idx="2757">
                  <c:v>2757</c:v>
                </c:pt>
                <c:pt idx="2758">
                  <c:v>2758</c:v>
                </c:pt>
                <c:pt idx="2759">
                  <c:v>2759</c:v>
                </c:pt>
                <c:pt idx="2760">
                  <c:v>2760</c:v>
                </c:pt>
                <c:pt idx="2761">
                  <c:v>2761</c:v>
                </c:pt>
                <c:pt idx="2762">
                  <c:v>2762</c:v>
                </c:pt>
                <c:pt idx="2763">
                  <c:v>2763</c:v>
                </c:pt>
                <c:pt idx="2764">
                  <c:v>2764</c:v>
                </c:pt>
                <c:pt idx="2765">
                  <c:v>2765</c:v>
                </c:pt>
                <c:pt idx="2766">
                  <c:v>2766</c:v>
                </c:pt>
                <c:pt idx="2767">
                  <c:v>2767</c:v>
                </c:pt>
                <c:pt idx="2768">
                  <c:v>2768</c:v>
                </c:pt>
                <c:pt idx="2769">
                  <c:v>2769</c:v>
                </c:pt>
                <c:pt idx="2770">
                  <c:v>2770</c:v>
                </c:pt>
                <c:pt idx="2771">
                  <c:v>2771</c:v>
                </c:pt>
                <c:pt idx="2772">
                  <c:v>2772</c:v>
                </c:pt>
                <c:pt idx="2773">
                  <c:v>2773</c:v>
                </c:pt>
                <c:pt idx="2774">
                  <c:v>2774</c:v>
                </c:pt>
                <c:pt idx="2775">
                  <c:v>2775</c:v>
                </c:pt>
                <c:pt idx="2776">
                  <c:v>2776</c:v>
                </c:pt>
                <c:pt idx="2777">
                  <c:v>2777</c:v>
                </c:pt>
                <c:pt idx="2778">
                  <c:v>2778</c:v>
                </c:pt>
                <c:pt idx="2779">
                  <c:v>2779</c:v>
                </c:pt>
                <c:pt idx="2780">
                  <c:v>2780</c:v>
                </c:pt>
                <c:pt idx="2781">
                  <c:v>2781</c:v>
                </c:pt>
                <c:pt idx="2782">
                  <c:v>2782</c:v>
                </c:pt>
                <c:pt idx="2783">
                  <c:v>2783</c:v>
                </c:pt>
                <c:pt idx="2784">
                  <c:v>2784</c:v>
                </c:pt>
                <c:pt idx="2785">
                  <c:v>2785</c:v>
                </c:pt>
                <c:pt idx="2786">
                  <c:v>2786</c:v>
                </c:pt>
                <c:pt idx="2787">
                  <c:v>2787</c:v>
                </c:pt>
                <c:pt idx="2788">
                  <c:v>2788</c:v>
                </c:pt>
                <c:pt idx="2789">
                  <c:v>2789</c:v>
                </c:pt>
                <c:pt idx="2790">
                  <c:v>2790</c:v>
                </c:pt>
                <c:pt idx="2791">
                  <c:v>2791</c:v>
                </c:pt>
                <c:pt idx="2792">
                  <c:v>2792</c:v>
                </c:pt>
                <c:pt idx="2793">
                  <c:v>2793</c:v>
                </c:pt>
                <c:pt idx="2794">
                  <c:v>2794</c:v>
                </c:pt>
                <c:pt idx="2795">
                  <c:v>2795</c:v>
                </c:pt>
                <c:pt idx="2796">
                  <c:v>2796</c:v>
                </c:pt>
                <c:pt idx="2797">
                  <c:v>2797</c:v>
                </c:pt>
                <c:pt idx="2798">
                  <c:v>2798</c:v>
                </c:pt>
                <c:pt idx="2799">
                  <c:v>2799</c:v>
                </c:pt>
                <c:pt idx="2800">
                  <c:v>2800</c:v>
                </c:pt>
                <c:pt idx="2801">
                  <c:v>2801</c:v>
                </c:pt>
                <c:pt idx="2802">
                  <c:v>2802</c:v>
                </c:pt>
                <c:pt idx="2803">
                  <c:v>2803</c:v>
                </c:pt>
                <c:pt idx="2804">
                  <c:v>2804</c:v>
                </c:pt>
                <c:pt idx="2805">
                  <c:v>2805</c:v>
                </c:pt>
                <c:pt idx="2806">
                  <c:v>2806</c:v>
                </c:pt>
                <c:pt idx="2807">
                  <c:v>2807</c:v>
                </c:pt>
                <c:pt idx="2808">
                  <c:v>2808</c:v>
                </c:pt>
                <c:pt idx="2809">
                  <c:v>2809</c:v>
                </c:pt>
                <c:pt idx="2810">
                  <c:v>2810</c:v>
                </c:pt>
                <c:pt idx="2811">
                  <c:v>2811</c:v>
                </c:pt>
                <c:pt idx="2812">
                  <c:v>2812</c:v>
                </c:pt>
                <c:pt idx="2813">
                  <c:v>2813</c:v>
                </c:pt>
                <c:pt idx="2814">
                  <c:v>2814</c:v>
                </c:pt>
                <c:pt idx="2815">
                  <c:v>2815</c:v>
                </c:pt>
                <c:pt idx="2816">
                  <c:v>2816</c:v>
                </c:pt>
                <c:pt idx="2817">
                  <c:v>2817</c:v>
                </c:pt>
                <c:pt idx="2818">
                  <c:v>2818</c:v>
                </c:pt>
                <c:pt idx="2819">
                  <c:v>2819</c:v>
                </c:pt>
                <c:pt idx="2820">
                  <c:v>2820</c:v>
                </c:pt>
                <c:pt idx="2821">
                  <c:v>2821</c:v>
                </c:pt>
                <c:pt idx="2822">
                  <c:v>2822</c:v>
                </c:pt>
                <c:pt idx="2823">
                  <c:v>2823</c:v>
                </c:pt>
                <c:pt idx="2824">
                  <c:v>2824</c:v>
                </c:pt>
                <c:pt idx="2825">
                  <c:v>2825</c:v>
                </c:pt>
                <c:pt idx="2826">
                  <c:v>2826</c:v>
                </c:pt>
                <c:pt idx="2827">
                  <c:v>2827</c:v>
                </c:pt>
                <c:pt idx="2828">
                  <c:v>2828</c:v>
                </c:pt>
                <c:pt idx="2829">
                  <c:v>2829</c:v>
                </c:pt>
                <c:pt idx="2830">
                  <c:v>2830</c:v>
                </c:pt>
                <c:pt idx="2831">
                  <c:v>2831</c:v>
                </c:pt>
                <c:pt idx="2832">
                  <c:v>2832</c:v>
                </c:pt>
                <c:pt idx="2833">
                  <c:v>2833</c:v>
                </c:pt>
                <c:pt idx="2834">
                  <c:v>2834</c:v>
                </c:pt>
                <c:pt idx="2835">
                  <c:v>2835</c:v>
                </c:pt>
                <c:pt idx="2836">
                  <c:v>2836</c:v>
                </c:pt>
                <c:pt idx="2837">
                  <c:v>2837</c:v>
                </c:pt>
                <c:pt idx="2838">
                  <c:v>2838</c:v>
                </c:pt>
                <c:pt idx="2839">
                  <c:v>2839</c:v>
                </c:pt>
                <c:pt idx="2840">
                  <c:v>2840</c:v>
                </c:pt>
                <c:pt idx="2841">
                  <c:v>2841</c:v>
                </c:pt>
                <c:pt idx="2842">
                  <c:v>2842</c:v>
                </c:pt>
                <c:pt idx="2843">
                  <c:v>2843</c:v>
                </c:pt>
                <c:pt idx="2844">
                  <c:v>2844</c:v>
                </c:pt>
                <c:pt idx="2845">
                  <c:v>2845</c:v>
                </c:pt>
                <c:pt idx="2846">
                  <c:v>2846</c:v>
                </c:pt>
                <c:pt idx="2847">
                  <c:v>2847</c:v>
                </c:pt>
                <c:pt idx="2848">
                  <c:v>2848</c:v>
                </c:pt>
                <c:pt idx="2849">
                  <c:v>2849</c:v>
                </c:pt>
                <c:pt idx="2850">
                  <c:v>2850</c:v>
                </c:pt>
                <c:pt idx="2851">
                  <c:v>2851</c:v>
                </c:pt>
                <c:pt idx="2852">
                  <c:v>2852</c:v>
                </c:pt>
                <c:pt idx="2853">
                  <c:v>2853</c:v>
                </c:pt>
                <c:pt idx="2854">
                  <c:v>2854</c:v>
                </c:pt>
                <c:pt idx="2855">
                  <c:v>2855</c:v>
                </c:pt>
                <c:pt idx="2856">
                  <c:v>2856</c:v>
                </c:pt>
                <c:pt idx="2857">
                  <c:v>2857</c:v>
                </c:pt>
                <c:pt idx="2858">
                  <c:v>2858</c:v>
                </c:pt>
                <c:pt idx="2859">
                  <c:v>2859</c:v>
                </c:pt>
                <c:pt idx="2860">
                  <c:v>2860</c:v>
                </c:pt>
                <c:pt idx="2861">
                  <c:v>2861</c:v>
                </c:pt>
                <c:pt idx="2862">
                  <c:v>2862</c:v>
                </c:pt>
                <c:pt idx="2863">
                  <c:v>2863</c:v>
                </c:pt>
                <c:pt idx="2864">
                  <c:v>2864</c:v>
                </c:pt>
                <c:pt idx="2865">
                  <c:v>2865</c:v>
                </c:pt>
                <c:pt idx="2866">
                  <c:v>2866</c:v>
                </c:pt>
                <c:pt idx="2867">
                  <c:v>2867</c:v>
                </c:pt>
                <c:pt idx="2868">
                  <c:v>2868</c:v>
                </c:pt>
                <c:pt idx="2869">
                  <c:v>2869</c:v>
                </c:pt>
                <c:pt idx="2870">
                  <c:v>2870</c:v>
                </c:pt>
                <c:pt idx="2871">
                  <c:v>2871</c:v>
                </c:pt>
                <c:pt idx="2872">
                  <c:v>2872</c:v>
                </c:pt>
                <c:pt idx="2873">
                  <c:v>2873</c:v>
                </c:pt>
                <c:pt idx="2874">
                  <c:v>2874</c:v>
                </c:pt>
                <c:pt idx="2875">
                  <c:v>2875</c:v>
                </c:pt>
                <c:pt idx="2876">
                  <c:v>2876</c:v>
                </c:pt>
                <c:pt idx="2877">
                  <c:v>2877</c:v>
                </c:pt>
                <c:pt idx="2878">
                  <c:v>2878</c:v>
                </c:pt>
                <c:pt idx="2879">
                  <c:v>2879</c:v>
                </c:pt>
                <c:pt idx="2880">
                  <c:v>2880</c:v>
                </c:pt>
                <c:pt idx="2881">
                  <c:v>2881</c:v>
                </c:pt>
                <c:pt idx="2882">
                  <c:v>2882</c:v>
                </c:pt>
                <c:pt idx="2883">
                  <c:v>2883</c:v>
                </c:pt>
                <c:pt idx="2884">
                  <c:v>2884</c:v>
                </c:pt>
                <c:pt idx="2885">
                  <c:v>2885</c:v>
                </c:pt>
                <c:pt idx="2886">
                  <c:v>2886</c:v>
                </c:pt>
                <c:pt idx="2887">
                  <c:v>2887</c:v>
                </c:pt>
                <c:pt idx="2888">
                  <c:v>2888</c:v>
                </c:pt>
                <c:pt idx="2889">
                  <c:v>2889</c:v>
                </c:pt>
                <c:pt idx="2890">
                  <c:v>2890</c:v>
                </c:pt>
                <c:pt idx="2891">
                  <c:v>2891</c:v>
                </c:pt>
                <c:pt idx="2892">
                  <c:v>2892</c:v>
                </c:pt>
                <c:pt idx="2893">
                  <c:v>2893</c:v>
                </c:pt>
                <c:pt idx="2894">
                  <c:v>2894</c:v>
                </c:pt>
                <c:pt idx="2895">
                  <c:v>2895</c:v>
                </c:pt>
                <c:pt idx="2896">
                  <c:v>2896</c:v>
                </c:pt>
                <c:pt idx="2897">
                  <c:v>2897</c:v>
                </c:pt>
                <c:pt idx="2898">
                  <c:v>2898</c:v>
                </c:pt>
                <c:pt idx="2899">
                  <c:v>2899</c:v>
                </c:pt>
                <c:pt idx="2900">
                  <c:v>2900</c:v>
                </c:pt>
                <c:pt idx="2901">
                  <c:v>2901</c:v>
                </c:pt>
                <c:pt idx="2902">
                  <c:v>2902</c:v>
                </c:pt>
                <c:pt idx="2903">
                  <c:v>2903</c:v>
                </c:pt>
                <c:pt idx="2904">
                  <c:v>2904</c:v>
                </c:pt>
                <c:pt idx="2905">
                  <c:v>2905</c:v>
                </c:pt>
                <c:pt idx="2906">
                  <c:v>2906</c:v>
                </c:pt>
                <c:pt idx="2907">
                  <c:v>2907</c:v>
                </c:pt>
                <c:pt idx="2908">
                  <c:v>2908</c:v>
                </c:pt>
                <c:pt idx="2909">
                  <c:v>2909</c:v>
                </c:pt>
                <c:pt idx="2910">
                  <c:v>2910</c:v>
                </c:pt>
                <c:pt idx="2911">
                  <c:v>2911</c:v>
                </c:pt>
                <c:pt idx="2912">
                  <c:v>2912</c:v>
                </c:pt>
                <c:pt idx="2913">
                  <c:v>2913</c:v>
                </c:pt>
                <c:pt idx="2914">
                  <c:v>2914</c:v>
                </c:pt>
                <c:pt idx="2915">
                  <c:v>2915</c:v>
                </c:pt>
                <c:pt idx="2916">
                  <c:v>2916</c:v>
                </c:pt>
                <c:pt idx="2917">
                  <c:v>2917</c:v>
                </c:pt>
                <c:pt idx="2918">
                  <c:v>2918</c:v>
                </c:pt>
                <c:pt idx="2919">
                  <c:v>2919</c:v>
                </c:pt>
                <c:pt idx="2920">
                  <c:v>2920</c:v>
                </c:pt>
                <c:pt idx="2921">
                  <c:v>2921</c:v>
                </c:pt>
                <c:pt idx="2922">
                  <c:v>2922</c:v>
                </c:pt>
                <c:pt idx="2923">
                  <c:v>2923</c:v>
                </c:pt>
                <c:pt idx="2924">
                  <c:v>2924</c:v>
                </c:pt>
                <c:pt idx="2925">
                  <c:v>2925</c:v>
                </c:pt>
                <c:pt idx="2926">
                  <c:v>2926</c:v>
                </c:pt>
                <c:pt idx="2927">
                  <c:v>2927</c:v>
                </c:pt>
                <c:pt idx="2928">
                  <c:v>2928</c:v>
                </c:pt>
                <c:pt idx="2929">
                  <c:v>2929</c:v>
                </c:pt>
                <c:pt idx="2930">
                  <c:v>2930</c:v>
                </c:pt>
                <c:pt idx="2931">
                  <c:v>2931</c:v>
                </c:pt>
                <c:pt idx="2932">
                  <c:v>2932</c:v>
                </c:pt>
                <c:pt idx="2933">
                  <c:v>2933</c:v>
                </c:pt>
                <c:pt idx="2934">
                  <c:v>2934</c:v>
                </c:pt>
                <c:pt idx="2935">
                  <c:v>2935</c:v>
                </c:pt>
                <c:pt idx="2936">
                  <c:v>2936</c:v>
                </c:pt>
                <c:pt idx="2937">
                  <c:v>2937</c:v>
                </c:pt>
                <c:pt idx="2938">
                  <c:v>2938</c:v>
                </c:pt>
                <c:pt idx="2939">
                  <c:v>2939</c:v>
                </c:pt>
                <c:pt idx="2940">
                  <c:v>2940</c:v>
                </c:pt>
                <c:pt idx="2941">
                  <c:v>2941</c:v>
                </c:pt>
                <c:pt idx="2942">
                  <c:v>2942</c:v>
                </c:pt>
                <c:pt idx="2943">
                  <c:v>2943</c:v>
                </c:pt>
                <c:pt idx="2944">
                  <c:v>2944</c:v>
                </c:pt>
                <c:pt idx="2945">
                  <c:v>2945</c:v>
                </c:pt>
                <c:pt idx="2946">
                  <c:v>2946</c:v>
                </c:pt>
                <c:pt idx="2947">
                  <c:v>2947</c:v>
                </c:pt>
                <c:pt idx="2948">
                  <c:v>2948</c:v>
                </c:pt>
                <c:pt idx="2949">
                  <c:v>2949</c:v>
                </c:pt>
                <c:pt idx="2950">
                  <c:v>2950</c:v>
                </c:pt>
                <c:pt idx="2951">
                  <c:v>2951</c:v>
                </c:pt>
                <c:pt idx="2952">
                  <c:v>2952</c:v>
                </c:pt>
                <c:pt idx="2953">
                  <c:v>2953</c:v>
                </c:pt>
                <c:pt idx="2954">
                  <c:v>2954</c:v>
                </c:pt>
                <c:pt idx="2955">
                  <c:v>2955</c:v>
                </c:pt>
                <c:pt idx="2956">
                  <c:v>2956</c:v>
                </c:pt>
                <c:pt idx="2957">
                  <c:v>2957</c:v>
                </c:pt>
                <c:pt idx="2958">
                  <c:v>2958</c:v>
                </c:pt>
                <c:pt idx="2959">
                  <c:v>2959</c:v>
                </c:pt>
                <c:pt idx="2960">
                  <c:v>2960</c:v>
                </c:pt>
                <c:pt idx="2961">
                  <c:v>2961</c:v>
                </c:pt>
                <c:pt idx="2962">
                  <c:v>2962</c:v>
                </c:pt>
                <c:pt idx="2963">
                  <c:v>2963</c:v>
                </c:pt>
                <c:pt idx="2964">
                  <c:v>2964</c:v>
                </c:pt>
                <c:pt idx="2965">
                  <c:v>2965</c:v>
                </c:pt>
                <c:pt idx="2966">
                  <c:v>2966</c:v>
                </c:pt>
                <c:pt idx="2967">
                  <c:v>2967</c:v>
                </c:pt>
                <c:pt idx="2968">
                  <c:v>2968</c:v>
                </c:pt>
                <c:pt idx="2969">
                  <c:v>2969</c:v>
                </c:pt>
                <c:pt idx="2970">
                  <c:v>2970</c:v>
                </c:pt>
                <c:pt idx="2971">
                  <c:v>2971</c:v>
                </c:pt>
                <c:pt idx="2972">
                  <c:v>2972</c:v>
                </c:pt>
                <c:pt idx="2973">
                  <c:v>2973</c:v>
                </c:pt>
                <c:pt idx="2974">
                  <c:v>2974</c:v>
                </c:pt>
                <c:pt idx="2975">
                  <c:v>2975</c:v>
                </c:pt>
                <c:pt idx="2976">
                  <c:v>2976</c:v>
                </c:pt>
                <c:pt idx="2977">
                  <c:v>2977</c:v>
                </c:pt>
                <c:pt idx="2978">
                  <c:v>2978</c:v>
                </c:pt>
                <c:pt idx="2979">
                  <c:v>2979</c:v>
                </c:pt>
                <c:pt idx="2980">
                  <c:v>2980</c:v>
                </c:pt>
                <c:pt idx="2981">
                  <c:v>2981</c:v>
                </c:pt>
                <c:pt idx="2982">
                  <c:v>2982</c:v>
                </c:pt>
                <c:pt idx="2983">
                  <c:v>2983</c:v>
                </c:pt>
                <c:pt idx="2984">
                  <c:v>2984</c:v>
                </c:pt>
                <c:pt idx="2985">
                  <c:v>2985</c:v>
                </c:pt>
                <c:pt idx="2986">
                  <c:v>2986</c:v>
                </c:pt>
                <c:pt idx="2987">
                  <c:v>2987</c:v>
                </c:pt>
                <c:pt idx="2988">
                  <c:v>2988</c:v>
                </c:pt>
                <c:pt idx="2989">
                  <c:v>2989</c:v>
                </c:pt>
                <c:pt idx="2990">
                  <c:v>2990</c:v>
                </c:pt>
                <c:pt idx="2991">
                  <c:v>2991</c:v>
                </c:pt>
                <c:pt idx="2992">
                  <c:v>2992</c:v>
                </c:pt>
                <c:pt idx="2993">
                  <c:v>2993</c:v>
                </c:pt>
                <c:pt idx="2994">
                  <c:v>2994</c:v>
                </c:pt>
                <c:pt idx="2995">
                  <c:v>2995</c:v>
                </c:pt>
                <c:pt idx="2996">
                  <c:v>2996</c:v>
                </c:pt>
                <c:pt idx="2997">
                  <c:v>2997</c:v>
                </c:pt>
                <c:pt idx="2998">
                  <c:v>2998</c:v>
                </c:pt>
                <c:pt idx="2999">
                  <c:v>2999</c:v>
                </c:pt>
                <c:pt idx="3000">
                  <c:v>3000</c:v>
                </c:pt>
                <c:pt idx="3001">
                  <c:v>3001</c:v>
                </c:pt>
                <c:pt idx="3002">
                  <c:v>3002</c:v>
                </c:pt>
                <c:pt idx="3003">
                  <c:v>3003</c:v>
                </c:pt>
                <c:pt idx="3004">
                  <c:v>3004</c:v>
                </c:pt>
                <c:pt idx="3005">
                  <c:v>3005</c:v>
                </c:pt>
                <c:pt idx="3006">
                  <c:v>3006</c:v>
                </c:pt>
                <c:pt idx="3007">
                  <c:v>3007</c:v>
                </c:pt>
                <c:pt idx="3008">
                  <c:v>3008</c:v>
                </c:pt>
                <c:pt idx="3009">
                  <c:v>3009</c:v>
                </c:pt>
                <c:pt idx="3010">
                  <c:v>3010</c:v>
                </c:pt>
                <c:pt idx="3011">
                  <c:v>3011</c:v>
                </c:pt>
                <c:pt idx="3012">
                  <c:v>3012</c:v>
                </c:pt>
                <c:pt idx="3013">
                  <c:v>3013</c:v>
                </c:pt>
                <c:pt idx="3014">
                  <c:v>3014</c:v>
                </c:pt>
                <c:pt idx="3015">
                  <c:v>3015</c:v>
                </c:pt>
                <c:pt idx="3016">
                  <c:v>3016</c:v>
                </c:pt>
                <c:pt idx="3017">
                  <c:v>3017</c:v>
                </c:pt>
                <c:pt idx="3018">
                  <c:v>3018</c:v>
                </c:pt>
                <c:pt idx="3019">
                  <c:v>3019</c:v>
                </c:pt>
                <c:pt idx="3020">
                  <c:v>3020</c:v>
                </c:pt>
                <c:pt idx="3021">
                  <c:v>3021</c:v>
                </c:pt>
                <c:pt idx="3022">
                  <c:v>3022</c:v>
                </c:pt>
                <c:pt idx="3023">
                  <c:v>3023</c:v>
                </c:pt>
                <c:pt idx="3024">
                  <c:v>3024</c:v>
                </c:pt>
                <c:pt idx="3025">
                  <c:v>3025</c:v>
                </c:pt>
                <c:pt idx="3026">
                  <c:v>3026</c:v>
                </c:pt>
                <c:pt idx="3027">
                  <c:v>3027</c:v>
                </c:pt>
                <c:pt idx="3028">
                  <c:v>3028</c:v>
                </c:pt>
                <c:pt idx="3029">
                  <c:v>3029</c:v>
                </c:pt>
                <c:pt idx="3030">
                  <c:v>3030</c:v>
                </c:pt>
                <c:pt idx="3031">
                  <c:v>3031</c:v>
                </c:pt>
                <c:pt idx="3032">
                  <c:v>3032</c:v>
                </c:pt>
                <c:pt idx="3033">
                  <c:v>3033</c:v>
                </c:pt>
                <c:pt idx="3034">
                  <c:v>3034</c:v>
                </c:pt>
                <c:pt idx="3035">
                  <c:v>3035</c:v>
                </c:pt>
                <c:pt idx="3036">
                  <c:v>3036</c:v>
                </c:pt>
                <c:pt idx="3037">
                  <c:v>3037</c:v>
                </c:pt>
                <c:pt idx="3038">
                  <c:v>3038</c:v>
                </c:pt>
                <c:pt idx="3039">
                  <c:v>3039</c:v>
                </c:pt>
                <c:pt idx="3040">
                  <c:v>3040</c:v>
                </c:pt>
                <c:pt idx="3041">
                  <c:v>3041</c:v>
                </c:pt>
                <c:pt idx="3042">
                  <c:v>3042</c:v>
                </c:pt>
                <c:pt idx="3043">
                  <c:v>3043</c:v>
                </c:pt>
                <c:pt idx="3044">
                  <c:v>3044</c:v>
                </c:pt>
                <c:pt idx="3045">
                  <c:v>3045</c:v>
                </c:pt>
                <c:pt idx="3046">
                  <c:v>3046</c:v>
                </c:pt>
                <c:pt idx="3047">
                  <c:v>3047</c:v>
                </c:pt>
                <c:pt idx="3048">
                  <c:v>3048</c:v>
                </c:pt>
                <c:pt idx="3049">
                  <c:v>3049</c:v>
                </c:pt>
                <c:pt idx="3050">
                  <c:v>3050</c:v>
                </c:pt>
                <c:pt idx="3051">
                  <c:v>3051</c:v>
                </c:pt>
                <c:pt idx="3052">
                  <c:v>3052</c:v>
                </c:pt>
                <c:pt idx="3053">
                  <c:v>3053</c:v>
                </c:pt>
                <c:pt idx="3054">
                  <c:v>3054</c:v>
                </c:pt>
                <c:pt idx="3055">
                  <c:v>3055</c:v>
                </c:pt>
                <c:pt idx="3056">
                  <c:v>3056</c:v>
                </c:pt>
                <c:pt idx="3057">
                  <c:v>3057</c:v>
                </c:pt>
                <c:pt idx="3058">
                  <c:v>3058</c:v>
                </c:pt>
                <c:pt idx="3059">
                  <c:v>3059</c:v>
                </c:pt>
                <c:pt idx="3060">
                  <c:v>3060</c:v>
                </c:pt>
                <c:pt idx="3061">
                  <c:v>3061</c:v>
                </c:pt>
                <c:pt idx="3062">
                  <c:v>3062</c:v>
                </c:pt>
                <c:pt idx="3063">
                  <c:v>3063</c:v>
                </c:pt>
                <c:pt idx="3064">
                  <c:v>3064</c:v>
                </c:pt>
                <c:pt idx="3065">
                  <c:v>3065</c:v>
                </c:pt>
                <c:pt idx="3066">
                  <c:v>3066</c:v>
                </c:pt>
                <c:pt idx="3067">
                  <c:v>3067</c:v>
                </c:pt>
                <c:pt idx="3068">
                  <c:v>3068</c:v>
                </c:pt>
                <c:pt idx="3069">
                  <c:v>3069</c:v>
                </c:pt>
                <c:pt idx="3070">
                  <c:v>3070</c:v>
                </c:pt>
                <c:pt idx="3071">
                  <c:v>3071</c:v>
                </c:pt>
                <c:pt idx="3072">
                  <c:v>3072</c:v>
                </c:pt>
                <c:pt idx="3073">
                  <c:v>3073</c:v>
                </c:pt>
                <c:pt idx="3074">
                  <c:v>3074</c:v>
                </c:pt>
                <c:pt idx="3075">
                  <c:v>3075</c:v>
                </c:pt>
                <c:pt idx="3076">
                  <c:v>3076</c:v>
                </c:pt>
                <c:pt idx="3077">
                  <c:v>3077</c:v>
                </c:pt>
                <c:pt idx="3078">
                  <c:v>3078</c:v>
                </c:pt>
                <c:pt idx="3079">
                  <c:v>3079</c:v>
                </c:pt>
                <c:pt idx="3080">
                  <c:v>3080</c:v>
                </c:pt>
                <c:pt idx="3081">
                  <c:v>3081</c:v>
                </c:pt>
                <c:pt idx="3082">
                  <c:v>3082</c:v>
                </c:pt>
                <c:pt idx="3083">
                  <c:v>3083</c:v>
                </c:pt>
                <c:pt idx="3084">
                  <c:v>3084</c:v>
                </c:pt>
                <c:pt idx="3085">
                  <c:v>3085</c:v>
                </c:pt>
                <c:pt idx="3086">
                  <c:v>3086</c:v>
                </c:pt>
                <c:pt idx="3087">
                  <c:v>3087</c:v>
                </c:pt>
                <c:pt idx="3088">
                  <c:v>3088</c:v>
                </c:pt>
                <c:pt idx="3089">
                  <c:v>3089</c:v>
                </c:pt>
                <c:pt idx="3090">
                  <c:v>3090</c:v>
                </c:pt>
                <c:pt idx="3091">
                  <c:v>3091</c:v>
                </c:pt>
                <c:pt idx="3092">
                  <c:v>3092</c:v>
                </c:pt>
                <c:pt idx="3093">
                  <c:v>3093</c:v>
                </c:pt>
                <c:pt idx="3094">
                  <c:v>3094</c:v>
                </c:pt>
                <c:pt idx="3095">
                  <c:v>3095</c:v>
                </c:pt>
                <c:pt idx="3096">
                  <c:v>3096</c:v>
                </c:pt>
                <c:pt idx="3097">
                  <c:v>3097</c:v>
                </c:pt>
                <c:pt idx="3098">
                  <c:v>3098</c:v>
                </c:pt>
                <c:pt idx="3099">
                  <c:v>3099</c:v>
                </c:pt>
                <c:pt idx="3100">
                  <c:v>3100</c:v>
                </c:pt>
                <c:pt idx="3101">
                  <c:v>3101</c:v>
                </c:pt>
                <c:pt idx="3102">
                  <c:v>3102</c:v>
                </c:pt>
                <c:pt idx="3103">
                  <c:v>3103</c:v>
                </c:pt>
                <c:pt idx="3104">
                  <c:v>3104</c:v>
                </c:pt>
                <c:pt idx="3105">
                  <c:v>3105</c:v>
                </c:pt>
                <c:pt idx="3106">
                  <c:v>3106</c:v>
                </c:pt>
                <c:pt idx="3107">
                  <c:v>3107</c:v>
                </c:pt>
                <c:pt idx="3108">
                  <c:v>3108</c:v>
                </c:pt>
                <c:pt idx="3109">
                  <c:v>3109</c:v>
                </c:pt>
                <c:pt idx="3110">
                  <c:v>3110</c:v>
                </c:pt>
                <c:pt idx="3111">
                  <c:v>3111</c:v>
                </c:pt>
                <c:pt idx="3112">
                  <c:v>3112</c:v>
                </c:pt>
                <c:pt idx="3113">
                  <c:v>3113</c:v>
                </c:pt>
                <c:pt idx="3114">
                  <c:v>3114</c:v>
                </c:pt>
                <c:pt idx="3115">
                  <c:v>3115</c:v>
                </c:pt>
                <c:pt idx="3116">
                  <c:v>3116</c:v>
                </c:pt>
                <c:pt idx="3117">
                  <c:v>3117</c:v>
                </c:pt>
                <c:pt idx="3118">
                  <c:v>3118</c:v>
                </c:pt>
                <c:pt idx="3119">
                  <c:v>3119</c:v>
                </c:pt>
                <c:pt idx="3120">
                  <c:v>3120</c:v>
                </c:pt>
                <c:pt idx="3121">
                  <c:v>3121</c:v>
                </c:pt>
                <c:pt idx="3122">
                  <c:v>3122</c:v>
                </c:pt>
                <c:pt idx="3123">
                  <c:v>3123</c:v>
                </c:pt>
                <c:pt idx="3124">
                  <c:v>3124</c:v>
                </c:pt>
                <c:pt idx="3125">
                  <c:v>3125</c:v>
                </c:pt>
                <c:pt idx="3126">
                  <c:v>3126</c:v>
                </c:pt>
                <c:pt idx="3127">
                  <c:v>3127</c:v>
                </c:pt>
                <c:pt idx="3128">
                  <c:v>3128</c:v>
                </c:pt>
                <c:pt idx="3129">
                  <c:v>3129</c:v>
                </c:pt>
                <c:pt idx="3130">
                  <c:v>3130</c:v>
                </c:pt>
                <c:pt idx="3131">
                  <c:v>3131</c:v>
                </c:pt>
                <c:pt idx="3132">
                  <c:v>3132</c:v>
                </c:pt>
                <c:pt idx="3133">
                  <c:v>3133</c:v>
                </c:pt>
                <c:pt idx="3134">
                  <c:v>3134</c:v>
                </c:pt>
                <c:pt idx="3135">
                  <c:v>3135</c:v>
                </c:pt>
                <c:pt idx="3136">
                  <c:v>3136</c:v>
                </c:pt>
                <c:pt idx="3137">
                  <c:v>3137</c:v>
                </c:pt>
                <c:pt idx="3138">
                  <c:v>3138</c:v>
                </c:pt>
                <c:pt idx="3139">
                  <c:v>3139</c:v>
                </c:pt>
                <c:pt idx="3140">
                  <c:v>3140</c:v>
                </c:pt>
                <c:pt idx="3141">
                  <c:v>3141</c:v>
                </c:pt>
                <c:pt idx="3142">
                  <c:v>3142</c:v>
                </c:pt>
                <c:pt idx="3143">
                  <c:v>3143</c:v>
                </c:pt>
                <c:pt idx="3144">
                  <c:v>3144</c:v>
                </c:pt>
                <c:pt idx="3145">
                  <c:v>3145</c:v>
                </c:pt>
                <c:pt idx="3146">
                  <c:v>3146</c:v>
                </c:pt>
                <c:pt idx="3147">
                  <c:v>3147</c:v>
                </c:pt>
                <c:pt idx="3148">
                  <c:v>3148</c:v>
                </c:pt>
                <c:pt idx="3149">
                  <c:v>3149</c:v>
                </c:pt>
                <c:pt idx="3150">
                  <c:v>3150</c:v>
                </c:pt>
                <c:pt idx="3151">
                  <c:v>3151</c:v>
                </c:pt>
                <c:pt idx="3152">
                  <c:v>3152</c:v>
                </c:pt>
                <c:pt idx="3153">
                  <c:v>3153</c:v>
                </c:pt>
                <c:pt idx="3154">
                  <c:v>3154</c:v>
                </c:pt>
                <c:pt idx="3155">
                  <c:v>3155</c:v>
                </c:pt>
                <c:pt idx="3156">
                  <c:v>3156</c:v>
                </c:pt>
                <c:pt idx="3157">
                  <c:v>3157</c:v>
                </c:pt>
                <c:pt idx="3158">
                  <c:v>3158</c:v>
                </c:pt>
                <c:pt idx="3159">
                  <c:v>3159</c:v>
                </c:pt>
                <c:pt idx="3160">
                  <c:v>3160</c:v>
                </c:pt>
                <c:pt idx="3161">
                  <c:v>3161</c:v>
                </c:pt>
                <c:pt idx="3162">
                  <c:v>3162</c:v>
                </c:pt>
                <c:pt idx="3163">
                  <c:v>3163</c:v>
                </c:pt>
                <c:pt idx="3164">
                  <c:v>3164</c:v>
                </c:pt>
                <c:pt idx="3165">
                  <c:v>3165</c:v>
                </c:pt>
                <c:pt idx="3166">
                  <c:v>3166</c:v>
                </c:pt>
                <c:pt idx="3167">
                  <c:v>3167</c:v>
                </c:pt>
                <c:pt idx="3168">
                  <c:v>3168</c:v>
                </c:pt>
                <c:pt idx="3169">
                  <c:v>3169</c:v>
                </c:pt>
                <c:pt idx="3170">
                  <c:v>3170</c:v>
                </c:pt>
                <c:pt idx="3171">
                  <c:v>3171</c:v>
                </c:pt>
                <c:pt idx="3172">
                  <c:v>3172</c:v>
                </c:pt>
                <c:pt idx="3173">
                  <c:v>3173</c:v>
                </c:pt>
                <c:pt idx="3174">
                  <c:v>3174</c:v>
                </c:pt>
                <c:pt idx="3175">
                  <c:v>3175</c:v>
                </c:pt>
                <c:pt idx="3176">
                  <c:v>3176</c:v>
                </c:pt>
                <c:pt idx="3177">
                  <c:v>3177</c:v>
                </c:pt>
                <c:pt idx="3178">
                  <c:v>3178</c:v>
                </c:pt>
                <c:pt idx="3179">
                  <c:v>3179</c:v>
                </c:pt>
                <c:pt idx="3180">
                  <c:v>3180</c:v>
                </c:pt>
                <c:pt idx="3181">
                  <c:v>3181</c:v>
                </c:pt>
                <c:pt idx="3182">
                  <c:v>3182</c:v>
                </c:pt>
                <c:pt idx="3183">
                  <c:v>3183</c:v>
                </c:pt>
                <c:pt idx="3184">
                  <c:v>3184</c:v>
                </c:pt>
                <c:pt idx="3185">
                  <c:v>3185</c:v>
                </c:pt>
                <c:pt idx="3186">
                  <c:v>3186</c:v>
                </c:pt>
                <c:pt idx="3187">
                  <c:v>3187</c:v>
                </c:pt>
                <c:pt idx="3188">
                  <c:v>3188</c:v>
                </c:pt>
                <c:pt idx="3189">
                  <c:v>3189</c:v>
                </c:pt>
                <c:pt idx="3190">
                  <c:v>3190</c:v>
                </c:pt>
                <c:pt idx="3191">
                  <c:v>3191</c:v>
                </c:pt>
                <c:pt idx="3192">
                  <c:v>3192</c:v>
                </c:pt>
                <c:pt idx="3193">
                  <c:v>3193</c:v>
                </c:pt>
                <c:pt idx="3194">
                  <c:v>3194</c:v>
                </c:pt>
                <c:pt idx="3195">
                  <c:v>3195</c:v>
                </c:pt>
                <c:pt idx="3196">
                  <c:v>3196</c:v>
                </c:pt>
                <c:pt idx="3197">
                  <c:v>3197</c:v>
                </c:pt>
                <c:pt idx="3198">
                  <c:v>3198</c:v>
                </c:pt>
                <c:pt idx="3199">
                  <c:v>3199</c:v>
                </c:pt>
                <c:pt idx="3200">
                  <c:v>3200</c:v>
                </c:pt>
                <c:pt idx="3201">
                  <c:v>3201</c:v>
                </c:pt>
                <c:pt idx="3202">
                  <c:v>3202</c:v>
                </c:pt>
                <c:pt idx="3203">
                  <c:v>3203</c:v>
                </c:pt>
                <c:pt idx="3204">
                  <c:v>3204</c:v>
                </c:pt>
                <c:pt idx="3205">
                  <c:v>3205</c:v>
                </c:pt>
                <c:pt idx="3206">
                  <c:v>3206</c:v>
                </c:pt>
                <c:pt idx="3207">
                  <c:v>3207</c:v>
                </c:pt>
                <c:pt idx="3208">
                  <c:v>3208</c:v>
                </c:pt>
                <c:pt idx="3209">
                  <c:v>3209</c:v>
                </c:pt>
                <c:pt idx="3210">
                  <c:v>3210</c:v>
                </c:pt>
                <c:pt idx="3211">
                  <c:v>3211</c:v>
                </c:pt>
                <c:pt idx="3212">
                  <c:v>3212</c:v>
                </c:pt>
                <c:pt idx="3213">
                  <c:v>3213</c:v>
                </c:pt>
                <c:pt idx="3214">
                  <c:v>3214</c:v>
                </c:pt>
                <c:pt idx="3215">
                  <c:v>3215</c:v>
                </c:pt>
                <c:pt idx="3216">
                  <c:v>3216</c:v>
                </c:pt>
                <c:pt idx="3217">
                  <c:v>3217</c:v>
                </c:pt>
                <c:pt idx="3218">
                  <c:v>3218</c:v>
                </c:pt>
                <c:pt idx="3219">
                  <c:v>3219</c:v>
                </c:pt>
                <c:pt idx="3220">
                  <c:v>3220</c:v>
                </c:pt>
                <c:pt idx="3221">
                  <c:v>3221</c:v>
                </c:pt>
                <c:pt idx="3222">
                  <c:v>3222</c:v>
                </c:pt>
                <c:pt idx="3223">
                  <c:v>3223</c:v>
                </c:pt>
                <c:pt idx="3224">
                  <c:v>3224</c:v>
                </c:pt>
                <c:pt idx="3225">
                  <c:v>3225</c:v>
                </c:pt>
                <c:pt idx="3226">
                  <c:v>3226</c:v>
                </c:pt>
                <c:pt idx="3227">
                  <c:v>3227</c:v>
                </c:pt>
                <c:pt idx="3228">
                  <c:v>3228</c:v>
                </c:pt>
                <c:pt idx="3229">
                  <c:v>3229</c:v>
                </c:pt>
                <c:pt idx="3230">
                  <c:v>3230</c:v>
                </c:pt>
                <c:pt idx="3231">
                  <c:v>3231</c:v>
                </c:pt>
                <c:pt idx="3232">
                  <c:v>3232</c:v>
                </c:pt>
                <c:pt idx="3233">
                  <c:v>3233</c:v>
                </c:pt>
                <c:pt idx="3234">
                  <c:v>3234</c:v>
                </c:pt>
                <c:pt idx="3235">
                  <c:v>3235</c:v>
                </c:pt>
                <c:pt idx="3236">
                  <c:v>3236</c:v>
                </c:pt>
                <c:pt idx="3237">
                  <c:v>3237</c:v>
                </c:pt>
                <c:pt idx="3238">
                  <c:v>3238</c:v>
                </c:pt>
                <c:pt idx="3239">
                  <c:v>3239</c:v>
                </c:pt>
                <c:pt idx="3240">
                  <c:v>3240</c:v>
                </c:pt>
                <c:pt idx="3241">
                  <c:v>3241</c:v>
                </c:pt>
                <c:pt idx="3242">
                  <c:v>3242</c:v>
                </c:pt>
                <c:pt idx="3243">
                  <c:v>3243</c:v>
                </c:pt>
                <c:pt idx="3244">
                  <c:v>3244</c:v>
                </c:pt>
                <c:pt idx="3245">
                  <c:v>3245</c:v>
                </c:pt>
                <c:pt idx="3246">
                  <c:v>3246</c:v>
                </c:pt>
                <c:pt idx="3247">
                  <c:v>3247</c:v>
                </c:pt>
                <c:pt idx="3248">
                  <c:v>3248</c:v>
                </c:pt>
                <c:pt idx="3249">
                  <c:v>3249</c:v>
                </c:pt>
                <c:pt idx="3250">
                  <c:v>3250</c:v>
                </c:pt>
                <c:pt idx="3251">
                  <c:v>3251</c:v>
                </c:pt>
                <c:pt idx="3252">
                  <c:v>3252</c:v>
                </c:pt>
                <c:pt idx="3253">
                  <c:v>3253</c:v>
                </c:pt>
                <c:pt idx="3254">
                  <c:v>3254</c:v>
                </c:pt>
                <c:pt idx="3255">
                  <c:v>3255</c:v>
                </c:pt>
                <c:pt idx="3256">
                  <c:v>3256</c:v>
                </c:pt>
                <c:pt idx="3257">
                  <c:v>3257</c:v>
                </c:pt>
                <c:pt idx="3258">
                  <c:v>3258</c:v>
                </c:pt>
                <c:pt idx="3259">
                  <c:v>3259</c:v>
                </c:pt>
                <c:pt idx="3260">
                  <c:v>3260</c:v>
                </c:pt>
                <c:pt idx="3261">
                  <c:v>3261</c:v>
                </c:pt>
                <c:pt idx="3262">
                  <c:v>3262</c:v>
                </c:pt>
                <c:pt idx="3263">
                  <c:v>3263</c:v>
                </c:pt>
                <c:pt idx="3264">
                  <c:v>3264</c:v>
                </c:pt>
                <c:pt idx="3265">
                  <c:v>3265</c:v>
                </c:pt>
                <c:pt idx="3266">
                  <c:v>3266</c:v>
                </c:pt>
                <c:pt idx="3267">
                  <c:v>3267</c:v>
                </c:pt>
                <c:pt idx="3268">
                  <c:v>3268</c:v>
                </c:pt>
                <c:pt idx="3269">
                  <c:v>3269</c:v>
                </c:pt>
                <c:pt idx="3270">
                  <c:v>3270</c:v>
                </c:pt>
                <c:pt idx="3271">
                  <c:v>3271</c:v>
                </c:pt>
                <c:pt idx="3272">
                  <c:v>3272</c:v>
                </c:pt>
                <c:pt idx="3273">
                  <c:v>3273</c:v>
                </c:pt>
                <c:pt idx="3274">
                  <c:v>3274</c:v>
                </c:pt>
                <c:pt idx="3275">
                  <c:v>3275</c:v>
                </c:pt>
                <c:pt idx="3276">
                  <c:v>3276</c:v>
                </c:pt>
                <c:pt idx="3277">
                  <c:v>3277</c:v>
                </c:pt>
                <c:pt idx="3278">
                  <c:v>3278</c:v>
                </c:pt>
                <c:pt idx="3279">
                  <c:v>3279</c:v>
                </c:pt>
                <c:pt idx="3280">
                  <c:v>3280</c:v>
                </c:pt>
                <c:pt idx="3281">
                  <c:v>3281</c:v>
                </c:pt>
                <c:pt idx="3282">
                  <c:v>3282</c:v>
                </c:pt>
                <c:pt idx="3283">
                  <c:v>3283</c:v>
                </c:pt>
                <c:pt idx="3284">
                  <c:v>3284</c:v>
                </c:pt>
                <c:pt idx="3285">
                  <c:v>3285</c:v>
                </c:pt>
                <c:pt idx="3286">
                  <c:v>3286</c:v>
                </c:pt>
                <c:pt idx="3287">
                  <c:v>3287</c:v>
                </c:pt>
                <c:pt idx="3288">
                  <c:v>3288</c:v>
                </c:pt>
                <c:pt idx="3289">
                  <c:v>3289</c:v>
                </c:pt>
                <c:pt idx="3290">
                  <c:v>3290</c:v>
                </c:pt>
                <c:pt idx="3291">
                  <c:v>3291</c:v>
                </c:pt>
                <c:pt idx="3292">
                  <c:v>3292</c:v>
                </c:pt>
                <c:pt idx="3293">
                  <c:v>3293</c:v>
                </c:pt>
                <c:pt idx="3294">
                  <c:v>3294</c:v>
                </c:pt>
                <c:pt idx="3295">
                  <c:v>3295</c:v>
                </c:pt>
                <c:pt idx="3296">
                  <c:v>3296</c:v>
                </c:pt>
                <c:pt idx="3297">
                  <c:v>3297</c:v>
                </c:pt>
                <c:pt idx="3298">
                  <c:v>3298</c:v>
                </c:pt>
                <c:pt idx="3299">
                  <c:v>3299</c:v>
                </c:pt>
                <c:pt idx="3300">
                  <c:v>3300</c:v>
                </c:pt>
                <c:pt idx="3301">
                  <c:v>3301</c:v>
                </c:pt>
                <c:pt idx="3302">
                  <c:v>3302</c:v>
                </c:pt>
                <c:pt idx="3303">
                  <c:v>3303</c:v>
                </c:pt>
                <c:pt idx="3304">
                  <c:v>3304</c:v>
                </c:pt>
                <c:pt idx="3305">
                  <c:v>3305</c:v>
                </c:pt>
                <c:pt idx="3306">
                  <c:v>3306</c:v>
                </c:pt>
                <c:pt idx="3307">
                  <c:v>3307</c:v>
                </c:pt>
                <c:pt idx="3308">
                  <c:v>3308</c:v>
                </c:pt>
                <c:pt idx="3309">
                  <c:v>3309</c:v>
                </c:pt>
                <c:pt idx="3310">
                  <c:v>3310</c:v>
                </c:pt>
                <c:pt idx="3311">
                  <c:v>3311</c:v>
                </c:pt>
                <c:pt idx="3312">
                  <c:v>3312</c:v>
                </c:pt>
                <c:pt idx="3313">
                  <c:v>3313</c:v>
                </c:pt>
                <c:pt idx="3314">
                  <c:v>3314</c:v>
                </c:pt>
                <c:pt idx="3315">
                  <c:v>3315</c:v>
                </c:pt>
                <c:pt idx="3316">
                  <c:v>3316</c:v>
                </c:pt>
                <c:pt idx="3317">
                  <c:v>3317</c:v>
                </c:pt>
                <c:pt idx="3318">
                  <c:v>3318</c:v>
                </c:pt>
                <c:pt idx="3319">
                  <c:v>3319</c:v>
                </c:pt>
                <c:pt idx="3320">
                  <c:v>3320</c:v>
                </c:pt>
                <c:pt idx="3321">
                  <c:v>3321</c:v>
                </c:pt>
                <c:pt idx="3322">
                  <c:v>3322</c:v>
                </c:pt>
                <c:pt idx="3323">
                  <c:v>3323</c:v>
                </c:pt>
                <c:pt idx="3324">
                  <c:v>3324</c:v>
                </c:pt>
                <c:pt idx="3325">
                  <c:v>3325</c:v>
                </c:pt>
                <c:pt idx="3326">
                  <c:v>3326</c:v>
                </c:pt>
                <c:pt idx="3327">
                  <c:v>3327</c:v>
                </c:pt>
                <c:pt idx="3328">
                  <c:v>3328</c:v>
                </c:pt>
                <c:pt idx="3329">
                  <c:v>3329</c:v>
                </c:pt>
                <c:pt idx="3330">
                  <c:v>3330</c:v>
                </c:pt>
                <c:pt idx="3331">
                  <c:v>3331</c:v>
                </c:pt>
                <c:pt idx="3332">
                  <c:v>3332</c:v>
                </c:pt>
                <c:pt idx="3333">
                  <c:v>3333</c:v>
                </c:pt>
                <c:pt idx="3334">
                  <c:v>3334</c:v>
                </c:pt>
                <c:pt idx="3335">
                  <c:v>3335</c:v>
                </c:pt>
                <c:pt idx="3336">
                  <c:v>3336</c:v>
                </c:pt>
                <c:pt idx="3337">
                  <c:v>3337</c:v>
                </c:pt>
                <c:pt idx="3338">
                  <c:v>3338</c:v>
                </c:pt>
                <c:pt idx="3339">
                  <c:v>3339</c:v>
                </c:pt>
                <c:pt idx="3340">
                  <c:v>3340</c:v>
                </c:pt>
                <c:pt idx="3341">
                  <c:v>3341</c:v>
                </c:pt>
                <c:pt idx="3342">
                  <c:v>3342</c:v>
                </c:pt>
                <c:pt idx="3343">
                  <c:v>3343</c:v>
                </c:pt>
                <c:pt idx="3344">
                  <c:v>3344</c:v>
                </c:pt>
                <c:pt idx="3345">
                  <c:v>3345</c:v>
                </c:pt>
                <c:pt idx="3346">
                  <c:v>3346</c:v>
                </c:pt>
                <c:pt idx="3347">
                  <c:v>3347</c:v>
                </c:pt>
                <c:pt idx="3348">
                  <c:v>3348</c:v>
                </c:pt>
                <c:pt idx="3349">
                  <c:v>3349</c:v>
                </c:pt>
                <c:pt idx="3350">
                  <c:v>3350</c:v>
                </c:pt>
                <c:pt idx="3351">
                  <c:v>3351</c:v>
                </c:pt>
                <c:pt idx="3352">
                  <c:v>3352</c:v>
                </c:pt>
                <c:pt idx="3353">
                  <c:v>3353</c:v>
                </c:pt>
                <c:pt idx="3354">
                  <c:v>3354</c:v>
                </c:pt>
                <c:pt idx="3355">
                  <c:v>3355</c:v>
                </c:pt>
                <c:pt idx="3356">
                  <c:v>3356</c:v>
                </c:pt>
                <c:pt idx="3357">
                  <c:v>3357</c:v>
                </c:pt>
                <c:pt idx="3358">
                  <c:v>3358</c:v>
                </c:pt>
                <c:pt idx="3359">
                  <c:v>3359</c:v>
                </c:pt>
                <c:pt idx="3360">
                  <c:v>3360</c:v>
                </c:pt>
                <c:pt idx="3361">
                  <c:v>3361</c:v>
                </c:pt>
                <c:pt idx="3362">
                  <c:v>3362</c:v>
                </c:pt>
                <c:pt idx="3363">
                  <c:v>3363</c:v>
                </c:pt>
                <c:pt idx="3364">
                  <c:v>3364</c:v>
                </c:pt>
                <c:pt idx="3365">
                  <c:v>3365</c:v>
                </c:pt>
                <c:pt idx="3366">
                  <c:v>3366</c:v>
                </c:pt>
                <c:pt idx="3367">
                  <c:v>3367</c:v>
                </c:pt>
                <c:pt idx="3368">
                  <c:v>3368</c:v>
                </c:pt>
                <c:pt idx="3369">
                  <c:v>3369</c:v>
                </c:pt>
                <c:pt idx="3370">
                  <c:v>3370</c:v>
                </c:pt>
                <c:pt idx="3371">
                  <c:v>3371</c:v>
                </c:pt>
                <c:pt idx="3372">
                  <c:v>3372</c:v>
                </c:pt>
                <c:pt idx="3373">
                  <c:v>3373</c:v>
                </c:pt>
                <c:pt idx="3374">
                  <c:v>3374</c:v>
                </c:pt>
                <c:pt idx="3375">
                  <c:v>3375</c:v>
                </c:pt>
                <c:pt idx="3376">
                  <c:v>3376</c:v>
                </c:pt>
                <c:pt idx="3377">
                  <c:v>3377</c:v>
                </c:pt>
                <c:pt idx="3378">
                  <c:v>3378</c:v>
                </c:pt>
                <c:pt idx="3379">
                  <c:v>3379</c:v>
                </c:pt>
                <c:pt idx="3380">
                  <c:v>3380</c:v>
                </c:pt>
                <c:pt idx="3381">
                  <c:v>3381</c:v>
                </c:pt>
                <c:pt idx="3382">
                  <c:v>3382</c:v>
                </c:pt>
                <c:pt idx="3383">
                  <c:v>3383</c:v>
                </c:pt>
                <c:pt idx="3384">
                  <c:v>3384</c:v>
                </c:pt>
                <c:pt idx="3385">
                  <c:v>3385</c:v>
                </c:pt>
                <c:pt idx="3386">
                  <c:v>3386</c:v>
                </c:pt>
                <c:pt idx="3387">
                  <c:v>3387</c:v>
                </c:pt>
                <c:pt idx="3388">
                  <c:v>3388</c:v>
                </c:pt>
                <c:pt idx="3389">
                  <c:v>3389</c:v>
                </c:pt>
                <c:pt idx="3390">
                  <c:v>3390</c:v>
                </c:pt>
                <c:pt idx="3391">
                  <c:v>3391</c:v>
                </c:pt>
                <c:pt idx="3392">
                  <c:v>3392</c:v>
                </c:pt>
                <c:pt idx="3393">
                  <c:v>3393</c:v>
                </c:pt>
                <c:pt idx="3394">
                  <c:v>3394</c:v>
                </c:pt>
                <c:pt idx="3395">
                  <c:v>3395</c:v>
                </c:pt>
                <c:pt idx="3396">
                  <c:v>3396</c:v>
                </c:pt>
                <c:pt idx="3397">
                  <c:v>3397</c:v>
                </c:pt>
                <c:pt idx="3398">
                  <c:v>3398</c:v>
                </c:pt>
                <c:pt idx="3399">
                  <c:v>3399</c:v>
                </c:pt>
                <c:pt idx="3400">
                  <c:v>3400</c:v>
                </c:pt>
                <c:pt idx="3401">
                  <c:v>3401</c:v>
                </c:pt>
                <c:pt idx="3402">
                  <c:v>3402</c:v>
                </c:pt>
                <c:pt idx="3403">
                  <c:v>3403</c:v>
                </c:pt>
                <c:pt idx="3404">
                  <c:v>3404</c:v>
                </c:pt>
                <c:pt idx="3405">
                  <c:v>3405</c:v>
                </c:pt>
                <c:pt idx="3406">
                  <c:v>3406</c:v>
                </c:pt>
                <c:pt idx="3407">
                  <c:v>3407</c:v>
                </c:pt>
                <c:pt idx="3408">
                  <c:v>3408</c:v>
                </c:pt>
                <c:pt idx="3409">
                  <c:v>3409</c:v>
                </c:pt>
                <c:pt idx="3410">
                  <c:v>3410</c:v>
                </c:pt>
                <c:pt idx="3411">
                  <c:v>3411</c:v>
                </c:pt>
                <c:pt idx="3412">
                  <c:v>3412</c:v>
                </c:pt>
                <c:pt idx="3413">
                  <c:v>3413</c:v>
                </c:pt>
                <c:pt idx="3414">
                  <c:v>3414</c:v>
                </c:pt>
                <c:pt idx="3415">
                  <c:v>3415</c:v>
                </c:pt>
                <c:pt idx="3416">
                  <c:v>3416</c:v>
                </c:pt>
                <c:pt idx="3417">
                  <c:v>3417</c:v>
                </c:pt>
                <c:pt idx="3418">
                  <c:v>3418</c:v>
                </c:pt>
                <c:pt idx="3419">
                  <c:v>3419</c:v>
                </c:pt>
                <c:pt idx="3420">
                  <c:v>3420</c:v>
                </c:pt>
                <c:pt idx="3421">
                  <c:v>3421</c:v>
                </c:pt>
                <c:pt idx="3422">
                  <c:v>3422</c:v>
                </c:pt>
                <c:pt idx="3423">
                  <c:v>3423</c:v>
                </c:pt>
                <c:pt idx="3424">
                  <c:v>3424</c:v>
                </c:pt>
                <c:pt idx="3425">
                  <c:v>3425</c:v>
                </c:pt>
                <c:pt idx="3426">
                  <c:v>3426</c:v>
                </c:pt>
                <c:pt idx="3427">
                  <c:v>3427</c:v>
                </c:pt>
                <c:pt idx="3428">
                  <c:v>3428</c:v>
                </c:pt>
                <c:pt idx="3429">
                  <c:v>3429</c:v>
                </c:pt>
                <c:pt idx="3430">
                  <c:v>3430</c:v>
                </c:pt>
                <c:pt idx="3431">
                  <c:v>3431</c:v>
                </c:pt>
                <c:pt idx="3432">
                  <c:v>3432</c:v>
                </c:pt>
                <c:pt idx="3433">
                  <c:v>3433</c:v>
                </c:pt>
                <c:pt idx="3434">
                  <c:v>3434</c:v>
                </c:pt>
                <c:pt idx="3435">
                  <c:v>3435</c:v>
                </c:pt>
                <c:pt idx="3436">
                  <c:v>3436</c:v>
                </c:pt>
                <c:pt idx="3437">
                  <c:v>3437</c:v>
                </c:pt>
                <c:pt idx="3438">
                  <c:v>3438</c:v>
                </c:pt>
                <c:pt idx="3439">
                  <c:v>3439</c:v>
                </c:pt>
                <c:pt idx="3440">
                  <c:v>3440</c:v>
                </c:pt>
                <c:pt idx="3441">
                  <c:v>3441</c:v>
                </c:pt>
                <c:pt idx="3442">
                  <c:v>3442</c:v>
                </c:pt>
                <c:pt idx="3443">
                  <c:v>3443</c:v>
                </c:pt>
                <c:pt idx="3444">
                  <c:v>3444</c:v>
                </c:pt>
                <c:pt idx="3445">
                  <c:v>3445</c:v>
                </c:pt>
                <c:pt idx="3446">
                  <c:v>3446</c:v>
                </c:pt>
                <c:pt idx="3447">
                  <c:v>3447</c:v>
                </c:pt>
                <c:pt idx="3448">
                  <c:v>3448</c:v>
                </c:pt>
                <c:pt idx="3449">
                  <c:v>3449</c:v>
                </c:pt>
                <c:pt idx="3450">
                  <c:v>3450</c:v>
                </c:pt>
                <c:pt idx="3451">
                  <c:v>3451</c:v>
                </c:pt>
                <c:pt idx="3452">
                  <c:v>3452</c:v>
                </c:pt>
                <c:pt idx="3453">
                  <c:v>3453</c:v>
                </c:pt>
                <c:pt idx="3454">
                  <c:v>3454</c:v>
                </c:pt>
                <c:pt idx="3455">
                  <c:v>3455</c:v>
                </c:pt>
                <c:pt idx="3456">
                  <c:v>3456</c:v>
                </c:pt>
                <c:pt idx="3457">
                  <c:v>3457</c:v>
                </c:pt>
                <c:pt idx="3458">
                  <c:v>3458</c:v>
                </c:pt>
                <c:pt idx="3459">
                  <c:v>3459</c:v>
                </c:pt>
                <c:pt idx="3460">
                  <c:v>3460</c:v>
                </c:pt>
                <c:pt idx="3461">
                  <c:v>3461</c:v>
                </c:pt>
                <c:pt idx="3462">
                  <c:v>3462</c:v>
                </c:pt>
                <c:pt idx="3463">
                  <c:v>3463</c:v>
                </c:pt>
                <c:pt idx="3464">
                  <c:v>3464</c:v>
                </c:pt>
                <c:pt idx="3465">
                  <c:v>3465</c:v>
                </c:pt>
                <c:pt idx="3466">
                  <c:v>3466</c:v>
                </c:pt>
                <c:pt idx="3467">
                  <c:v>3467</c:v>
                </c:pt>
                <c:pt idx="3468">
                  <c:v>3468</c:v>
                </c:pt>
                <c:pt idx="3469">
                  <c:v>3469</c:v>
                </c:pt>
                <c:pt idx="3470">
                  <c:v>3470</c:v>
                </c:pt>
                <c:pt idx="3471">
                  <c:v>3471</c:v>
                </c:pt>
                <c:pt idx="3472">
                  <c:v>3472</c:v>
                </c:pt>
                <c:pt idx="3473">
                  <c:v>3473</c:v>
                </c:pt>
                <c:pt idx="3474">
                  <c:v>3474</c:v>
                </c:pt>
                <c:pt idx="3475">
                  <c:v>3475</c:v>
                </c:pt>
                <c:pt idx="3476">
                  <c:v>3476</c:v>
                </c:pt>
                <c:pt idx="3477">
                  <c:v>3477</c:v>
                </c:pt>
                <c:pt idx="3478">
                  <c:v>3478</c:v>
                </c:pt>
                <c:pt idx="3479">
                  <c:v>3479</c:v>
                </c:pt>
                <c:pt idx="3480">
                  <c:v>3480</c:v>
                </c:pt>
                <c:pt idx="3481">
                  <c:v>3481</c:v>
                </c:pt>
                <c:pt idx="3482">
                  <c:v>3482</c:v>
                </c:pt>
                <c:pt idx="3483">
                  <c:v>3483</c:v>
                </c:pt>
                <c:pt idx="3484">
                  <c:v>3484</c:v>
                </c:pt>
                <c:pt idx="3485">
                  <c:v>3485</c:v>
                </c:pt>
                <c:pt idx="3486">
                  <c:v>3486</c:v>
                </c:pt>
                <c:pt idx="3487">
                  <c:v>3487</c:v>
                </c:pt>
                <c:pt idx="3488">
                  <c:v>3488</c:v>
                </c:pt>
                <c:pt idx="3489">
                  <c:v>3489</c:v>
                </c:pt>
                <c:pt idx="3490">
                  <c:v>3490</c:v>
                </c:pt>
                <c:pt idx="3491">
                  <c:v>3491</c:v>
                </c:pt>
                <c:pt idx="3492">
                  <c:v>3492</c:v>
                </c:pt>
                <c:pt idx="3493">
                  <c:v>3493</c:v>
                </c:pt>
                <c:pt idx="3494">
                  <c:v>3494</c:v>
                </c:pt>
                <c:pt idx="3495">
                  <c:v>3495</c:v>
                </c:pt>
                <c:pt idx="3496">
                  <c:v>3496</c:v>
                </c:pt>
                <c:pt idx="3497">
                  <c:v>3497</c:v>
                </c:pt>
                <c:pt idx="3498">
                  <c:v>3498</c:v>
                </c:pt>
                <c:pt idx="3499">
                  <c:v>3499</c:v>
                </c:pt>
                <c:pt idx="3500">
                  <c:v>3500</c:v>
                </c:pt>
                <c:pt idx="3501">
                  <c:v>3501</c:v>
                </c:pt>
                <c:pt idx="3502">
                  <c:v>3502</c:v>
                </c:pt>
                <c:pt idx="3503">
                  <c:v>3503</c:v>
                </c:pt>
                <c:pt idx="3504">
                  <c:v>3504</c:v>
                </c:pt>
                <c:pt idx="3505">
                  <c:v>3505</c:v>
                </c:pt>
                <c:pt idx="3506">
                  <c:v>3506</c:v>
                </c:pt>
                <c:pt idx="3507">
                  <c:v>3507</c:v>
                </c:pt>
                <c:pt idx="3508">
                  <c:v>3508</c:v>
                </c:pt>
                <c:pt idx="3509">
                  <c:v>3509</c:v>
                </c:pt>
                <c:pt idx="3510">
                  <c:v>3510</c:v>
                </c:pt>
                <c:pt idx="3511">
                  <c:v>3511</c:v>
                </c:pt>
                <c:pt idx="3512">
                  <c:v>3512</c:v>
                </c:pt>
                <c:pt idx="3513">
                  <c:v>3513</c:v>
                </c:pt>
                <c:pt idx="3514">
                  <c:v>3514</c:v>
                </c:pt>
                <c:pt idx="3515">
                  <c:v>3515</c:v>
                </c:pt>
                <c:pt idx="3516">
                  <c:v>3516</c:v>
                </c:pt>
                <c:pt idx="3517">
                  <c:v>3517</c:v>
                </c:pt>
                <c:pt idx="3518">
                  <c:v>3518</c:v>
                </c:pt>
                <c:pt idx="3519">
                  <c:v>3519</c:v>
                </c:pt>
                <c:pt idx="3520">
                  <c:v>3520</c:v>
                </c:pt>
                <c:pt idx="3521">
                  <c:v>3521</c:v>
                </c:pt>
                <c:pt idx="3522">
                  <c:v>3522</c:v>
                </c:pt>
                <c:pt idx="3523">
                  <c:v>3523</c:v>
                </c:pt>
                <c:pt idx="3524">
                  <c:v>3524</c:v>
                </c:pt>
                <c:pt idx="3525">
                  <c:v>3525</c:v>
                </c:pt>
                <c:pt idx="3526">
                  <c:v>3526</c:v>
                </c:pt>
                <c:pt idx="3527">
                  <c:v>3527</c:v>
                </c:pt>
                <c:pt idx="3528">
                  <c:v>3528</c:v>
                </c:pt>
                <c:pt idx="3529">
                  <c:v>3529</c:v>
                </c:pt>
                <c:pt idx="3530">
                  <c:v>3530</c:v>
                </c:pt>
                <c:pt idx="3531">
                  <c:v>3531</c:v>
                </c:pt>
                <c:pt idx="3532">
                  <c:v>3532</c:v>
                </c:pt>
                <c:pt idx="3533">
                  <c:v>3533</c:v>
                </c:pt>
                <c:pt idx="3534">
                  <c:v>3534</c:v>
                </c:pt>
                <c:pt idx="3535">
                  <c:v>3535</c:v>
                </c:pt>
                <c:pt idx="3536">
                  <c:v>3536</c:v>
                </c:pt>
                <c:pt idx="3537">
                  <c:v>3537</c:v>
                </c:pt>
                <c:pt idx="3538">
                  <c:v>3538</c:v>
                </c:pt>
                <c:pt idx="3539">
                  <c:v>3539</c:v>
                </c:pt>
                <c:pt idx="3540">
                  <c:v>3540</c:v>
                </c:pt>
                <c:pt idx="3541">
                  <c:v>3541</c:v>
                </c:pt>
                <c:pt idx="3542">
                  <c:v>3542</c:v>
                </c:pt>
                <c:pt idx="3543">
                  <c:v>3543</c:v>
                </c:pt>
                <c:pt idx="3544">
                  <c:v>3544</c:v>
                </c:pt>
                <c:pt idx="3545">
                  <c:v>3545</c:v>
                </c:pt>
                <c:pt idx="3546">
                  <c:v>3546</c:v>
                </c:pt>
                <c:pt idx="3547">
                  <c:v>3547</c:v>
                </c:pt>
                <c:pt idx="3548">
                  <c:v>3548</c:v>
                </c:pt>
                <c:pt idx="3549">
                  <c:v>3549</c:v>
                </c:pt>
                <c:pt idx="3550">
                  <c:v>3550</c:v>
                </c:pt>
                <c:pt idx="3551">
                  <c:v>3551</c:v>
                </c:pt>
                <c:pt idx="3552">
                  <c:v>3552</c:v>
                </c:pt>
                <c:pt idx="3553">
                  <c:v>3553</c:v>
                </c:pt>
                <c:pt idx="3554">
                  <c:v>3554</c:v>
                </c:pt>
                <c:pt idx="3555">
                  <c:v>3555</c:v>
                </c:pt>
                <c:pt idx="3556">
                  <c:v>3556</c:v>
                </c:pt>
                <c:pt idx="3557">
                  <c:v>3557</c:v>
                </c:pt>
                <c:pt idx="3558">
                  <c:v>3558</c:v>
                </c:pt>
                <c:pt idx="3559">
                  <c:v>3559</c:v>
                </c:pt>
                <c:pt idx="3560">
                  <c:v>3560</c:v>
                </c:pt>
                <c:pt idx="3561">
                  <c:v>3561</c:v>
                </c:pt>
                <c:pt idx="3562">
                  <c:v>3562</c:v>
                </c:pt>
                <c:pt idx="3563">
                  <c:v>3563</c:v>
                </c:pt>
                <c:pt idx="3564">
                  <c:v>3564</c:v>
                </c:pt>
                <c:pt idx="3565">
                  <c:v>3565</c:v>
                </c:pt>
                <c:pt idx="3566">
                  <c:v>3566</c:v>
                </c:pt>
                <c:pt idx="3567">
                  <c:v>3567</c:v>
                </c:pt>
                <c:pt idx="3568">
                  <c:v>3568</c:v>
                </c:pt>
                <c:pt idx="3569">
                  <c:v>3569</c:v>
                </c:pt>
                <c:pt idx="3570">
                  <c:v>3570</c:v>
                </c:pt>
                <c:pt idx="3571">
                  <c:v>3571</c:v>
                </c:pt>
                <c:pt idx="3572">
                  <c:v>3572</c:v>
                </c:pt>
                <c:pt idx="3573">
                  <c:v>3573</c:v>
                </c:pt>
                <c:pt idx="3574">
                  <c:v>3574</c:v>
                </c:pt>
                <c:pt idx="3575">
                  <c:v>3575</c:v>
                </c:pt>
                <c:pt idx="3576">
                  <c:v>3576</c:v>
                </c:pt>
                <c:pt idx="3577">
                  <c:v>3577</c:v>
                </c:pt>
                <c:pt idx="3578">
                  <c:v>3578</c:v>
                </c:pt>
                <c:pt idx="3579">
                  <c:v>3579</c:v>
                </c:pt>
                <c:pt idx="3580">
                  <c:v>3580</c:v>
                </c:pt>
                <c:pt idx="3581">
                  <c:v>3581</c:v>
                </c:pt>
                <c:pt idx="3582">
                  <c:v>3582</c:v>
                </c:pt>
                <c:pt idx="3583">
                  <c:v>3583</c:v>
                </c:pt>
                <c:pt idx="3584">
                  <c:v>3584</c:v>
                </c:pt>
                <c:pt idx="3585">
                  <c:v>3585</c:v>
                </c:pt>
                <c:pt idx="3586">
                  <c:v>3586</c:v>
                </c:pt>
                <c:pt idx="3587">
                  <c:v>3587</c:v>
                </c:pt>
                <c:pt idx="3588">
                  <c:v>3588</c:v>
                </c:pt>
                <c:pt idx="3589">
                  <c:v>3589</c:v>
                </c:pt>
                <c:pt idx="3590">
                  <c:v>3590</c:v>
                </c:pt>
                <c:pt idx="3591">
                  <c:v>3591</c:v>
                </c:pt>
                <c:pt idx="3592">
                  <c:v>3592</c:v>
                </c:pt>
                <c:pt idx="3593">
                  <c:v>3593</c:v>
                </c:pt>
                <c:pt idx="3594">
                  <c:v>3594</c:v>
                </c:pt>
                <c:pt idx="3595">
                  <c:v>3595</c:v>
                </c:pt>
                <c:pt idx="3596">
                  <c:v>3596</c:v>
                </c:pt>
                <c:pt idx="3597">
                  <c:v>3597</c:v>
                </c:pt>
                <c:pt idx="3598">
                  <c:v>3598</c:v>
                </c:pt>
                <c:pt idx="3599">
                  <c:v>3599</c:v>
                </c:pt>
                <c:pt idx="3600">
                  <c:v>3600</c:v>
                </c:pt>
                <c:pt idx="3601">
                  <c:v>3601</c:v>
                </c:pt>
                <c:pt idx="3602">
                  <c:v>3602</c:v>
                </c:pt>
                <c:pt idx="3603">
                  <c:v>3603</c:v>
                </c:pt>
                <c:pt idx="3604">
                  <c:v>3604</c:v>
                </c:pt>
                <c:pt idx="3605">
                  <c:v>3605</c:v>
                </c:pt>
                <c:pt idx="3606">
                  <c:v>3606</c:v>
                </c:pt>
                <c:pt idx="3607">
                  <c:v>3607</c:v>
                </c:pt>
                <c:pt idx="3608">
                  <c:v>3608</c:v>
                </c:pt>
                <c:pt idx="3609">
                  <c:v>3609</c:v>
                </c:pt>
                <c:pt idx="3610">
                  <c:v>3610</c:v>
                </c:pt>
                <c:pt idx="3611">
                  <c:v>3611</c:v>
                </c:pt>
                <c:pt idx="3612">
                  <c:v>3612</c:v>
                </c:pt>
                <c:pt idx="3613">
                  <c:v>3613</c:v>
                </c:pt>
                <c:pt idx="3614">
                  <c:v>3614</c:v>
                </c:pt>
                <c:pt idx="3615">
                  <c:v>3615</c:v>
                </c:pt>
                <c:pt idx="3616">
                  <c:v>3616</c:v>
                </c:pt>
                <c:pt idx="3617">
                  <c:v>3617</c:v>
                </c:pt>
                <c:pt idx="3618">
                  <c:v>3618</c:v>
                </c:pt>
                <c:pt idx="3619">
                  <c:v>3619</c:v>
                </c:pt>
                <c:pt idx="3620">
                  <c:v>3620</c:v>
                </c:pt>
                <c:pt idx="3621">
                  <c:v>3621</c:v>
                </c:pt>
                <c:pt idx="3622">
                  <c:v>3622</c:v>
                </c:pt>
                <c:pt idx="3623">
                  <c:v>3623</c:v>
                </c:pt>
                <c:pt idx="3624">
                  <c:v>3624</c:v>
                </c:pt>
                <c:pt idx="3625">
                  <c:v>3625</c:v>
                </c:pt>
                <c:pt idx="3626">
                  <c:v>3626</c:v>
                </c:pt>
                <c:pt idx="3627">
                  <c:v>3627</c:v>
                </c:pt>
                <c:pt idx="3628">
                  <c:v>3628</c:v>
                </c:pt>
                <c:pt idx="3629">
                  <c:v>3629</c:v>
                </c:pt>
                <c:pt idx="3630">
                  <c:v>3630</c:v>
                </c:pt>
                <c:pt idx="3631">
                  <c:v>3631</c:v>
                </c:pt>
                <c:pt idx="3632">
                  <c:v>3632</c:v>
                </c:pt>
                <c:pt idx="3633">
                  <c:v>3633</c:v>
                </c:pt>
                <c:pt idx="3634">
                  <c:v>3634</c:v>
                </c:pt>
                <c:pt idx="3635">
                  <c:v>3635</c:v>
                </c:pt>
                <c:pt idx="3636">
                  <c:v>3636</c:v>
                </c:pt>
                <c:pt idx="3637">
                  <c:v>3637</c:v>
                </c:pt>
                <c:pt idx="3638">
                  <c:v>3638</c:v>
                </c:pt>
                <c:pt idx="3639">
                  <c:v>3639</c:v>
                </c:pt>
                <c:pt idx="3640">
                  <c:v>3640</c:v>
                </c:pt>
                <c:pt idx="3641">
                  <c:v>3641</c:v>
                </c:pt>
                <c:pt idx="3642">
                  <c:v>3642</c:v>
                </c:pt>
                <c:pt idx="3643">
                  <c:v>3643</c:v>
                </c:pt>
                <c:pt idx="3644">
                  <c:v>3644</c:v>
                </c:pt>
                <c:pt idx="3645">
                  <c:v>3645</c:v>
                </c:pt>
                <c:pt idx="3646">
                  <c:v>3646</c:v>
                </c:pt>
                <c:pt idx="3647">
                  <c:v>3647</c:v>
                </c:pt>
                <c:pt idx="3648">
                  <c:v>3648</c:v>
                </c:pt>
                <c:pt idx="3649">
                  <c:v>3649</c:v>
                </c:pt>
                <c:pt idx="3650">
                  <c:v>3650</c:v>
                </c:pt>
                <c:pt idx="3651">
                  <c:v>3651</c:v>
                </c:pt>
                <c:pt idx="3652">
                  <c:v>3652</c:v>
                </c:pt>
                <c:pt idx="3653">
                  <c:v>3653</c:v>
                </c:pt>
                <c:pt idx="3654">
                  <c:v>3654</c:v>
                </c:pt>
                <c:pt idx="3655">
                  <c:v>3655</c:v>
                </c:pt>
                <c:pt idx="3656">
                  <c:v>3656</c:v>
                </c:pt>
                <c:pt idx="3657">
                  <c:v>3657</c:v>
                </c:pt>
                <c:pt idx="3658">
                  <c:v>3658</c:v>
                </c:pt>
                <c:pt idx="3659">
                  <c:v>3659</c:v>
                </c:pt>
                <c:pt idx="3660">
                  <c:v>3660</c:v>
                </c:pt>
                <c:pt idx="3661">
                  <c:v>3661</c:v>
                </c:pt>
                <c:pt idx="3662">
                  <c:v>3662</c:v>
                </c:pt>
                <c:pt idx="3663">
                  <c:v>3663</c:v>
                </c:pt>
                <c:pt idx="3664">
                  <c:v>3664</c:v>
                </c:pt>
                <c:pt idx="3665">
                  <c:v>3665</c:v>
                </c:pt>
                <c:pt idx="3666">
                  <c:v>3666</c:v>
                </c:pt>
                <c:pt idx="3667">
                  <c:v>3667</c:v>
                </c:pt>
                <c:pt idx="3668">
                  <c:v>3668</c:v>
                </c:pt>
                <c:pt idx="3669">
                  <c:v>3669</c:v>
                </c:pt>
                <c:pt idx="3670">
                  <c:v>3670</c:v>
                </c:pt>
                <c:pt idx="3671">
                  <c:v>3671</c:v>
                </c:pt>
                <c:pt idx="3672">
                  <c:v>3672</c:v>
                </c:pt>
                <c:pt idx="3673">
                  <c:v>3673</c:v>
                </c:pt>
                <c:pt idx="3674">
                  <c:v>3674</c:v>
                </c:pt>
                <c:pt idx="3675">
                  <c:v>3675</c:v>
                </c:pt>
                <c:pt idx="3676">
                  <c:v>3676</c:v>
                </c:pt>
                <c:pt idx="3677">
                  <c:v>3677</c:v>
                </c:pt>
                <c:pt idx="3678">
                  <c:v>3678</c:v>
                </c:pt>
                <c:pt idx="3679">
                  <c:v>3679</c:v>
                </c:pt>
                <c:pt idx="3680">
                  <c:v>3680</c:v>
                </c:pt>
                <c:pt idx="3681">
                  <c:v>3681</c:v>
                </c:pt>
                <c:pt idx="3682">
                  <c:v>3682</c:v>
                </c:pt>
                <c:pt idx="3683">
                  <c:v>3683</c:v>
                </c:pt>
                <c:pt idx="3684">
                  <c:v>3684</c:v>
                </c:pt>
                <c:pt idx="3685">
                  <c:v>3685</c:v>
                </c:pt>
                <c:pt idx="3686">
                  <c:v>3686</c:v>
                </c:pt>
                <c:pt idx="3687">
                  <c:v>3687</c:v>
                </c:pt>
                <c:pt idx="3688">
                  <c:v>3688</c:v>
                </c:pt>
                <c:pt idx="3689">
                  <c:v>3689</c:v>
                </c:pt>
                <c:pt idx="3690">
                  <c:v>3690</c:v>
                </c:pt>
                <c:pt idx="3691">
                  <c:v>3691</c:v>
                </c:pt>
                <c:pt idx="3692">
                  <c:v>3692</c:v>
                </c:pt>
                <c:pt idx="3693">
                  <c:v>3693</c:v>
                </c:pt>
                <c:pt idx="3694">
                  <c:v>3694</c:v>
                </c:pt>
                <c:pt idx="3695">
                  <c:v>3695</c:v>
                </c:pt>
                <c:pt idx="3696">
                  <c:v>3696</c:v>
                </c:pt>
                <c:pt idx="3697">
                  <c:v>3697</c:v>
                </c:pt>
                <c:pt idx="3698">
                  <c:v>3698</c:v>
                </c:pt>
                <c:pt idx="3699">
                  <c:v>3699</c:v>
                </c:pt>
                <c:pt idx="3700">
                  <c:v>3700</c:v>
                </c:pt>
                <c:pt idx="3701">
                  <c:v>3701</c:v>
                </c:pt>
                <c:pt idx="3702">
                  <c:v>3702</c:v>
                </c:pt>
                <c:pt idx="3703">
                  <c:v>3703</c:v>
                </c:pt>
                <c:pt idx="3704">
                  <c:v>3704</c:v>
                </c:pt>
                <c:pt idx="3705">
                  <c:v>3705</c:v>
                </c:pt>
                <c:pt idx="3706">
                  <c:v>3706</c:v>
                </c:pt>
                <c:pt idx="3707">
                  <c:v>3707</c:v>
                </c:pt>
                <c:pt idx="3708">
                  <c:v>3708</c:v>
                </c:pt>
                <c:pt idx="3709">
                  <c:v>3709</c:v>
                </c:pt>
                <c:pt idx="3710">
                  <c:v>3710</c:v>
                </c:pt>
                <c:pt idx="3711">
                  <c:v>3711</c:v>
                </c:pt>
                <c:pt idx="3712">
                  <c:v>3712</c:v>
                </c:pt>
                <c:pt idx="3713">
                  <c:v>3713</c:v>
                </c:pt>
                <c:pt idx="3714">
                  <c:v>3714</c:v>
                </c:pt>
                <c:pt idx="3715">
                  <c:v>3715</c:v>
                </c:pt>
                <c:pt idx="3716">
                  <c:v>3716</c:v>
                </c:pt>
                <c:pt idx="3717">
                  <c:v>3717</c:v>
                </c:pt>
                <c:pt idx="3718">
                  <c:v>3718</c:v>
                </c:pt>
                <c:pt idx="3719">
                  <c:v>3719</c:v>
                </c:pt>
                <c:pt idx="3720">
                  <c:v>3720</c:v>
                </c:pt>
                <c:pt idx="3721">
                  <c:v>3721</c:v>
                </c:pt>
                <c:pt idx="3722">
                  <c:v>3722</c:v>
                </c:pt>
                <c:pt idx="3723">
                  <c:v>3723</c:v>
                </c:pt>
                <c:pt idx="3724">
                  <c:v>3724</c:v>
                </c:pt>
                <c:pt idx="3725">
                  <c:v>3725</c:v>
                </c:pt>
                <c:pt idx="3726">
                  <c:v>3726</c:v>
                </c:pt>
                <c:pt idx="3727">
                  <c:v>3727</c:v>
                </c:pt>
                <c:pt idx="3728">
                  <c:v>3728</c:v>
                </c:pt>
                <c:pt idx="3729">
                  <c:v>3729</c:v>
                </c:pt>
                <c:pt idx="3730">
                  <c:v>3730</c:v>
                </c:pt>
                <c:pt idx="3731">
                  <c:v>3731</c:v>
                </c:pt>
                <c:pt idx="3732">
                  <c:v>3732</c:v>
                </c:pt>
                <c:pt idx="3733">
                  <c:v>3733</c:v>
                </c:pt>
                <c:pt idx="3734">
                  <c:v>3734</c:v>
                </c:pt>
                <c:pt idx="3735">
                  <c:v>3735</c:v>
                </c:pt>
                <c:pt idx="3736">
                  <c:v>3736</c:v>
                </c:pt>
                <c:pt idx="3737">
                  <c:v>3737</c:v>
                </c:pt>
                <c:pt idx="3738">
                  <c:v>3738</c:v>
                </c:pt>
                <c:pt idx="3739">
                  <c:v>3739</c:v>
                </c:pt>
                <c:pt idx="3740">
                  <c:v>3740</c:v>
                </c:pt>
                <c:pt idx="3741">
                  <c:v>3741</c:v>
                </c:pt>
                <c:pt idx="3742">
                  <c:v>3742</c:v>
                </c:pt>
                <c:pt idx="3743">
                  <c:v>3743</c:v>
                </c:pt>
                <c:pt idx="3744">
                  <c:v>3744</c:v>
                </c:pt>
                <c:pt idx="3745">
                  <c:v>3745</c:v>
                </c:pt>
                <c:pt idx="3746">
                  <c:v>3746</c:v>
                </c:pt>
                <c:pt idx="3747">
                  <c:v>3747</c:v>
                </c:pt>
                <c:pt idx="3748">
                  <c:v>3748</c:v>
                </c:pt>
                <c:pt idx="3749">
                  <c:v>3749</c:v>
                </c:pt>
                <c:pt idx="3750">
                  <c:v>3750</c:v>
                </c:pt>
                <c:pt idx="3751">
                  <c:v>3751</c:v>
                </c:pt>
                <c:pt idx="3752">
                  <c:v>3752</c:v>
                </c:pt>
                <c:pt idx="3753">
                  <c:v>3753</c:v>
                </c:pt>
                <c:pt idx="3754">
                  <c:v>3754</c:v>
                </c:pt>
                <c:pt idx="3755">
                  <c:v>3755</c:v>
                </c:pt>
                <c:pt idx="3756">
                  <c:v>3756</c:v>
                </c:pt>
                <c:pt idx="3757">
                  <c:v>3757</c:v>
                </c:pt>
                <c:pt idx="3758">
                  <c:v>3758</c:v>
                </c:pt>
                <c:pt idx="3759">
                  <c:v>3759</c:v>
                </c:pt>
                <c:pt idx="3760">
                  <c:v>3760</c:v>
                </c:pt>
                <c:pt idx="3761">
                  <c:v>3761</c:v>
                </c:pt>
                <c:pt idx="3762">
                  <c:v>3762</c:v>
                </c:pt>
                <c:pt idx="3763">
                  <c:v>3763</c:v>
                </c:pt>
                <c:pt idx="3764">
                  <c:v>3764</c:v>
                </c:pt>
                <c:pt idx="3765">
                  <c:v>3765</c:v>
                </c:pt>
                <c:pt idx="3766">
                  <c:v>3766</c:v>
                </c:pt>
                <c:pt idx="3767">
                  <c:v>3767</c:v>
                </c:pt>
                <c:pt idx="3768">
                  <c:v>3768</c:v>
                </c:pt>
                <c:pt idx="3769">
                  <c:v>3769</c:v>
                </c:pt>
                <c:pt idx="3770">
                  <c:v>3770</c:v>
                </c:pt>
                <c:pt idx="3771">
                  <c:v>3771</c:v>
                </c:pt>
                <c:pt idx="3772">
                  <c:v>3772</c:v>
                </c:pt>
                <c:pt idx="3773">
                  <c:v>3773</c:v>
                </c:pt>
                <c:pt idx="3774">
                  <c:v>3774</c:v>
                </c:pt>
                <c:pt idx="3775">
                  <c:v>3775</c:v>
                </c:pt>
                <c:pt idx="3776">
                  <c:v>3776</c:v>
                </c:pt>
                <c:pt idx="3777">
                  <c:v>3777</c:v>
                </c:pt>
                <c:pt idx="3778">
                  <c:v>3778</c:v>
                </c:pt>
                <c:pt idx="3779">
                  <c:v>3779</c:v>
                </c:pt>
                <c:pt idx="3780">
                  <c:v>3780</c:v>
                </c:pt>
                <c:pt idx="3781">
                  <c:v>3781</c:v>
                </c:pt>
                <c:pt idx="3782">
                  <c:v>3782</c:v>
                </c:pt>
                <c:pt idx="3783">
                  <c:v>3783</c:v>
                </c:pt>
                <c:pt idx="3784">
                  <c:v>3784</c:v>
                </c:pt>
                <c:pt idx="3785">
                  <c:v>3785</c:v>
                </c:pt>
                <c:pt idx="3786">
                  <c:v>3786</c:v>
                </c:pt>
                <c:pt idx="3787">
                  <c:v>3787</c:v>
                </c:pt>
                <c:pt idx="3788">
                  <c:v>3788</c:v>
                </c:pt>
                <c:pt idx="3789">
                  <c:v>3789</c:v>
                </c:pt>
                <c:pt idx="3790">
                  <c:v>3790</c:v>
                </c:pt>
                <c:pt idx="3791">
                  <c:v>3791</c:v>
                </c:pt>
                <c:pt idx="3792">
                  <c:v>3792</c:v>
                </c:pt>
                <c:pt idx="3793">
                  <c:v>3793</c:v>
                </c:pt>
                <c:pt idx="3794">
                  <c:v>3794</c:v>
                </c:pt>
                <c:pt idx="3795">
                  <c:v>3795</c:v>
                </c:pt>
                <c:pt idx="3796">
                  <c:v>3796</c:v>
                </c:pt>
                <c:pt idx="3797">
                  <c:v>3797</c:v>
                </c:pt>
                <c:pt idx="3798">
                  <c:v>3798</c:v>
                </c:pt>
                <c:pt idx="3799">
                  <c:v>3799</c:v>
                </c:pt>
                <c:pt idx="3800">
                  <c:v>3800</c:v>
                </c:pt>
                <c:pt idx="3801">
                  <c:v>3801</c:v>
                </c:pt>
                <c:pt idx="3802">
                  <c:v>3802</c:v>
                </c:pt>
                <c:pt idx="3803">
                  <c:v>3803</c:v>
                </c:pt>
                <c:pt idx="3804">
                  <c:v>3804</c:v>
                </c:pt>
                <c:pt idx="3805">
                  <c:v>3805</c:v>
                </c:pt>
                <c:pt idx="3806">
                  <c:v>3806</c:v>
                </c:pt>
                <c:pt idx="3807">
                  <c:v>3807</c:v>
                </c:pt>
                <c:pt idx="3808">
                  <c:v>3808</c:v>
                </c:pt>
                <c:pt idx="3809">
                  <c:v>3809</c:v>
                </c:pt>
                <c:pt idx="3810">
                  <c:v>3810</c:v>
                </c:pt>
                <c:pt idx="3811">
                  <c:v>3811</c:v>
                </c:pt>
                <c:pt idx="3812">
                  <c:v>3812</c:v>
                </c:pt>
                <c:pt idx="3813">
                  <c:v>3813</c:v>
                </c:pt>
                <c:pt idx="3814">
                  <c:v>3814</c:v>
                </c:pt>
                <c:pt idx="3815">
                  <c:v>3815</c:v>
                </c:pt>
                <c:pt idx="3816">
                  <c:v>3816</c:v>
                </c:pt>
                <c:pt idx="3817">
                  <c:v>3817</c:v>
                </c:pt>
                <c:pt idx="3818">
                  <c:v>3818</c:v>
                </c:pt>
                <c:pt idx="3819">
                  <c:v>3819</c:v>
                </c:pt>
                <c:pt idx="3820">
                  <c:v>3820</c:v>
                </c:pt>
                <c:pt idx="3821">
                  <c:v>3821</c:v>
                </c:pt>
                <c:pt idx="3822">
                  <c:v>3822</c:v>
                </c:pt>
                <c:pt idx="3823">
                  <c:v>3823</c:v>
                </c:pt>
                <c:pt idx="3824">
                  <c:v>3824</c:v>
                </c:pt>
                <c:pt idx="3825">
                  <c:v>3825</c:v>
                </c:pt>
                <c:pt idx="3826">
                  <c:v>3826</c:v>
                </c:pt>
                <c:pt idx="3827">
                  <c:v>3827</c:v>
                </c:pt>
                <c:pt idx="3828">
                  <c:v>3828</c:v>
                </c:pt>
                <c:pt idx="3829">
                  <c:v>3829</c:v>
                </c:pt>
                <c:pt idx="3830">
                  <c:v>3830</c:v>
                </c:pt>
                <c:pt idx="3831">
                  <c:v>3831</c:v>
                </c:pt>
                <c:pt idx="3832">
                  <c:v>3832</c:v>
                </c:pt>
                <c:pt idx="3833">
                  <c:v>3833</c:v>
                </c:pt>
                <c:pt idx="3834">
                  <c:v>3834</c:v>
                </c:pt>
                <c:pt idx="3835">
                  <c:v>3835</c:v>
                </c:pt>
                <c:pt idx="3836">
                  <c:v>3836</c:v>
                </c:pt>
                <c:pt idx="3837">
                  <c:v>3837</c:v>
                </c:pt>
                <c:pt idx="3838">
                  <c:v>3838</c:v>
                </c:pt>
                <c:pt idx="3839">
                  <c:v>3839</c:v>
                </c:pt>
                <c:pt idx="3840">
                  <c:v>3840</c:v>
                </c:pt>
                <c:pt idx="3841">
                  <c:v>3841</c:v>
                </c:pt>
                <c:pt idx="3842">
                  <c:v>3842</c:v>
                </c:pt>
                <c:pt idx="3843">
                  <c:v>3843</c:v>
                </c:pt>
                <c:pt idx="3844">
                  <c:v>3844</c:v>
                </c:pt>
                <c:pt idx="3845">
                  <c:v>3845</c:v>
                </c:pt>
                <c:pt idx="3846">
                  <c:v>3846</c:v>
                </c:pt>
                <c:pt idx="3847">
                  <c:v>3847</c:v>
                </c:pt>
                <c:pt idx="3848">
                  <c:v>3848</c:v>
                </c:pt>
                <c:pt idx="3849">
                  <c:v>3849</c:v>
                </c:pt>
                <c:pt idx="3850">
                  <c:v>3850</c:v>
                </c:pt>
                <c:pt idx="3851">
                  <c:v>3851</c:v>
                </c:pt>
                <c:pt idx="3852">
                  <c:v>3852</c:v>
                </c:pt>
                <c:pt idx="3853">
                  <c:v>3853</c:v>
                </c:pt>
                <c:pt idx="3854">
                  <c:v>3854</c:v>
                </c:pt>
                <c:pt idx="3855">
                  <c:v>3855</c:v>
                </c:pt>
                <c:pt idx="3856">
                  <c:v>3856</c:v>
                </c:pt>
                <c:pt idx="3857">
                  <c:v>3857</c:v>
                </c:pt>
                <c:pt idx="3858">
                  <c:v>3858</c:v>
                </c:pt>
                <c:pt idx="3859">
                  <c:v>3859</c:v>
                </c:pt>
                <c:pt idx="3860">
                  <c:v>3860</c:v>
                </c:pt>
                <c:pt idx="3861">
                  <c:v>3861</c:v>
                </c:pt>
                <c:pt idx="3862">
                  <c:v>3862</c:v>
                </c:pt>
                <c:pt idx="3863">
                  <c:v>3863</c:v>
                </c:pt>
                <c:pt idx="3864">
                  <c:v>3864</c:v>
                </c:pt>
                <c:pt idx="3865">
                  <c:v>3865</c:v>
                </c:pt>
                <c:pt idx="3866">
                  <c:v>3866</c:v>
                </c:pt>
                <c:pt idx="3867">
                  <c:v>3867</c:v>
                </c:pt>
                <c:pt idx="3868">
                  <c:v>3868</c:v>
                </c:pt>
                <c:pt idx="3869">
                  <c:v>3869</c:v>
                </c:pt>
                <c:pt idx="3870">
                  <c:v>3870</c:v>
                </c:pt>
                <c:pt idx="3871">
                  <c:v>3871</c:v>
                </c:pt>
                <c:pt idx="3872">
                  <c:v>3872</c:v>
                </c:pt>
                <c:pt idx="3873">
                  <c:v>3873</c:v>
                </c:pt>
                <c:pt idx="3874">
                  <c:v>3874</c:v>
                </c:pt>
                <c:pt idx="3875">
                  <c:v>3875</c:v>
                </c:pt>
                <c:pt idx="3876">
                  <c:v>3876</c:v>
                </c:pt>
                <c:pt idx="3877">
                  <c:v>3877</c:v>
                </c:pt>
                <c:pt idx="3878">
                  <c:v>3878</c:v>
                </c:pt>
                <c:pt idx="3879">
                  <c:v>3879</c:v>
                </c:pt>
                <c:pt idx="3880">
                  <c:v>3880</c:v>
                </c:pt>
                <c:pt idx="3881">
                  <c:v>3881</c:v>
                </c:pt>
                <c:pt idx="3882">
                  <c:v>3882</c:v>
                </c:pt>
                <c:pt idx="3883">
                  <c:v>3883</c:v>
                </c:pt>
                <c:pt idx="3884">
                  <c:v>3884</c:v>
                </c:pt>
                <c:pt idx="3885">
                  <c:v>3885</c:v>
                </c:pt>
                <c:pt idx="3886">
                  <c:v>3886</c:v>
                </c:pt>
                <c:pt idx="3887">
                  <c:v>3887</c:v>
                </c:pt>
                <c:pt idx="3888">
                  <c:v>3888</c:v>
                </c:pt>
                <c:pt idx="3889">
                  <c:v>3889</c:v>
                </c:pt>
                <c:pt idx="3890">
                  <c:v>3890</c:v>
                </c:pt>
                <c:pt idx="3891">
                  <c:v>3891</c:v>
                </c:pt>
                <c:pt idx="3892">
                  <c:v>3892</c:v>
                </c:pt>
                <c:pt idx="3893">
                  <c:v>3893</c:v>
                </c:pt>
                <c:pt idx="3894">
                  <c:v>3894</c:v>
                </c:pt>
                <c:pt idx="3895">
                  <c:v>3895</c:v>
                </c:pt>
                <c:pt idx="3896">
                  <c:v>3896</c:v>
                </c:pt>
                <c:pt idx="3897">
                  <c:v>3897</c:v>
                </c:pt>
                <c:pt idx="3898">
                  <c:v>3898</c:v>
                </c:pt>
                <c:pt idx="3899">
                  <c:v>3899</c:v>
                </c:pt>
                <c:pt idx="3900">
                  <c:v>3900</c:v>
                </c:pt>
                <c:pt idx="3901">
                  <c:v>3901</c:v>
                </c:pt>
                <c:pt idx="3902">
                  <c:v>3902</c:v>
                </c:pt>
                <c:pt idx="3903">
                  <c:v>3903</c:v>
                </c:pt>
                <c:pt idx="3904">
                  <c:v>3904</c:v>
                </c:pt>
                <c:pt idx="3905">
                  <c:v>3905</c:v>
                </c:pt>
                <c:pt idx="3906">
                  <c:v>3906</c:v>
                </c:pt>
                <c:pt idx="3907">
                  <c:v>3907</c:v>
                </c:pt>
                <c:pt idx="3908">
                  <c:v>3908</c:v>
                </c:pt>
                <c:pt idx="3909">
                  <c:v>3909</c:v>
                </c:pt>
                <c:pt idx="3910">
                  <c:v>3910</c:v>
                </c:pt>
                <c:pt idx="3911">
                  <c:v>3911</c:v>
                </c:pt>
                <c:pt idx="3912">
                  <c:v>3912</c:v>
                </c:pt>
                <c:pt idx="3913">
                  <c:v>3913</c:v>
                </c:pt>
                <c:pt idx="3914">
                  <c:v>3914</c:v>
                </c:pt>
                <c:pt idx="3915">
                  <c:v>3915</c:v>
                </c:pt>
                <c:pt idx="3916">
                  <c:v>3916</c:v>
                </c:pt>
                <c:pt idx="3917">
                  <c:v>3917</c:v>
                </c:pt>
                <c:pt idx="3918">
                  <c:v>3918</c:v>
                </c:pt>
                <c:pt idx="3919">
                  <c:v>3919</c:v>
                </c:pt>
                <c:pt idx="3920">
                  <c:v>3920</c:v>
                </c:pt>
                <c:pt idx="3921">
                  <c:v>3921</c:v>
                </c:pt>
                <c:pt idx="3922">
                  <c:v>3922</c:v>
                </c:pt>
                <c:pt idx="3923">
                  <c:v>3923</c:v>
                </c:pt>
                <c:pt idx="3924">
                  <c:v>3924</c:v>
                </c:pt>
                <c:pt idx="3925">
                  <c:v>3925</c:v>
                </c:pt>
                <c:pt idx="3926">
                  <c:v>3926</c:v>
                </c:pt>
                <c:pt idx="3927">
                  <c:v>3927</c:v>
                </c:pt>
                <c:pt idx="3928">
                  <c:v>3928</c:v>
                </c:pt>
                <c:pt idx="3929">
                  <c:v>3929</c:v>
                </c:pt>
                <c:pt idx="3930">
                  <c:v>3930</c:v>
                </c:pt>
                <c:pt idx="3931">
                  <c:v>3931</c:v>
                </c:pt>
                <c:pt idx="3932">
                  <c:v>3932</c:v>
                </c:pt>
                <c:pt idx="3933">
                  <c:v>3933</c:v>
                </c:pt>
                <c:pt idx="3934">
                  <c:v>3934</c:v>
                </c:pt>
                <c:pt idx="3935">
                  <c:v>3935</c:v>
                </c:pt>
                <c:pt idx="3936">
                  <c:v>3936</c:v>
                </c:pt>
                <c:pt idx="3937">
                  <c:v>3937</c:v>
                </c:pt>
                <c:pt idx="3938">
                  <c:v>3938</c:v>
                </c:pt>
                <c:pt idx="3939">
                  <c:v>3939</c:v>
                </c:pt>
                <c:pt idx="3940">
                  <c:v>3940</c:v>
                </c:pt>
                <c:pt idx="3941">
                  <c:v>3941</c:v>
                </c:pt>
                <c:pt idx="3942">
                  <c:v>3942</c:v>
                </c:pt>
                <c:pt idx="3943">
                  <c:v>3943</c:v>
                </c:pt>
                <c:pt idx="3944">
                  <c:v>3944</c:v>
                </c:pt>
                <c:pt idx="3945">
                  <c:v>3945</c:v>
                </c:pt>
                <c:pt idx="3946">
                  <c:v>3946</c:v>
                </c:pt>
                <c:pt idx="3947">
                  <c:v>3947</c:v>
                </c:pt>
                <c:pt idx="3948">
                  <c:v>3948</c:v>
                </c:pt>
                <c:pt idx="3949">
                  <c:v>3949</c:v>
                </c:pt>
                <c:pt idx="3950">
                  <c:v>3950</c:v>
                </c:pt>
                <c:pt idx="3951">
                  <c:v>3951</c:v>
                </c:pt>
                <c:pt idx="3952">
                  <c:v>3952</c:v>
                </c:pt>
                <c:pt idx="3953">
                  <c:v>3953</c:v>
                </c:pt>
                <c:pt idx="3954">
                  <c:v>3954</c:v>
                </c:pt>
                <c:pt idx="3955">
                  <c:v>3955</c:v>
                </c:pt>
                <c:pt idx="3956">
                  <c:v>3956</c:v>
                </c:pt>
                <c:pt idx="3957">
                  <c:v>3957</c:v>
                </c:pt>
                <c:pt idx="3958">
                  <c:v>3958</c:v>
                </c:pt>
                <c:pt idx="3959">
                  <c:v>3959</c:v>
                </c:pt>
                <c:pt idx="3960">
                  <c:v>3960</c:v>
                </c:pt>
                <c:pt idx="3961">
                  <c:v>3961</c:v>
                </c:pt>
                <c:pt idx="3962">
                  <c:v>3962</c:v>
                </c:pt>
                <c:pt idx="3963">
                  <c:v>3963</c:v>
                </c:pt>
                <c:pt idx="3964">
                  <c:v>3964</c:v>
                </c:pt>
                <c:pt idx="3965">
                  <c:v>3965</c:v>
                </c:pt>
                <c:pt idx="3966">
                  <c:v>3966</c:v>
                </c:pt>
                <c:pt idx="3967">
                  <c:v>3967</c:v>
                </c:pt>
                <c:pt idx="3968">
                  <c:v>3968</c:v>
                </c:pt>
                <c:pt idx="3969">
                  <c:v>3969</c:v>
                </c:pt>
                <c:pt idx="3970">
                  <c:v>3970</c:v>
                </c:pt>
                <c:pt idx="3971">
                  <c:v>3971</c:v>
                </c:pt>
                <c:pt idx="3972">
                  <c:v>3972</c:v>
                </c:pt>
                <c:pt idx="3973">
                  <c:v>3973</c:v>
                </c:pt>
                <c:pt idx="3974">
                  <c:v>3974</c:v>
                </c:pt>
                <c:pt idx="3975">
                  <c:v>3975</c:v>
                </c:pt>
                <c:pt idx="3976">
                  <c:v>3976</c:v>
                </c:pt>
                <c:pt idx="3977">
                  <c:v>3977</c:v>
                </c:pt>
                <c:pt idx="3978">
                  <c:v>3978</c:v>
                </c:pt>
                <c:pt idx="3979">
                  <c:v>3979</c:v>
                </c:pt>
                <c:pt idx="3980">
                  <c:v>3980</c:v>
                </c:pt>
                <c:pt idx="3981">
                  <c:v>3981</c:v>
                </c:pt>
                <c:pt idx="3982">
                  <c:v>3982</c:v>
                </c:pt>
                <c:pt idx="3983">
                  <c:v>3983</c:v>
                </c:pt>
                <c:pt idx="3984">
                  <c:v>3984</c:v>
                </c:pt>
                <c:pt idx="3985">
                  <c:v>3985</c:v>
                </c:pt>
                <c:pt idx="3986">
                  <c:v>3986</c:v>
                </c:pt>
                <c:pt idx="3987">
                  <c:v>3987</c:v>
                </c:pt>
                <c:pt idx="3988">
                  <c:v>3988</c:v>
                </c:pt>
                <c:pt idx="3989">
                  <c:v>3989</c:v>
                </c:pt>
                <c:pt idx="3990">
                  <c:v>3990</c:v>
                </c:pt>
                <c:pt idx="3991">
                  <c:v>3991</c:v>
                </c:pt>
                <c:pt idx="3992">
                  <c:v>3992</c:v>
                </c:pt>
                <c:pt idx="3993">
                  <c:v>3993</c:v>
                </c:pt>
                <c:pt idx="3994">
                  <c:v>3994</c:v>
                </c:pt>
                <c:pt idx="3995">
                  <c:v>3995</c:v>
                </c:pt>
                <c:pt idx="3996">
                  <c:v>3996</c:v>
                </c:pt>
                <c:pt idx="3997">
                  <c:v>3997</c:v>
                </c:pt>
                <c:pt idx="3998">
                  <c:v>3998</c:v>
                </c:pt>
                <c:pt idx="3999">
                  <c:v>3999</c:v>
                </c:pt>
                <c:pt idx="4000">
                  <c:v>4000</c:v>
                </c:pt>
                <c:pt idx="4001">
                  <c:v>4001</c:v>
                </c:pt>
                <c:pt idx="4002">
                  <c:v>4002</c:v>
                </c:pt>
                <c:pt idx="4003">
                  <c:v>4003</c:v>
                </c:pt>
                <c:pt idx="4004">
                  <c:v>4004</c:v>
                </c:pt>
                <c:pt idx="4005">
                  <c:v>4005</c:v>
                </c:pt>
                <c:pt idx="4006">
                  <c:v>4006</c:v>
                </c:pt>
                <c:pt idx="4007">
                  <c:v>4007</c:v>
                </c:pt>
                <c:pt idx="4008">
                  <c:v>4008</c:v>
                </c:pt>
                <c:pt idx="4009">
                  <c:v>4009</c:v>
                </c:pt>
                <c:pt idx="4010">
                  <c:v>4010</c:v>
                </c:pt>
                <c:pt idx="4011">
                  <c:v>4011</c:v>
                </c:pt>
                <c:pt idx="4012">
                  <c:v>4012</c:v>
                </c:pt>
                <c:pt idx="4013">
                  <c:v>4013</c:v>
                </c:pt>
                <c:pt idx="4014">
                  <c:v>4014</c:v>
                </c:pt>
                <c:pt idx="4015">
                  <c:v>4015</c:v>
                </c:pt>
                <c:pt idx="4016">
                  <c:v>4016</c:v>
                </c:pt>
                <c:pt idx="4017">
                  <c:v>4017</c:v>
                </c:pt>
                <c:pt idx="4018">
                  <c:v>4018</c:v>
                </c:pt>
                <c:pt idx="4019">
                  <c:v>4019</c:v>
                </c:pt>
                <c:pt idx="4020">
                  <c:v>4020</c:v>
                </c:pt>
                <c:pt idx="4021">
                  <c:v>4021</c:v>
                </c:pt>
                <c:pt idx="4022">
                  <c:v>4022</c:v>
                </c:pt>
                <c:pt idx="4023">
                  <c:v>4023</c:v>
                </c:pt>
                <c:pt idx="4024">
                  <c:v>4024</c:v>
                </c:pt>
                <c:pt idx="4025">
                  <c:v>4025</c:v>
                </c:pt>
                <c:pt idx="4026">
                  <c:v>4026</c:v>
                </c:pt>
                <c:pt idx="4027">
                  <c:v>4027</c:v>
                </c:pt>
                <c:pt idx="4028">
                  <c:v>4028</c:v>
                </c:pt>
                <c:pt idx="4029">
                  <c:v>4029</c:v>
                </c:pt>
                <c:pt idx="4030">
                  <c:v>4030</c:v>
                </c:pt>
                <c:pt idx="4031">
                  <c:v>4031</c:v>
                </c:pt>
                <c:pt idx="4032">
                  <c:v>4032</c:v>
                </c:pt>
                <c:pt idx="4033">
                  <c:v>4033</c:v>
                </c:pt>
                <c:pt idx="4034">
                  <c:v>4034</c:v>
                </c:pt>
                <c:pt idx="4035">
                  <c:v>4035</c:v>
                </c:pt>
                <c:pt idx="4036">
                  <c:v>4036</c:v>
                </c:pt>
                <c:pt idx="4037">
                  <c:v>4037</c:v>
                </c:pt>
                <c:pt idx="4038">
                  <c:v>4038</c:v>
                </c:pt>
                <c:pt idx="4039">
                  <c:v>4039</c:v>
                </c:pt>
                <c:pt idx="4040">
                  <c:v>4040</c:v>
                </c:pt>
                <c:pt idx="4041">
                  <c:v>4041</c:v>
                </c:pt>
                <c:pt idx="4042">
                  <c:v>4042</c:v>
                </c:pt>
                <c:pt idx="4043">
                  <c:v>4043</c:v>
                </c:pt>
                <c:pt idx="4044">
                  <c:v>4044</c:v>
                </c:pt>
                <c:pt idx="4045">
                  <c:v>4045</c:v>
                </c:pt>
                <c:pt idx="4046">
                  <c:v>4046</c:v>
                </c:pt>
                <c:pt idx="4047">
                  <c:v>4047</c:v>
                </c:pt>
                <c:pt idx="4048">
                  <c:v>4048</c:v>
                </c:pt>
                <c:pt idx="4049">
                  <c:v>4049</c:v>
                </c:pt>
                <c:pt idx="4050">
                  <c:v>4050</c:v>
                </c:pt>
                <c:pt idx="4051">
                  <c:v>4051</c:v>
                </c:pt>
                <c:pt idx="4052">
                  <c:v>4052</c:v>
                </c:pt>
                <c:pt idx="4053">
                  <c:v>4053</c:v>
                </c:pt>
                <c:pt idx="4054">
                  <c:v>4054</c:v>
                </c:pt>
                <c:pt idx="4055">
                  <c:v>4055</c:v>
                </c:pt>
                <c:pt idx="4056">
                  <c:v>4056</c:v>
                </c:pt>
                <c:pt idx="4057">
                  <c:v>4057</c:v>
                </c:pt>
                <c:pt idx="4058">
                  <c:v>4058</c:v>
                </c:pt>
                <c:pt idx="4059">
                  <c:v>4059</c:v>
                </c:pt>
                <c:pt idx="4060">
                  <c:v>4060</c:v>
                </c:pt>
                <c:pt idx="4061">
                  <c:v>4061</c:v>
                </c:pt>
                <c:pt idx="4062">
                  <c:v>4062</c:v>
                </c:pt>
                <c:pt idx="4063">
                  <c:v>4063</c:v>
                </c:pt>
                <c:pt idx="4064">
                  <c:v>4064</c:v>
                </c:pt>
                <c:pt idx="4065">
                  <c:v>4065</c:v>
                </c:pt>
                <c:pt idx="4066">
                  <c:v>4066</c:v>
                </c:pt>
                <c:pt idx="4067">
                  <c:v>4067</c:v>
                </c:pt>
                <c:pt idx="4068">
                  <c:v>4068</c:v>
                </c:pt>
                <c:pt idx="4069">
                  <c:v>4069</c:v>
                </c:pt>
                <c:pt idx="4070">
                  <c:v>4070</c:v>
                </c:pt>
                <c:pt idx="4071">
                  <c:v>4071</c:v>
                </c:pt>
                <c:pt idx="4072">
                  <c:v>4072</c:v>
                </c:pt>
                <c:pt idx="4073">
                  <c:v>4073</c:v>
                </c:pt>
                <c:pt idx="4074">
                  <c:v>4074</c:v>
                </c:pt>
                <c:pt idx="4075">
                  <c:v>4075</c:v>
                </c:pt>
                <c:pt idx="4076">
                  <c:v>4076</c:v>
                </c:pt>
                <c:pt idx="4077">
                  <c:v>4077</c:v>
                </c:pt>
                <c:pt idx="4078">
                  <c:v>4078</c:v>
                </c:pt>
                <c:pt idx="4079">
                  <c:v>4079</c:v>
                </c:pt>
                <c:pt idx="4080">
                  <c:v>4080</c:v>
                </c:pt>
                <c:pt idx="4081">
                  <c:v>4081</c:v>
                </c:pt>
                <c:pt idx="4082">
                  <c:v>4082</c:v>
                </c:pt>
                <c:pt idx="4083">
                  <c:v>4083</c:v>
                </c:pt>
                <c:pt idx="4084">
                  <c:v>4084</c:v>
                </c:pt>
                <c:pt idx="4085">
                  <c:v>4085</c:v>
                </c:pt>
                <c:pt idx="4086">
                  <c:v>4086</c:v>
                </c:pt>
                <c:pt idx="4087">
                  <c:v>4087</c:v>
                </c:pt>
                <c:pt idx="4088">
                  <c:v>4088</c:v>
                </c:pt>
                <c:pt idx="4089">
                  <c:v>4089</c:v>
                </c:pt>
                <c:pt idx="4090">
                  <c:v>4090</c:v>
                </c:pt>
                <c:pt idx="4091">
                  <c:v>4091</c:v>
                </c:pt>
                <c:pt idx="4092">
                  <c:v>4092</c:v>
                </c:pt>
                <c:pt idx="4093">
                  <c:v>4093</c:v>
                </c:pt>
                <c:pt idx="4094">
                  <c:v>4094</c:v>
                </c:pt>
                <c:pt idx="4095">
                  <c:v>4095</c:v>
                </c:pt>
                <c:pt idx="4096">
                  <c:v>4096</c:v>
                </c:pt>
                <c:pt idx="4097">
                  <c:v>4097</c:v>
                </c:pt>
                <c:pt idx="4098">
                  <c:v>4098</c:v>
                </c:pt>
                <c:pt idx="4099">
                  <c:v>4099</c:v>
                </c:pt>
                <c:pt idx="4100">
                  <c:v>4100</c:v>
                </c:pt>
                <c:pt idx="4101">
                  <c:v>4101</c:v>
                </c:pt>
                <c:pt idx="4102">
                  <c:v>4102</c:v>
                </c:pt>
                <c:pt idx="4103">
                  <c:v>4103</c:v>
                </c:pt>
                <c:pt idx="4104">
                  <c:v>4104</c:v>
                </c:pt>
                <c:pt idx="4105">
                  <c:v>4105</c:v>
                </c:pt>
                <c:pt idx="4106">
                  <c:v>4106</c:v>
                </c:pt>
                <c:pt idx="4107">
                  <c:v>4107</c:v>
                </c:pt>
                <c:pt idx="4108">
                  <c:v>4108</c:v>
                </c:pt>
                <c:pt idx="4109">
                  <c:v>4109</c:v>
                </c:pt>
                <c:pt idx="4110">
                  <c:v>4110</c:v>
                </c:pt>
                <c:pt idx="4111">
                  <c:v>4111</c:v>
                </c:pt>
                <c:pt idx="4112">
                  <c:v>4112</c:v>
                </c:pt>
                <c:pt idx="4113">
                  <c:v>4113</c:v>
                </c:pt>
                <c:pt idx="4114">
                  <c:v>4114</c:v>
                </c:pt>
                <c:pt idx="4115">
                  <c:v>4115</c:v>
                </c:pt>
                <c:pt idx="4116">
                  <c:v>4116</c:v>
                </c:pt>
                <c:pt idx="4117">
                  <c:v>4117</c:v>
                </c:pt>
                <c:pt idx="4118">
                  <c:v>4118</c:v>
                </c:pt>
                <c:pt idx="4119">
                  <c:v>4119</c:v>
                </c:pt>
                <c:pt idx="4120">
                  <c:v>4120</c:v>
                </c:pt>
                <c:pt idx="4121">
                  <c:v>4121</c:v>
                </c:pt>
                <c:pt idx="4122">
                  <c:v>4122</c:v>
                </c:pt>
                <c:pt idx="4123">
                  <c:v>4123</c:v>
                </c:pt>
                <c:pt idx="4124">
                  <c:v>4124</c:v>
                </c:pt>
                <c:pt idx="4125">
                  <c:v>4125</c:v>
                </c:pt>
                <c:pt idx="4126">
                  <c:v>4126</c:v>
                </c:pt>
                <c:pt idx="4127">
                  <c:v>4127</c:v>
                </c:pt>
                <c:pt idx="4128">
                  <c:v>4128</c:v>
                </c:pt>
                <c:pt idx="4129">
                  <c:v>4129</c:v>
                </c:pt>
                <c:pt idx="4130">
                  <c:v>4130</c:v>
                </c:pt>
                <c:pt idx="4131">
                  <c:v>4131</c:v>
                </c:pt>
                <c:pt idx="4132">
                  <c:v>4132</c:v>
                </c:pt>
                <c:pt idx="4133">
                  <c:v>4133</c:v>
                </c:pt>
                <c:pt idx="4134">
                  <c:v>4134</c:v>
                </c:pt>
                <c:pt idx="4135">
                  <c:v>4135</c:v>
                </c:pt>
                <c:pt idx="4136">
                  <c:v>4136</c:v>
                </c:pt>
                <c:pt idx="4137">
                  <c:v>4137</c:v>
                </c:pt>
                <c:pt idx="4138">
                  <c:v>4138</c:v>
                </c:pt>
                <c:pt idx="4139">
                  <c:v>4139</c:v>
                </c:pt>
                <c:pt idx="4140">
                  <c:v>4140</c:v>
                </c:pt>
                <c:pt idx="4141">
                  <c:v>4141</c:v>
                </c:pt>
                <c:pt idx="4142">
                  <c:v>4142</c:v>
                </c:pt>
                <c:pt idx="4143">
                  <c:v>4143</c:v>
                </c:pt>
                <c:pt idx="4144">
                  <c:v>4144</c:v>
                </c:pt>
                <c:pt idx="4145">
                  <c:v>4145</c:v>
                </c:pt>
                <c:pt idx="4146">
                  <c:v>4146</c:v>
                </c:pt>
                <c:pt idx="4147">
                  <c:v>4147</c:v>
                </c:pt>
                <c:pt idx="4148">
                  <c:v>4148</c:v>
                </c:pt>
                <c:pt idx="4149">
                  <c:v>4149</c:v>
                </c:pt>
                <c:pt idx="4150">
                  <c:v>4150</c:v>
                </c:pt>
                <c:pt idx="4151">
                  <c:v>4151</c:v>
                </c:pt>
                <c:pt idx="4152">
                  <c:v>4152</c:v>
                </c:pt>
                <c:pt idx="4153">
                  <c:v>4153</c:v>
                </c:pt>
                <c:pt idx="4154">
                  <c:v>4154</c:v>
                </c:pt>
                <c:pt idx="4155">
                  <c:v>4155</c:v>
                </c:pt>
                <c:pt idx="4156">
                  <c:v>4156</c:v>
                </c:pt>
                <c:pt idx="4157">
                  <c:v>4157</c:v>
                </c:pt>
                <c:pt idx="4158">
                  <c:v>4158</c:v>
                </c:pt>
                <c:pt idx="4159">
                  <c:v>4159</c:v>
                </c:pt>
                <c:pt idx="4160">
                  <c:v>4160</c:v>
                </c:pt>
                <c:pt idx="4161">
                  <c:v>4161</c:v>
                </c:pt>
                <c:pt idx="4162">
                  <c:v>4162</c:v>
                </c:pt>
                <c:pt idx="4163">
                  <c:v>4163</c:v>
                </c:pt>
                <c:pt idx="4164">
                  <c:v>4164</c:v>
                </c:pt>
                <c:pt idx="4165">
                  <c:v>4165</c:v>
                </c:pt>
                <c:pt idx="4166">
                  <c:v>4166</c:v>
                </c:pt>
                <c:pt idx="4167">
                  <c:v>4167</c:v>
                </c:pt>
                <c:pt idx="4168">
                  <c:v>4168</c:v>
                </c:pt>
                <c:pt idx="4169">
                  <c:v>4169</c:v>
                </c:pt>
                <c:pt idx="4170">
                  <c:v>4170</c:v>
                </c:pt>
                <c:pt idx="4171">
                  <c:v>4171</c:v>
                </c:pt>
                <c:pt idx="4172">
                  <c:v>4172</c:v>
                </c:pt>
                <c:pt idx="4173">
                  <c:v>4173</c:v>
                </c:pt>
                <c:pt idx="4174">
                  <c:v>4174</c:v>
                </c:pt>
                <c:pt idx="4175">
                  <c:v>4175</c:v>
                </c:pt>
                <c:pt idx="4176">
                  <c:v>4176</c:v>
                </c:pt>
                <c:pt idx="4177">
                  <c:v>4177</c:v>
                </c:pt>
                <c:pt idx="4178">
                  <c:v>4178</c:v>
                </c:pt>
                <c:pt idx="4179">
                  <c:v>4179</c:v>
                </c:pt>
                <c:pt idx="4180">
                  <c:v>4180</c:v>
                </c:pt>
                <c:pt idx="4181">
                  <c:v>4181</c:v>
                </c:pt>
                <c:pt idx="4182">
                  <c:v>4182</c:v>
                </c:pt>
                <c:pt idx="4183">
                  <c:v>4183</c:v>
                </c:pt>
                <c:pt idx="4184">
                  <c:v>4184</c:v>
                </c:pt>
                <c:pt idx="4185">
                  <c:v>4185</c:v>
                </c:pt>
                <c:pt idx="4186">
                  <c:v>4186</c:v>
                </c:pt>
                <c:pt idx="4187">
                  <c:v>4187</c:v>
                </c:pt>
                <c:pt idx="4188">
                  <c:v>4188</c:v>
                </c:pt>
                <c:pt idx="4189">
                  <c:v>4189</c:v>
                </c:pt>
                <c:pt idx="4190">
                  <c:v>4190</c:v>
                </c:pt>
                <c:pt idx="4191">
                  <c:v>4191</c:v>
                </c:pt>
                <c:pt idx="4192">
                  <c:v>4192</c:v>
                </c:pt>
                <c:pt idx="4193">
                  <c:v>4193</c:v>
                </c:pt>
                <c:pt idx="4194">
                  <c:v>4194</c:v>
                </c:pt>
                <c:pt idx="4195">
                  <c:v>4195</c:v>
                </c:pt>
                <c:pt idx="4196">
                  <c:v>4196</c:v>
                </c:pt>
                <c:pt idx="4197">
                  <c:v>4197</c:v>
                </c:pt>
                <c:pt idx="4198">
                  <c:v>4198</c:v>
                </c:pt>
                <c:pt idx="4199">
                  <c:v>4199</c:v>
                </c:pt>
                <c:pt idx="4200">
                  <c:v>4200</c:v>
                </c:pt>
                <c:pt idx="4201">
                  <c:v>4201</c:v>
                </c:pt>
                <c:pt idx="4202">
                  <c:v>4202</c:v>
                </c:pt>
                <c:pt idx="4203">
                  <c:v>4203</c:v>
                </c:pt>
                <c:pt idx="4204">
                  <c:v>4204</c:v>
                </c:pt>
                <c:pt idx="4205">
                  <c:v>4205</c:v>
                </c:pt>
                <c:pt idx="4206">
                  <c:v>4206</c:v>
                </c:pt>
                <c:pt idx="4207">
                  <c:v>4207</c:v>
                </c:pt>
                <c:pt idx="4208">
                  <c:v>4208</c:v>
                </c:pt>
                <c:pt idx="4209">
                  <c:v>4209</c:v>
                </c:pt>
                <c:pt idx="4210">
                  <c:v>4210</c:v>
                </c:pt>
                <c:pt idx="4211">
                  <c:v>4211</c:v>
                </c:pt>
                <c:pt idx="4212">
                  <c:v>4212</c:v>
                </c:pt>
                <c:pt idx="4213">
                  <c:v>4213</c:v>
                </c:pt>
                <c:pt idx="4214">
                  <c:v>4214</c:v>
                </c:pt>
                <c:pt idx="4215">
                  <c:v>4215</c:v>
                </c:pt>
                <c:pt idx="4216">
                  <c:v>4216</c:v>
                </c:pt>
                <c:pt idx="4217">
                  <c:v>4217</c:v>
                </c:pt>
                <c:pt idx="4218">
                  <c:v>4218</c:v>
                </c:pt>
                <c:pt idx="4219">
                  <c:v>4219</c:v>
                </c:pt>
                <c:pt idx="4220">
                  <c:v>4220</c:v>
                </c:pt>
                <c:pt idx="4221">
                  <c:v>4221</c:v>
                </c:pt>
                <c:pt idx="4222">
                  <c:v>4222</c:v>
                </c:pt>
                <c:pt idx="4223">
                  <c:v>4223</c:v>
                </c:pt>
                <c:pt idx="4224">
                  <c:v>4224</c:v>
                </c:pt>
                <c:pt idx="4225">
                  <c:v>4225</c:v>
                </c:pt>
                <c:pt idx="4226">
                  <c:v>4226</c:v>
                </c:pt>
                <c:pt idx="4227">
                  <c:v>4227</c:v>
                </c:pt>
                <c:pt idx="4228">
                  <c:v>4228</c:v>
                </c:pt>
                <c:pt idx="4229">
                  <c:v>4229</c:v>
                </c:pt>
                <c:pt idx="4230">
                  <c:v>4230</c:v>
                </c:pt>
                <c:pt idx="4231">
                  <c:v>4231</c:v>
                </c:pt>
                <c:pt idx="4232">
                  <c:v>4232</c:v>
                </c:pt>
                <c:pt idx="4233">
                  <c:v>4233</c:v>
                </c:pt>
                <c:pt idx="4234">
                  <c:v>4234</c:v>
                </c:pt>
                <c:pt idx="4235">
                  <c:v>4235</c:v>
                </c:pt>
                <c:pt idx="4236">
                  <c:v>4236</c:v>
                </c:pt>
                <c:pt idx="4237">
                  <c:v>4237</c:v>
                </c:pt>
                <c:pt idx="4238">
                  <c:v>4238</c:v>
                </c:pt>
                <c:pt idx="4239">
                  <c:v>4239</c:v>
                </c:pt>
                <c:pt idx="4240">
                  <c:v>4240</c:v>
                </c:pt>
                <c:pt idx="4241">
                  <c:v>4241</c:v>
                </c:pt>
                <c:pt idx="4242">
                  <c:v>4242</c:v>
                </c:pt>
                <c:pt idx="4243">
                  <c:v>4243</c:v>
                </c:pt>
                <c:pt idx="4244">
                  <c:v>4244</c:v>
                </c:pt>
                <c:pt idx="4245">
                  <c:v>4245</c:v>
                </c:pt>
                <c:pt idx="4246">
                  <c:v>4246</c:v>
                </c:pt>
                <c:pt idx="4247">
                  <c:v>4247</c:v>
                </c:pt>
                <c:pt idx="4248">
                  <c:v>4248</c:v>
                </c:pt>
                <c:pt idx="4249">
                  <c:v>4249</c:v>
                </c:pt>
                <c:pt idx="4250">
                  <c:v>4250</c:v>
                </c:pt>
                <c:pt idx="4251">
                  <c:v>4251</c:v>
                </c:pt>
                <c:pt idx="4252">
                  <c:v>4252</c:v>
                </c:pt>
                <c:pt idx="4253">
                  <c:v>4253</c:v>
                </c:pt>
                <c:pt idx="4254">
                  <c:v>4254</c:v>
                </c:pt>
                <c:pt idx="4255">
                  <c:v>4255</c:v>
                </c:pt>
                <c:pt idx="4256">
                  <c:v>4256</c:v>
                </c:pt>
                <c:pt idx="4257">
                  <c:v>4257</c:v>
                </c:pt>
                <c:pt idx="4258">
                  <c:v>4258</c:v>
                </c:pt>
                <c:pt idx="4259">
                  <c:v>4259</c:v>
                </c:pt>
                <c:pt idx="4260">
                  <c:v>4260</c:v>
                </c:pt>
                <c:pt idx="4261">
                  <c:v>4261</c:v>
                </c:pt>
                <c:pt idx="4262">
                  <c:v>4262</c:v>
                </c:pt>
                <c:pt idx="4263">
                  <c:v>4263</c:v>
                </c:pt>
                <c:pt idx="4264">
                  <c:v>4264</c:v>
                </c:pt>
                <c:pt idx="4265">
                  <c:v>4265</c:v>
                </c:pt>
                <c:pt idx="4266">
                  <c:v>4266</c:v>
                </c:pt>
                <c:pt idx="4267">
                  <c:v>4267</c:v>
                </c:pt>
                <c:pt idx="4268">
                  <c:v>4268</c:v>
                </c:pt>
                <c:pt idx="4269">
                  <c:v>4269</c:v>
                </c:pt>
                <c:pt idx="4270">
                  <c:v>4270</c:v>
                </c:pt>
                <c:pt idx="4271">
                  <c:v>4271</c:v>
                </c:pt>
                <c:pt idx="4272">
                  <c:v>4272</c:v>
                </c:pt>
                <c:pt idx="4273">
                  <c:v>4273</c:v>
                </c:pt>
                <c:pt idx="4274">
                  <c:v>4274</c:v>
                </c:pt>
                <c:pt idx="4275">
                  <c:v>4275</c:v>
                </c:pt>
                <c:pt idx="4276">
                  <c:v>4276</c:v>
                </c:pt>
                <c:pt idx="4277">
                  <c:v>4277</c:v>
                </c:pt>
                <c:pt idx="4278">
                  <c:v>4278</c:v>
                </c:pt>
                <c:pt idx="4279">
                  <c:v>4279</c:v>
                </c:pt>
                <c:pt idx="4280">
                  <c:v>4280</c:v>
                </c:pt>
                <c:pt idx="4281">
                  <c:v>4281</c:v>
                </c:pt>
                <c:pt idx="4282">
                  <c:v>4282</c:v>
                </c:pt>
                <c:pt idx="4283">
                  <c:v>4283</c:v>
                </c:pt>
                <c:pt idx="4284">
                  <c:v>4284</c:v>
                </c:pt>
                <c:pt idx="4285">
                  <c:v>4285</c:v>
                </c:pt>
                <c:pt idx="4286">
                  <c:v>4286</c:v>
                </c:pt>
                <c:pt idx="4287">
                  <c:v>4287</c:v>
                </c:pt>
                <c:pt idx="4288">
                  <c:v>4288</c:v>
                </c:pt>
                <c:pt idx="4289">
                  <c:v>4289</c:v>
                </c:pt>
                <c:pt idx="4290">
                  <c:v>4290</c:v>
                </c:pt>
                <c:pt idx="4291">
                  <c:v>4291</c:v>
                </c:pt>
                <c:pt idx="4292">
                  <c:v>4292</c:v>
                </c:pt>
                <c:pt idx="4293">
                  <c:v>4293</c:v>
                </c:pt>
                <c:pt idx="4294">
                  <c:v>4294</c:v>
                </c:pt>
                <c:pt idx="4295">
                  <c:v>4295</c:v>
                </c:pt>
                <c:pt idx="4296">
                  <c:v>4296</c:v>
                </c:pt>
                <c:pt idx="4297">
                  <c:v>4297</c:v>
                </c:pt>
                <c:pt idx="4298">
                  <c:v>4298</c:v>
                </c:pt>
                <c:pt idx="4299">
                  <c:v>4299</c:v>
                </c:pt>
                <c:pt idx="4300">
                  <c:v>4300</c:v>
                </c:pt>
                <c:pt idx="4301">
                  <c:v>4301</c:v>
                </c:pt>
                <c:pt idx="4302">
                  <c:v>4302</c:v>
                </c:pt>
                <c:pt idx="4303">
                  <c:v>4303</c:v>
                </c:pt>
                <c:pt idx="4304">
                  <c:v>4304</c:v>
                </c:pt>
                <c:pt idx="4305">
                  <c:v>4305</c:v>
                </c:pt>
                <c:pt idx="4306">
                  <c:v>4306</c:v>
                </c:pt>
                <c:pt idx="4307">
                  <c:v>4307</c:v>
                </c:pt>
                <c:pt idx="4308">
                  <c:v>4308</c:v>
                </c:pt>
                <c:pt idx="4309">
                  <c:v>4309</c:v>
                </c:pt>
                <c:pt idx="4310">
                  <c:v>4310</c:v>
                </c:pt>
                <c:pt idx="4311">
                  <c:v>4311</c:v>
                </c:pt>
                <c:pt idx="4312">
                  <c:v>4312</c:v>
                </c:pt>
                <c:pt idx="4313">
                  <c:v>4313</c:v>
                </c:pt>
                <c:pt idx="4314">
                  <c:v>4314</c:v>
                </c:pt>
                <c:pt idx="4315">
                  <c:v>4315</c:v>
                </c:pt>
                <c:pt idx="4316">
                  <c:v>4316</c:v>
                </c:pt>
                <c:pt idx="4317">
                  <c:v>4317</c:v>
                </c:pt>
                <c:pt idx="4318">
                  <c:v>4318</c:v>
                </c:pt>
                <c:pt idx="4319">
                  <c:v>4319</c:v>
                </c:pt>
                <c:pt idx="4320">
                  <c:v>4320</c:v>
                </c:pt>
                <c:pt idx="4321">
                  <c:v>4321</c:v>
                </c:pt>
                <c:pt idx="4322">
                  <c:v>4322</c:v>
                </c:pt>
                <c:pt idx="4323">
                  <c:v>4323</c:v>
                </c:pt>
                <c:pt idx="4324">
                  <c:v>4324</c:v>
                </c:pt>
                <c:pt idx="4325">
                  <c:v>4325</c:v>
                </c:pt>
                <c:pt idx="4326">
                  <c:v>4326</c:v>
                </c:pt>
                <c:pt idx="4327">
                  <c:v>4327</c:v>
                </c:pt>
                <c:pt idx="4328">
                  <c:v>4328</c:v>
                </c:pt>
                <c:pt idx="4329">
                  <c:v>4329</c:v>
                </c:pt>
                <c:pt idx="4330">
                  <c:v>4330</c:v>
                </c:pt>
                <c:pt idx="4331">
                  <c:v>4331</c:v>
                </c:pt>
                <c:pt idx="4332">
                  <c:v>4332</c:v>
                </c:pt>
                <c:pt idx="4333">
                  <c:v>4333</c:v>
                </c:pt>
                <c:pt idx="4334">
                  <c:v>4334</c:v>
                </c:pt>
                <c:pt idx="4335">
                  <c:v>4335</c:v>
                </c:pt>
                <c:pt idx="4336">
                  <c:v>4336</c:v>
                </c:pt>
                <c:pt idx="4337">
                  <c:v>4337</c:v>
                </c:pt>
                <c:pt idx="4338">
                  <c:v>4338</c:v>
                </c:pt>
                <c:pt idx="4339">
                  <c:v>4339</c:v>
                </c:pt>
                <c:pt idx="4340">
                  <c:v>4340</c:v>
                </c:pt>
                <c:pt idx="4341">
                  <c:v>4341</c:v>
                </c:pt>
                <c:pt idx="4342">
                  <c:v>4342</c:v>
                </c:pt>
                <c:pt idx="4343">
                  <c:v>4343</c:v>
                </c:pt>
                <c:pt idx="4344">
                  <c:v>4344</c:v>
                </c:pt>
                <c:pt idx="4345">
                  <c:v>4345</c:v>
                </c:pt>
                <c:pt idx="4346">
                  <c:v>4346</c:v>
                </c:pt>
                <c:pt idx="4347">
                  <c:v>4347</c:v>
                </c:pt>
                <c:pt idx="4348">
                  <c:v>4348</c:v>
                </c:pt>
                <c:pt idx="4349">
                  <c:v>4349</c:v>
                </c:pt>
                <c:pt idx="4350">
                  <c:v>4350</c:v>
                </c:pt>
                <c:pt idx="4351">
                  <c:v>4351</c:v>
                </c:pt>
                <c:pt idx="4352">
                  <c:v>4352</c:v>
                </c:pt>
                <c:pt idx="4353">
                  <c:v>4353</c:v>
                </c:pt>
                <c:pt idx="4354">
                  <c:v>4354</c:v>
                </c:pt>
                <c:pt idx="4355">
                  <c:v>4355</c:v>
                </c:pt>
                <c:pt idx="4356">
                  <c:v>4356</c:v>
                </c:pt>
                <c:pt idx="4357">
                  <c:v>4357</c:v>
                </c:pt>
                <c:pt idx="4358">
                  <c:v>4358</c:v>
                </c:pt>
                <c:pt idx="4359">
                  <c:v>4359</c:v>
                </c:pt>
                <c:pt idx="4360">
                  <c:v>4360</c:v>
                </c:pt>
                <c:pt idx="4361">
                  <c:v>4361</c:v>
                </c:pt>
                <c:pt idx="4362">
                  <c:v>4362</c:v>
                </c:pt>
                <c:pt idx="4363">
                  <c:v>4363</c:v>
                </c:pt>
                <c:pt idx="4364">
                  <c:v>4364</c:v>
                </c:pt>
                <c:pt idx="4365">
                  <c:v>4365</c:v>
                </c:pt>
                <c:pt idx="4366">
                  <c:v>4366</c:v>
                </c:pt>
                <c:pt idx="4367">
                  <c:v>4367</c:v>
                </c:pt>
                <c:pt idx="4368">
                  <c:v>4368</c:v>
                </c:pt>
                <c:pt idx="4369">
                  <c:v>4369</c:v>
                </c:pt>
                <c:pt idx="4370">
                  <c:v>4370</c:v>
                </c:pt>
                <c:pt idx="4371">
                  <c:v>4371</c:v>
                </c:pt>
                <c:pt idx="4372">
                  <c:v>4372</c:v>
                </c:pt>
                <c:pt idx="4373">
                  <c:v>4373</c:v>
                </c:pt>
                <c:pt idx="4374">
                  <c:v>4374</c:v>
                </c:pt>
                <c:pt idx="4375">
                  <c:v>4375</c:v>
                </c:pt>
                <c:pt idx="4376">
                  <c:v>4376</c:v>
                </c:pt>
                <c:pt idx="4377">
                  <c:v>4377</c:v>
                </c:pt>
                <c:pt idx="4378">
                  <c:v>4378</c:v>
                </c:pt>
                <c:pt idx="4379">
                  <c:v>4379</c:v>
                </c:pt>
                <c:pt idx="4380">
                  <c:v>4380</c:v>
                </c:pt>
                <c:pt idx="4381">
                  <c:v>4381</c:v>
                </c:pt>
                <c:pt idx="4382">
                  <c:v>4382</c:v>
                </c:pt>
                <c:pt idx="4383">
                  <c:v>4383</c:v>
                </c:pt>
                <c:pt idx="4384">
                  <c:v>4384</c:v>
                </c:pt>
                <c:pt idx="4385">
                  <c:v>4385</c:v>
                </c:pt>
                <c:pt idx="4386">
                  <c:v>4386</c:v>
                </c:pt>
                <c:pt idx="4387">
                  <c:v>4387</c:v>
                </c:pt>
                <c:pt idx="4388">
                  <c:v>4388</c:v>
                </c:pt>
                <c:pt idx="4389">
                  <c:v>4389</c:v>
                </c:pt>
                <c:pt idx="4390">
                  <c:v>4390</c:v>
                </c:pt>
                <c:pt idx="4391">
                  <c:v>4391</c:v>
                </c:pt>
                <c:pt idx="4392">
                  <c:v>4392</c:v>
                </c:pt>
                <c:pt idx="4393">
                  <c:v>4393</c:v>
                </c:pt>
                <c:pt idx="4394">
                  <c:v>4394</c:v>
                </c:pt>
                <c:pt idx="4395">
                  <c:v>4395</c:v>
                </c:pt>
                <c:pt idx="4396">
                  <c:v>4396</c:v>
                </c:pt>
                <c:pt idx="4397">
                  <c:v>4397</c:v>
                </c:pt>
                <c:pt idx="4398">
                  <c:v>4398</c:v>
                </c:pt>
                <c:pt idx="4399">
                  <c:v>4399</c:v>
                </c:pt>
                <c:pt idx="4400">
                  <c:v>4400</c:v>
                </c:pt>
                <c:pt idx="4401">
                  <c:v>4401</c:v>
                </c:pt>
                <c:pt idx="4402">
                  <c:v>4402</c:v>
                </c:pt>
                <c:pt idx="4403">
                  <c:v>4403</c:v>
                </c:pt>
                <c:pt idx="4404">
                  <c:v>4404</c:v>
                </c:pt>
                <c:pt idx="4405">
                  <c:v>4405</c:v>
                </c:pt>
                <c:pt idx="4406">
                  <c:v>4406</c:v>
                </c:pt>
                <c:pt idx="4407">
                  <c:v>4407</c:v>
                </c:pt>
                <c:pt idx="4408">
                  <c:v>4408</c:v>
                </c:pt>
                <c:pt idx="4409">
                  <c:v>4409</c:v>
                </c:pt>
                <c:pt idx="4410">
                  <c:v>4410</c:v>
                </c:pt>
                <c:pt idx="4411">
                  <c:v>4411</c:v>
                </c:pt>
                <c:pt idx="4412">
                  <c:v>4412</c:v>
                </c:pt>
                <c:pt idx="4413">
                  <c:v>4413</c:v>
                </c:pt>
                <c:pt idx="4414">
                  <c:v>4414</c:v>
                </c:pt>
                <c:pt idx="4415">
                  <c:v>4415</c:v>
                </c:pt>
                <c:pt idx="4416">
                  <c:v>4416</c:v>
                </c:pt>
                <c:pt idx="4417">
                  <c:v>4417</c:v>
                </c:pt>
                <c:pt idx="4418">
                  <c:v>4418</c:v>
                </c:pt>
                <c:pt idx="4419">
                  <c:v>4419</c:v>
                </c:pt>
                <c:pt idx="4420">
                  <c:v>4420</c:v>
                </c:pt>
                <c:pt idx="4421">
                  <c:v>4421</c:v>
                </c:pt>
                <c:pt idx="4422">
                  <c:v>4422</c:v>
                </c:pt>
                <c:pt idx="4423">
                  <c:v>4423</c:v>
                </c:pt>
                <c:pt idx="4424">
                  <c:v>4424</c:v>
                </c:pt>
                <c:pt idx="4425">
                  <c:v>4425</c:v>
                </c:pt>
                <c:pt idx="4426">
                  <c:v>4426</c:v>
                </c:pt>
                <c:pt idx="4427">
                  <c:v>4427</c:v>
                </c:pt>
                <c:pt idx="4428">
                  <c:v>4428</c:v>
                </c:pt>
                <c:pt idx="4429">
                  <c:v>4429</c:v>
                </c:pt>
                <c:pt idx="4430">
                  <c:v>4430</c:v>
                </c:pt>
                <c:pt idx="4431">
                  <c:v>4431</c:v>
                </c:pt>
                <c:pt idx="4432">
                  <c:v>4432</c:v>
                </c:pt>
                <c:pt idx="4433">
                  <c:v>4433</c:v>
                </c:pt>
                <c:pt idx="4434">
                  <c:v>4434</c:v>
                </c:pt>
                <c:pt idx="4435">
                  <c:v>4435</c:v>
                </c:pt>
                <c:pt idx="4436">
                  <c:v>4436</c:v>
                </c:pt>
                <c:pt idx="4437">
                  <c:v>4437</c:v>
                </c:pt>
                <c:pt idx="4438">
                  <c:v>4438</c:v>
                </c:pt>
                <c:pt idx="4439">
                  <c:v>4439</c:v>
                </c:pt>
                <c:pt idx="4440">
                  <c:v>4440</c:v>
                </c:pt>
                <c:pt idx="4441">
                  <c:v>4441</c:v>
                </c:pt>
                <c:pt idx="4442">
                  <c:v>4442</c:v>
                </c:pt>
                <c:pt idx="4443">
                  <c:v>4443</c:v>
                </c:pt>
                <c:pt idx="4444">
                  <c:v>4444</c:v>
                </c:pt>
                <c:pt idx="4445">
                  <c:v>4445</c:v>
                </c:pt>
                <c:pt idx="4446">
                  <c:v>4446</c:v>
                </c:pt>
                <c:pt idx="4447">
                  <c:v>4447</c:v>
                </c:pt>
                <c:pt idx="4448">
                  <c:v>4448</c:v>
                </c:pt>
                <c:pt idx="4449">
                  <c:v>4449</c:v>
                </c:pt>
                <c:pt idx="4450">
                  <c:v>4450</c:v>
                </c:pt>
                <c:pt idx="4451">
                  <c:v>4451</c:v>
                </c:pt>
                <c:pt idx="4452">
                  <c:v>4452</c:v>
                </c:pt>
                <c:pt idx="4453">
                  <c:v>4453</c:v>
                </c:pt>
                <c:pt idx="4454">
                  <c:v>4454</c:v>
                </c:pt>
                <c:pt idx="4455">
                  <c:v>4455</c:v>
                </c:pt>
                <c:pt idx="4456">
                  <c:v>4456</c:v>
                </c:pt>
                <c:pt idx="4457">
                  <c:v>4457</c:v>
                </c:pt>
                <c:pt idx="4458">
                  <c:v>4458</c:v>
                </c:pt>
                <c:pt idx="4459">
                  <c:v>4459</c:v>
                </c:pt>
                <c:pt idx="4460">
                  <c:v>4460</c:v>
                </c:pt>
                <c:pt idx="4461">
                  <c:v>4461</c:v>
                </c:pt>
                <c:pt idx="4462">
                  <c:v>4462</c:v>
                </c:pt>
                <c:pt idx="4463">
                  <c:v>4463</c:v>
                </c:pt>
                <c:pt idx="4464">
                  <c:v>4464</c:v>
                </c:pt>
                <c:pt idx="4465">
                  <c:v>4465</c:v>
                </c:pt>
                <c:pt idx="4466">
                  <c:v>4466</c:v>
                </c:pt>
                <c:pt idx="4467">
                  <c:v>4467</c:v>
                </c:pt>
                <c:pt idx="4468">
                  <c:v>4468</c:v>
                </c:pt>
                <c:pt idx="4469">
                  <c:v>4469</c:v>
                </c:pt>
                <c:pt idx="4470">
                  <c:v>4470</c:v>
                </c:pt>
                <c:pt idx="4471">
                  <c:v>4471</c:v>
                </c:pt>
                <c:pt idx="4472">
                  <c:v>4472</c:v>
                </c:pt>
                <c:pt idx="4473">
                  <c:v>4473</c:v>
                </c:pt>
                <c:pt idx="4474">
                  <c:v>4474</c:v>
                </c:pt>
                <c:pt idx="4475">
                  <c:v>4475</c:v>
                </c:pt>
                <c:pt idx="4476">
                  <c:v>4476</c:v>
                </c:pt>
                <c:pt idx="4477">
                  <c:v>4477</c:v>
                </c:pt>
                <c:pt idx="4478">
                  <c:v>4478</c:v>
                </c:pt>
                <c:pt idx="4479">
                  <c:v>4479</c:v>
                </c:pt>
                <c:pt idx="4480">
                  <c:v>4480</c:v>
                </c:pt>
                <c:pt idx="4481">
                  <c:v>4481</c:v>
                </c:pt>
                <c:pt idx="4482">
                  <c:v>4482</c:v>
                </c:pt>
                <c:pt idx="4483">
                  <c:v>4483</c:v>
                </c:pt>
                <c:pt idx="4484">
                  <c:v>4484</c:v>
                </c:pt>
                <c:pt idx="4485">
                  <c:v>4485</c:v>
                </c:pt>
                <c:pt idx="4486">
                  <c:v>4486</c:v>
                </c:pt>
                <c:pt idx="4487">
                  <c:v>4487</c:v>
                </c:pt>
                <c:pt idx="4488">
                  <c:v>4488</c:v>
                </c:pt>
                <c:pt idx="4489">
                  <c:v>4489</c:v>
                </c:pt>
                <c:pt idx="4490">
                  <c:v>4490</c:v>
                </c:pt>
                <c:pt idx="4491">
                  <c:v>4491</c:v>
                </c:pt>
                <c:pt idx="4492">
                  <c:v>4492</c:v>
                </c:pt>
                <c:pt idx="4493">
                  <c:v>4493</c:v>
                </c:pt>
                <c:pt idx="4494">
                  <c:v>4494</c:v>
                </c:pt>
                <c:pt idx="4495">
                  <c:v>4495</c:v>
                </c:pt>
                <c:pt idx="4496">
                  <c:v>4496</c:v>
                </c:pt>
                <c:pt idx="4497">
                  <c:v>4497</c:v>
                </c:pt>
                <c:pt idx="4498">
                  <c:v>4498</c:v>
                </c:pt>
                <c:pt idx="4499">
                  <c:v>4499</c:v>
                </c:pt>
                <c:pt idx="4500">
                  <c:v>4500</c:v>
                </c:pt>
                <c:pt idx="4501">
                  <c:v>4501</c:v>
                </c:pt>
                <c:pt idx="4502">
                  <c:v>4502</c:v>
                </c:pt>
                <c:pt idx="4503">
                  <c:v>4503</c:v>
                </c:pt>
                <c:pt idx="4504">
                  <c:v>4504</c:v>
                </c:pt>
                <c:pt idx="4505">
                  <c:v>4505</c:v>
                </c:pt>
                <c:pt idx="4506">
                  <c:v>4506</c:v>
                </c:pt>
                <c:pt idx="4507">
                  <c:v>4507</c:v>
                </c:pt>
                <c:pt idx="4508">
                  <c:v>4508</c:v>
                </c:pt>
                <c:pt idx="4509">
                  <c:v>4509</c:v>
                </c:pt>
                <c:pt idx="4510">
                  <c:v>4510</c:v>
                </c:pt>
                <c:pt idx="4511">
                  <c:v>4511</c:v>
                </c:pt>
                <c:pt idx="4512">
                  <c:v>4512</c:v>
                </c:pt>
                <c:pt idx="4513">
                  <c:v>4513</c:v>
                </c:pt>
                <c:pt idx="4514">
                  <c:v>4514</c:v>
                </c:pt>
                <c:pt idx="4515">
                  <c:v>4515</c:v>
                </c:pt>
                <c:pt idx="4516">
                  <c:v>4516</c:v>
                </c:pt>
                <c:pt idx="4517">
                  <c:v>4517</c:v>
                </c:pt>
                <c:pt idx="4518">
                  <c:v>4518</c:v>
                </c:pt>
                <c:pt idx="4519">
                  <c:v>4519</c:v>
                </c:pt>
                <c:pt idx="4520">
                  <c:v>4520</c:v>
                </c:pt>
                <c:pt idx="4521">
                  <c:v>4521</c:v>
                </c:pt>
                <c:pt idx="4522">
                  <c:v>4522</c:v>
                </c:pt>
                <c:pt idx="4523">
                  <c:v>4523</c:v>
                </c:pt>
                <c:pt idx="4524">
                  <c:v>4524</c:v>
                </c:pt>
                <c:pt idx="4525">
                  <c:v>4525</c:v>
                </c:pt>
                <c:pt idx="4526">
                  <c:v>4526</c:v>
                </c:pt>
                <c:pt idx="4527">
                  <c:v>4527</c:v>
                </c:pt>
                <c:pt idx="4528">
                  <c:v>4528</c:v>
                </c:pt>
                <c:pt idx="4529">
                  <c:v>4529</c:v>
                </c:pt>
                <c:pt idx="4530">
                  <c:v>4530</c:v>
                </c:pt>
                <c:pt idx="4531">
                  <c:v>4531</c:v>
                </c:pt>
                <c:pt idx="4532">
                  <c:v>4532</c:v>
                </c:pt>
                <c:pt idx="4533">
                  <c:v>4533</c:v>
                </c:pt>
                <c:pt idx="4534">
                  <c:v>4534</c:v>
                </c:pt>
                <c:pt idx="4535">
                  <c:v>4535</c:v>
                </c:pt>
                <c:pt idx="4536">
                  <c:v>4536</c:v>
                </c:pt>
                <c:pt idx="4537">
                  <c:v>4537</c:v>
                </c:pt>
                <c:pt idx="4538">
                  <c:v>4538</c:v>
                </c:pt>
                <c:pt idx="4539">
                  <c:v>4539</c:v>
                </c:pt>
                <c:pt idx="4540">
                  <c:v>4540</c:v>
                </c:pt>
                <c:pt idx="4541">
                  <c:v>4541</c:v>
                </c:pt>
                <c:pt idx="4542">
                  <c:v>4542</c:v>
                </c:pt>
                <c:pt idx="4543">
                  <c:v>4543</c:v>
                </c:pt>
                <c:pt idx="4544">
                  <c:v>4544</c:v>
                </c:pt>
                <c:pt idx="4545">
                  <c:v>4545</c:v>
                </c:pt>
                <c:pt idx="4546">
                  <c:v>4546</c:v>
                </c:pt>
                <c:pt idx="4547">
                  <c:v>4547</c:v>
                </c:pt>
                <c:pt idx="4548">
                  <c:v>4548</c:v>
                </c:pt>
                <c:pt idx="4549">
                  <c:v>4549</c:v>
                </c:pt>
                <c:pt idx="4550">
                  <c:v>4550</c:v>
                </c:pt>
                <c:pt idx="4551">
                  <c:v>4551</c:v>
                </c:pt>
                <c:pt idx="4552">
                  <c:v>4552</c:v>
                </c:pt>
                <c:pt idx="4553">
                  <c:v>4553</c:v>
                </c:pt>
                <c:pt idx="4554">
                  <c:v>4554</c:v>
                </c:pt>
                <c:pt idx="4555">
                  <c:v>4555</c:v>
                </c:pt>
                <c:pt idx="4556">
                  <c:v>4556</c:v>
                </c:pt>
                <c:pt idx="4557">
                  <c:v>4557</c:v>
                </c:pt>
                <c:pt idx="4558">
                  <c:v>4558</c:v>
                </c:pt>
                <c:pt idx="4559">
                  <c:v>4559</c:v>
                </c:pt>
                <c:pt idx="4560">
                  <c:v>4560</c:v>
                </c:pt>
                <c:pt idx="4561">
                  <c:v>4561</c:v>
                </c:pt>
                <c:pt idx="4562">
                  <c:v>4562</c:v>
                </c:pt>
                <c:pt idx="4563">
                  <c:v>4563</c:v>
                </c:pt>
                <c:pt idx="4564">
                  <c:v>4564</c:v>
                </c:pt>
                <c:pt idx="4565">
                  <c:v>4565</c:v>
                </c:pt>
                <c:pt idx="4566">
                  <c:v>4566</c:v>
                </c:pt>
                <c:pt idx="4567">
                  <c:v>4567</c:v>
                </c:pt>
                <c:pt idx="4568">
                  <c:v>4568</c:v>
                </c:pt>
                <c:pt idx="4569">
                  <c:v>4569</c:v>
                </c:pt>
                <c:pt idx="4570">
                  <c:v>4570</c:v>
                </c:pt>
                <c:pt idx="4571">
                  <c:v>4571</c:v>
                </c:pt>
                <c:pt idx="4572">
                  <c:v>4572</c:v>
                </c:pt>
                <c:pt idx="4573">
                  <c:v>4573</c:v>
                </c:pt>
                <c:pt idx="4574">
                  <c:v>4574</c:v>
                </c:pt>
                <c:pt idx="4575">
                  <c:v>4575</c:v>
                </c:pt>
                <c:pt idx="4576">
                  <c:v>4576</c:v>
                </c:pt>
                <c:pt idx="4577">
                  <c:v>4577</c:v>
                </c:pt>
                <c:pt idx="4578">
                  <c:v>4578</c:v>
                </c:pt>
                <c:pt idx="4579">
                  <c:v>4579</c:v>
                </c:pt>
                <c:pt idx="4580">
                  <c:v>4580</c:v>
                </c:pt>
                <c:pt idx="4581">
                  <c:v>4581</c:v>
                </c:pt>
                <c:pt idx="4582">
                  <c:v>4582</c:v>
                </c:pt>
                <c:pt idx="4583">
                  <c:v>4583</c:v>
                </c:pt>
                <c:pt idx="4584">
                  <c:v>4584</c:v>
                </c:pt>
                <c:pt idx="4585">
                  <c:v>4585</c:v>
                </c:pt>
                <c:pt idx="4586">
                  <c:v>4586</c:v>
                </c:pt>
                <c:pt idx="4587">
                  <c:v>4587</c:v>
                </c:pt>
                <c:pt idx="4588">
                  <c:v>4588</c:v>
                </c:pt>
                <c:pt idx="4589">
                  <c:v>4589</c:v>
                </c:pt>
                <c:pt idx="4590">
                  <c:v>4590</c:v>
                </c:pt>
                <c:pt idx="4591">
                  <c:v>4591</c:v>
                </c:pt>
                <c:pt idx="4592">
                  <c:v>4592</c:v>
                </c:pt>
                <c:pt idx="4593">
                  <c:v>4593</c:v>
                </c:pt>
                <c:pt idx="4594">
                  <c:v>4594</c:v>
                </c:pt>
                <c:pt idx="4595">
                  <c:v>4595</c:v>
                </c:pt>
                <c:pt idx="4596">
                  <c:v>4596</c:v>
                </c:pt>
                <c:pt idx="4597">
                  <c:v>4597</c:v>
                </c:pt>
                <c:pt idx="4598">
                  <c:v>4598</c:v>
                </c:pt>
                <c:pt idx="4599">
                  <c:v>4599</c:v>
                </c:pt>
                <c:pt idx="4600">
                  <c:v>4600</c:v>
                </c:pt>
                <c:pt idx="4601">
                  <c:v>4601</c:v>
                </c:pt>
                <c:pt idx="4602">
                  <c:v>4602</c:v>
                </c:pt>
                <c:pt idx="4603">
                  <c:v>4603</c:v>
                </c:pt>
                <c:pt idx="4604">
                  <c:v>4604</c:v>
                </c:pt>
                <c:pt idx="4605">
                  <c:v>4605</c:v>
                </c:pt>
                <c:pt idx="4606">
                  <c:v>4606</c:v>
                </c:pt>
                <c:pt idx="4607">
                  <c:v>4607</c:v>
                </c:pt>
                <c:pt idx="4608">
                  <c:v>4608</c:v>
                </c:pt>
                <c:pt idx="4609">
                  <c:v>4609</c:v>
                </c:pt>
                <c:pt idx="4610">
                  <c:v>4610</c:v>
                </c:pt>
                <c:pt idx="4611">
                  <c:v>4611</c:v>
                </c:pt>
                <c:pt idx="4612">
                  <c:v>4612</c:v>
                </c:pt>
                <c:pt idx="4613">
                  <c:v>4613</c:v>
                </c:pt>
                <c:pt idx="4614">
                  <c:v>4614</c:v>
                </c:pt>
                <c:pt idx="4615">
                  <c:v>4615</c:v>
                </c:pt>
                <c:pt idx="4616">
                  <c:v>4616</c:v>
                </c:pt>
                <c:pt idx="4617">
                  <c:v>4617</c:v>
                </c:pt>
                <c:pt idx="4618">
                  <c:v>4618</c:v>
                </c:pt>
                <c:pt idx="4619">
                  <c:v>4619</c:v>
                </c:pt>
                <c:pt idx="4620">
                  <c:v>4620</c:v>
                </c:pt>
                <c:pt idx="4621">
                  <c:v>4621</c:v>
                </c:pt>
                <c:pt idx="4622">
                  <c:v>4622</c:v>
                </c:pt>
                <c:pt idx="4623">
                  <c:v>4623</c:v>
                </c:pt>
                <c:pt idx="4624">
                  <c:v>4624</c:v>
                </c:pt>
                <c:pt idx="4625">
                  <c:v>4625</c:v>
                </c:pt>
                <c:pt idx="4626">
                  <c:v>4626</c:v>
                </c:pt>
                <c:pt idx="4627">
                  <c:v>4627</c:v>
                </c:pt>
                <c:pt idx="4628">
                  <c:v>4628</c:v>
                </c:pt>
                <c:pt idx="4629">
                  <c:v>4629</c:v>
                </c:pt>
                <c:pt idx="4630">
                  <c:v>4630</c:v>
                </c:pt>
                <c:pt idx="4631">
                  <c:v>4631</c:v>
                </c:pt>
                <c:pt idx="4632">
                  <c:v>4632</c:v>
                </c:pt>
                <c:pt idx="4633">
                  <c:v>4633</c:v>
                </c:pt>
                <c:pt idx="4634">
                  <c:v>4634</c:v>
                </c:pt>
                <c:pt idx="4635">
                  <c:v>4635</c:v>
                </c:pt>
                <c:pt idx="4636">
                  <c:v>4636</c:v>
                </c:pt>
                <c:pt idx="4637">
                  <c:v>4637</c:v>
                </c:pt>
                <c:pt idx="4638">
                  <c:v>4638</c:v>
                </c:pt>
                <c:pt idx="4639">
                  <c:v>4639</c:v>
                </c:pt>
                <c:pt idx="4640">
                  <c:v>4640</c:v>
                </c:pt>
                <c:pt idx="4641">
                  <c:v>4641</c:v>
                </c:pt>
                <c:pt idx="4642">
                  <c:v>4642</c:v>
                </c:pt>
                <c:pt idx="4643">
                  <c:v>4643</c:v>
                </c:pt>
                <c:pt idx="4644">
                  <c:v>4644</c:v>
                </c:pt>
                <c:pt idx="4645">
                  <c:v>4645</c:v>
                </c:pt>
                <c:pt idx="4646">
                  <c:v>4646</c:v>
                </c:pt>
                <c:pt idx="4647">
                  <c:v>4647</c:v>
                </c:pt>
                <c:pt idx="4648">
                  <c:v>4648</c:v>
                </c:pt>
                <c:pt idx="4649">
                  <c:v>4649</c:v>
                </c:pt>
                <c:pt idx="4650">
                  <c:v>4650</c:v>
                </c:pt>
                <c:pt idx="4651">
                  <c:v>4651</c:v>
                </c:pt>
                <c:pt idx="4652">
                  <c:v>4652</c:v>
                </c:pt>
                <c:pt idx="4653">
                  <c:v>4653</c:v>
                </c:pt>
                <c:pt idx="4654">
                  <c:v>4654</c:v>
                </c:pt>
                <c:pt idx="4655">
                  <c:v>4655</c:v>
                </c:pt>
                <c:pt idx="4656">
                  <c:v>4656</c:v>
                </c:pt>
                <c:pt idx="4657">
                  <c:v>4657</c:v>
                </c:pt>
                <c:pt idx="4658">
                  <c:v>4658</c:v>
                </c:pt>
                <c:pt idx="4659">
                  <c:v>4659</c:v>
                </c:pt>
                <c:pt idx="4660">
                  <c:v>4660</c:v>
                </c:pt>
                <c:pt idx="4661">
                  <c:v>4661</c:v>
                </c:pt>
                <c:pt idx="4662">
                  <c:v>4662</c:v>
                </c:pt>
                <c:pt idx="4663">
                  <c:v>4663</c:v>
                </c:pt>
                <c:pt idx="4664">
                  <c:v>4664</c:v>
                </c:pt>
                <c:pt idx="4665">
                  <c:v>4665</c:v>
                </c:pt>
                <c:pt idx="4666">
                  <c:v>4666</c:v>
                </c:pt>
                <c:pt idx="4667">
                  <c:v>4667</c:v>
                </c:pt>
                <c:pt idx="4668">
                  <c:v>4668</c:v>
                </c:pt>
                <c:pt idx="4669">
                  <c:v>4669</c:v>
                </c:pt>
                <c:pt idx="4670">
                  <c:v>4670</c:v>
                </c:pt>
                <c:pt idx="4671">
                  <c:v>4671</c:v>
                </c:pt>
                <c:pt idx="4672">
                  <c:v>4672</c:v>
                </c:pt>
                <c:pt idx="4673">
                  <c:v>4673</c:v>
                </c:pt>
                <c:pt idx="4674">
                  <c:v>4674</c:v>
                </c:pt>
                <c:pt idx="4675">
                  <c:v>4675</c:v>
                </c:pt>
                <c:pt idx="4676">
                  <c:v>4676</c:v>
                </c:pt>
                <c:pt idx="4677">
                  <c:v>4677</c:v>
                </c:pt>
                <c:pt idx="4678">
                  <c:v>4678</c:v>
                </c:pt>
                <c:pt idx="4679">
                  <c:v>4679</c:v>
                </c:pt>
                <c:pt idx="4680">
                  <c:v>4680</c:v>
                </c:pt>
                <c:pt idx="4681">
                  <c:v>4681</c:v>
                </c:pt>
                <c:pt idx="4682">
                  <c:v>4682</c:v>
                </c:pt>
                <c:pt idx="4683">
                  <c:v>4683</c:v>
                </c:pt>
                <c:pt idx="4684">
                  <c:v>4684</c:v>
                </c:pt>
                <c:pt idx="4685">
                  <c:v>4685</c:v>
                </c:pt>
                <c:pt idx="4686">
                  <c:v>4686</c:v>
                </c:pt>
                <c:pt idx="4687">
                  <c:v>4687</c:v>
                </c:pt>
                <c:pt idx="4688">
                  <c:v>4688</c:v>
                </c:pt>
                <c:pt idx="4689">
                  <c:v>4689</c:v>
                </c:pt>
                <c:pt idx="4690">
                  <c:v>4690</c:v>
                </c:pt>
                <c:pt idx="4691">
                  <c:v>4691</c:v>
                </c:pt>
                <c:pt idx="4692">
                  <c:v>4692</c:v>
                </c:pt>
                <c:pt idx="4693">
                  <c:v>4693</c:v>
                </c:pt>
                <c:pt idx="4694">
                  <c:v>4694</c:v>
                </c:pt>
                <c:pt idx="4695">
                  <c:v>4695</c:v>
                </c:pt>
                <c:pt idx="4696">
                  <c:v>4696</c:v>
                </c:pt>
                <c:pt idx="4697">
                  <c:v>4697</c:v>
                </c:pt>
                <c:pt idx="4698">
                  <c:v>4698</c:v>
                </c:pt>
                <c:pt idx="4699">
                  <c:v>4699</c:v>
                </c:pt>
                <c:pt idx="4700">
                  <c:v>4700</c:v>
                </c:pt>
                <c:pt idx="4701">
                  <c:v>4701</c:v>
                </c:pt>
                <c:pt idx="4702">
                  <c:v>4702</c:v>
                </c:pt>
                <c:pt idx="4703">
                  <c:v>4703</c:v>
                </c:pt>
                <c:pt idx="4704">
                  <c:v>4704</c:v>
                </c:pt>
                <c:pt idx="4705">
                  <c:v>4705</c:v>
                </c:pt>
                <c:pt idx="4706">
                  <c:v>4706</c:v>
                </c:pt>
                <c:pt idx="4707">
                  <c:v>4707</c:v>
                </c:pt>
                <c:pt idx="4708">
                  <c:v>4708</c:v>
                </c:pt>
                <c:pt idx="4709">
                  <c:v>4709</c:v>
                </c:pt>
                <c:pt idx="4710">
                  <c:v>4710</c:v>
                </c:pt>
                <c:pt idx="4711">
                  <c:v>4711</c:v>
                </c:pt>
                <c:pt idx="4712">
                  <c:v>4712</c:v>
                </c:pt>
                <c:pt idx="4713">
                  <c:v>4713</c:v>
                </c:pt>
                <c:pt idx="4714">
                  <c:v>4714</c:v>
                </c:pt>
                <c:pt idx="4715">
                  <c:v>4715</c:v>
                </c:pt>
                <c:pt idx="4716">
                  <c:v>4716</c:v>
                </c:pt>
                <c:pt idx="4717">
                  <c:v>4717</c:v>
                </c:pt>
                <c:pt idx="4718">
                  <c:v>4718</c:v>
                </c:pt>
                <c:pt idx="4719">
                  <c:v>4719</c:v>
                </c:pt>
                <c:pt idx="4720">
                  <c:v>4720</c:v>
                </c:pt>
                <c:pt idx="4721">
                  <c:v>4721</c:v>
                </c:pt>
                <c:pt idx="4722">
                  <c:v>4722</c:v>
                </c:pt>
                <c:pt idx="4723">
                  <c:v>4723</c:v>
                </c:pt>
                <c:pt idx="4724">
                  <c:v>4724</c:v>
                </c:pt>
                <c:pt idx="4725">
                  <c:v>4725</c:v>
                </c:pt>
                <c:pt idx="4726">
                  <c:v>4726</c:v>
                </c:pt>
                <c:pt idx="4727">
                  <c:v>4727</c:v>
                </c:pt>
                <c:pt idx="4728">
                  <c:v>4728</c:v>
                </c:pt>
                <c:pt idx="4729">
                  <c:v>4729</c:v>
                </c:pt>
                <c:pt idx="4730">
                  <c:v>4730</c:v>
                </c:pt>
                <c:pt idx="4731">
                  <c:v>4731</c:v>
                </c:pt>
                <c:pt idx="4732">
                  <c:v>4732</c:v>
                </c:pt>
                <c:pt idx="4733">
                  <c:v>4733</c:v>
                </c:pt>
                <c:pt idx="4734">
                  <c:v>4734</c:v>
                </c:pt>
                <c:pt idx="4735">
                  <c:v>4735</c:v>
                </c:pt>
                <c:pt idx="4736">
                  <c:v>4736</c:v>
                </c:pt>
                <c:pt idx="4737">
                  <c:v>4737</c:v>
                </c:pt>
                <c:pt idx="4738">
                  <c:v>4738</c:v>
                </c:pt>
                <c:pt idx="4739">
                  <c:v>4739</c:v>
                </c:pt>
                <c:pt idx="4740">
                  <c:v>4740</c:v>
                </c:pt>
                <c:pt idx="4741">
                  <c:v>4741</c:v>
                </c:pt>
                <c:pt idx="4742">
                  <c:v>4742</c:v>
                </c:pt>
                <c:pt idx="4743">
                  <c:v>4743</c:v>
                </c:pt>
                <c:pt idx="4744">
                  <c:v>4744</c:v>
                </c:pt>
                <c:pt idx="4745">
                  <c:v>4745</c:v>
                </c:pt>
                <c:pt idx="4746">
                  <c:v>4746</c:v>
                </c:pt>
                <c:pt idx="4747">
                  <c:v>4747</c:v>
                </c:pt>
                <c:pt idx="4748">
                  <c:v>4748</c:v>
                </c:pt>
                <c:pt idx="4749">
                  <c:v>4749</c:v>
                </c:pt>
                <c:pt idx="4750">
                  <c:v>4750</c:v>
                </c:pt>
                <c:pt idx="4751">
                  <c:v>4751</c:v>
                </c:pt>
                <c:pt idx="4752">
                  <c:v>4752</c:v>
                </c:pt>
                <c:pt idx="4753">
                  <c:v>4753</c:v>
                </c:pt>
                <c:pt idx="4754">
                  <c:v>4754</c:v>
                </c:pt>
                <c:pt idx="4755">
                  <c:v>4755</c:v>
                </c:pt>
                <c:pt idx="4756">
                  <c:v>4756</c:v>
                </c:pt>
                <c:pt idx="4757">
                  <c:v>4757</c:v>
                </c:pt>
                <c:pt idx="4758">
                  <c:v>4758</c:v>
                </c:pt>
                <c:pt idx="4759">
                  <c:v>4759</c:v>
                </c:pt>
                <c:pt idx="4760">
                  <c:v>4760</c:v>
                </c:pt>
                <c:pt idx="4761">
                  <c:v>4761</c:v>
                </c:pt>
                <c:pt idx="4762">
                  <c:v>4762</c:v>
                </c:pt>
                <c:pt idx="4763">
                  <c:v>4763</c:v>
                </c:pt>
                <c:pt idx="4764">
                  <c:v>4764</c:v>
                </c:pt>
                <c:pt idx="4765">
                  <c:v>4765</c:v>
                </c:pt>
                <c:pt idx="4766">
                  <c:v>4766</c:v>
                </c:pt>
                <c:pt idx="4767">
                  <c:v>4767</c:v>
                </c:pt>
                <c:pt idx="4768">
                  <c:v>4768</c:v>
                </c:pt>
                <c:pt idx="4769">
                  <c:v>4769</c:v>
                </c:pt>
                <c:pt idx="4770">
                  <c:v>4770</c:v>
                </c:pt>
                <c:pt idx="4771">
                  <c:v>4771</c:v>
                </c:pt>
                <c:pt idx="4772">
                  <c:v>4772</c:v>
                </c:pt>
                <c:pt idx="4773">
                  <c:v>4773</c:v>
                </c:pt>
                <c:pt idx="4774">
                  <c:v>4774</c:v>
                </c:pt>
                <c:pt idx="4775">
                  <c:v>4775</c:v>
                </c:pt>
                <c:pt idx="4776">
                  <c:v>4776</c:v>
                </c:pt>
                <c:pt idx="4777">
                  <c:v>4777</c:v>
                </c:pt>
                <c:pt idx="4778">
                  <c:v>4778</c:v>
                </c:pt>
                <c:pt idx="4779">
                  <c:v>4779</c:v>
                </c:pt>
                <c:pt idx="4780">
                  <c:v>4780</c:v>
                </c:pt>
                <c:pt idx="4781">
                  <c:v>4781</c:v>
                </c:pt>
                <c:pt idx="4782">
                  <c:v>4782</c:v>
                </c:pt>
                <c:pt idx="4783">
                  <c:v>4783</c:v>
                </c:pt>
                <c:pt idx="4784">
                  <c:v>4784</c:v>
                </c:pt>
                <c:pt idx="4785">
                  <c:v>4785</c:v>
                </c:pt>
                <c:pt idx="4786">
                  <c:v>4786</c:v>
                </c:pt>
                <c:pt idx="4787">
                  <c:v>4787</c:v>
                </c:pt>
                <c:pt idx="4788">
                  <c:v>4788</c:v>
                </c:pt>
                <c:pt idx="4789">
                  <c:v>4789</c:v>
                </c:pt>
                <c:pt idx="4790">
                  <c:v>4790</c:v>
                </c:pt>
                <c:pt idx="4791">
                  <c:v>4791</c:v>
                </c:pt>
                <c:pt idx="4792">
                  <c:v>4792</c:v>
                </c:pt>
                <c:pt idx="4793">
                  <c:v>4793</c:v>
                </c:pt>
                <c:pt idx="4794">
                  <c:v>4794</c:v>
                </c:pt>
                <c:pt idx="4795">
                  <c:v>4795</c:v>
                </c:pt>
                <c:pt idx="4796">
                  <c:v>4796</c:v>
                </c:pt>
                <c:pt idx="4797">
                  <c:v>4797</c:v>
                </c:pt>
                <c:pt idx="4798">
                  <c:v>4798</c:v>
                </c:pt>
                <c:pt idx="4799">
                  <c:v>4799</c:v>
                </c:pt>
                <c:pt idx="4800">
                  <c:v>4800</c:v>
                </c:pt>
                <c:pt idx="4801">
                  <c:v>4801</c:v>
                </c:pt>
                <c:pt idx="4802">
                  <c:v>4802</c:v>
                </c:pt>
                <c:pt idx="4803">
                  <c:v>4803</c:v>
                </c:pt>
                <c:pt idx="4804">
                  <c:v>4804</c:v>
                </c:pt>
                <c:pt idx="4805">
                  <c:v>4805</c:v>
                </c:pt>
                <c:pt idx="4806">
                  <c:v>4806</c:v>
                </c:pt>
                <c:pt idx="4807">
                  <c:v>4807</c:v>
                </c:pt>
                <c:pt idx="4808">
                  <c:v>4808</c:v>
                </c:pt>
                <c:pt idx="4809">
                  <c:v>4809</c:v>
                </c:pt>
                <c:pt idx="4810">
                  <c:v>4810</c:v>
                </c:pt>
                <c:pt idx="4811">
                  <c:v>4811</c:v>
                </c:pt>
                <c:pt idx="4812">
                  <c:v>4812</c:v>
                </c:pt>
                <c:pt idx="4813">
                  <c:v>4813</c:v>
                </c:pt>
                <c:pt idx="4814">
                  <c:v>4814</c:v>
                </c:pt>
                <c:pt idx="4815">
                  <c:v>4815</c:v>
                </c:pt>
                <c:pt idx="4816">
                  <c:v>4816</c:v>
                </c:pt>
                <c:pt idx="4817">
                  <c:v>4817</c:v>
                </c:pt>
                <c:pt idx="4818">
                  <c:v>4818</c:v>
                </c:pt>
                <c:pt idx="4819">
                  <c:v>4819</c:v>
                </c:pt>
                <c:pt idx="4820">
                  <c:v>4820</c:v>
                </c:pt>
                <c:pt idx="4821">
                  <c:v>4821</c:v>
                </c:pt>
                <c:pt idx="4822">
                  <c:v>4822</c:v>
                </c:pt>
                <c:pt idx="4823">
                  <c:v>4823</c:v>
                </c:pt>
                <c:pt idx="4824">
                  <c:v>4824</c:v>
                </c:pt>
                <c:pt idx="4825">
                  <c:v>4825</c:v>
                </c:pt>
                <c:pt idx="4826">
                  <c:v>4826</c:v>
                </c:pt>
                <c:pt idx="4827">
                  <c:v>4827</c:v>
                </c:pt>
                <c:pt idx="4828">
                  <c:v>4828</c:v>
                </c:pt>
                <c:pt idx="4829">
                  <c:v>4829</c:v>
                </c:pt>
                <c:pt idx="4830">
                  <c:v>4830</c:v>
                </c:pt>
                <c:pt idx="4831">
                  <c:v>4831</c:v>
                </c:pt>
                <c:pt idx="4832">
                  <c:v>4832</c:v>
                </c:pt>
                <c:pt idx="4833">
                  <c:v>4833</c:v>
                </c:pt>
                <c:pt idx="4834">
                  <c:v>4834</c:v>
                </c:pt>
                <c:pt idx="4835">
                  <c:v>4835</c:v>
                </c:pt>
                <c:pt idx="4836">
                  <c:v>4836</c:v>
                </c:pt>
                <c:pt idx="4837">
                  <c:v>4837</c:v>
                </c:pt>
                <c:pt idx="4838">
                  <c:v>4838</c:v>
                </c:pt>
                <c:pt idx="4839">
                  <c:v>4839</c:v>
                </c:pt>
                <c:pt idx="4840">
                  <c:v>4840</c:v>
                </c:pt>
                <c:pt idx="4841">
                  <c:v>4841</c:v>
                </c:pt>
                <c:pt idx="4842">
                  <c:v>4842</c:v>
                </c:pt>
                <c:pt idx="4843">
                  <c:v>4843</c:v>
                </c:pt>
                <c:pt idx="4844">
                  <c:v>4844</c:v>
                </c:pt>
                <c:pt idx="4845">
                  <c:v>4845</c:v>
                </c:pt>
                <c:pt idx="4846">
                  <c:v>4846</c:v>
                </c:pt>
                <c:pt idx="4847">
                  <c:v>4847</c:v>
                </c:pt>
                <c:pt idx="4848">
                  <c:v>4848</c:v>
                </c:pt>
                <c:pt idx="4849">
                  <c:v>4849</c:v>
                </c:pt>
                <c:pt idx="4850">
                  <c:v>4850</c:v>
                </c:pt>
                <c:pt idx="4851">
                  <c:v>4851</c:v>
                </c:pt>
                <c:pt idx="4852">
                  <c:v>4852</c:v>
                </c:pt>
                <c:pt idx="4853">
                  <c:v>4853</c:v>
                </c:pt>
                <c:pt idx="4854">
                  <c:v>4854</c:v>
                </c:pt>
                <c:pt idx="4855">
                  <c:v>4855</c:v>
                </c:pt>
                <c:pt idx="4856">
                  <c:v>4856</c:v>
                </c:pt>
                <c:pt idx="4857">
                  <c:v>4857</c:v>
                </c:pt>
                <c:pt idx="4858">
                  <c:v>4858</c:v>
                </c:pt>
                <c:pt idx="4859">
                  <c:v>4859</c:v>
                </c:pt>
                <c:pt idx="4860">
                  <c:v>4860</c:v>
                </c:pt>
                <c:pt idx="4861">
                  <c:v>4861</c:v>
                </c:pt>
                <c:pt idx="4862">
                  <c:v>4862</c:v>
                </c:pt>
                <c:pt idx="4863">
                  <c:v>4863</c:v>
                </c:pt>
                <c:pt idx="4864">
                  <c:v>4864</c:v>
                </c:pt>
                <c:pt idx="4865">
                  <c:v>4865</c:v>
                </c:pt>
                <c:pt idx="4866">
                  <c:v>4866</c:v>
                </c:pt>
                <c:pt idx="4867">
                  <c:v>4867</c:v>
                </c:pt>
                <c:pt idx="4868">
                  <c:v>4868</c:v>
                </c:pt>
                <c:pt idx="4869">
                  <c:v>4869</c:v>
                </c:pt>
                <c:pt idx="4870">
                  <c:v>4870</c:v>
                </c:pt>
                <c:pt idx="4871">
                  <c:v>4871</c:v>
                </c:pt>
                <c:pt idx="4872">
                  <c:v>4872</c:v>
                </c:pt>
                <c:pt idx="4873">
                  <c:v>4873</c:v>
                </c:pt>
                <c:pt idx="4874">
                  <c:v>4874</c:v>
                </c:pt>
                <c:pt idx="4875">
                  <c:v>4875</c:v>
                </c:pt>
                <c:pt idx="4876">
                  <c:v>4876</c:v>
                </c:pt>
                <c:pt idx="4877">
                  <c:v>4877</c:v>
                </c:pt>
                <c:pt idx="4878">
                  <c:v>4878</c:v>
                </c:pt>
                <c:pt idx="4879">
                  <c:v>4879</c:v>
                </c:pt>
                <c:pt idx="4880">
                  <c:v>4880</c:v>
                </c:pt>
                <c:pt idx="4881">
                  <c:v>4881</c:v>
                </c:pt>
                <c:pt idx="4882">
                  <c:v>4882</c:v>
                </c:pt>
                <c:pt idx="4883">
                  <c:v>4883</c:v>
                </c:pt>
                <c:pt idx="4884">
                  <c:v>4884</c:v>
                </c:pt>
                <c:pt idx="4885">
                  <c:v>4885</c:v>
                </c:pt>
                <c:pt idx="4886">
                  <c:v>4886</c:v>
                </c:pt>
                <c:pt idx="4887">
                  <c:v>4887</c:v>
                </c:pt>
                <c:pt idx="4888">
                  <c:v>4888</c:v>
                </c:pt>
                <c:pt idx="4889">
                  <c:v>4889</c:v>
                </c:pt>
                <c:pt idx="4890">
                  <c:v>4890</c:v>
                </c:pt>
                <c:pt idx="4891">
                  <c:v>4891</c:v>
                </c:pt>
                <c:pt idx="4892">
                  <c:v>4892</c:v>
                </c:pt>
                <c:pt idx="4893">
                  <c:v>4893</c:v>
                </c:pt>
                <c:pt idx="4894">
                  <c:v>4894</c:v>
                </c:pt>
                <c:pt idx="4895">
                  <c:v>4895</c:v>
                </c:pt>
                <c:pt idx="4896">
                  <c:v>4896</c:v>
                </c:pt>
                <c:pt idx="4897">
                  <c:v>4897</c:v>
                </c:pt>
                <c:pt idx="4898">
                  <c:v>4898</c:v>
                </c:pt>
                <c:pt idx="4899">
                  <c:v>4899</c:v>
                </c:pt>
                <c:pt idx="4900">
                  <c:v>4900</c:v>
                </c:pt>
                <c:pt idx="4901">
                  <c:v>4901</c:v>
                </c:pt>
                <c:pt idx="4902">
                  <c:v>4902</c:v>
                </c:pt>
                <c:pt idx="4903">
                  <c:v>4903</c:v>
                </c:pt>
                <c:pt idx="4904">
                  <c:v>4904</c:v>
                </c:pt>
                <c:pt idx="4905">
                  <c:v>4905</c:v>
                </c:pt>
                <c:pt idx="4906">
                  <c:v>4906</c:v>
                </c:pt>
                <c:pt idx="4907">
                  <c:v>4907</c:v>
                </c:pt>
                <c:pt idx="4908">
                  <c:v>4908</c:v>
                </c:pt>
                <c:pt idx="4909">
                  <c:v>4909</c:v>
                </c:pt>
                <c:pt idx="4910">
                  <c:v>4910</c:v>
                </c:pt>
                <c:pt idx="4911">
                  <c:v>4911</c:v>
                </c:pt>
                <c:pt idx="4912">
                  <c:v>4912</c:v>
                </c:pt>
                <c:pt idx="4913">
                  <c:v>4913</c:v>
                </c:pt>
                <c:pt idx="4914">
                  <c:v>4914</c:v>
                </c:pt>
                <c:pt idx="4915">
                  <c:v>4915</c:v>
                </c:pt>
                <c:pt idx="4916">
                  <c:v>4916</c:v>
                </c:pt>
                <c:pt idx="4917">
                  <c:v>4917</c:v>
                </c:pt>
                <c:pt idx="4918">
                  <c:v>4918</c:v>
                </c:pt>
                <c:pt idx="4919">
                  <c:v>4919</c:v>
                </c:pt>
                <c:pt idx="4920">
                  <c:v>4920</c:v>
                </c:pt>
                <c:pt idx="4921">
                  <c:v>4921</c:v>
                </c:pt>
                <c:pt idx="4922">
                  <c:v>4922</c:v>
                </c:pt>
                <c:pt idx="4923">
                  <c:v>4923</c:v>
                </c:pt>
                <c:pt idx="4924">
                  <c:v>4924</c:v>
                </c:pt>
                <c:pt idx="4925">
                  <c:v>4925</c:v>
                </c:pt>
                <c:pt idx="4926">
                  <c:v>4926</c:v>
                </c:pt>
                <c:pt idx="4927">
                  <c:v>4927</c:v>
                </c:pt>
                <c:pt idx="4928">
                  <c:v>4928</c:v>
                </c:pt>
                <c:pt idx="4929">
                  <c:v>4929</c:v>
                </c:pt>
                <c:pt idx="4930">
                  <c:v>4930</c:v>
                </c:pt>
                <c:pt idx="4931">
                  <c:v>4931</c:v>
                </c:pt>
                <c:pt idx="4932">
                  <c:v>4932</c:v>
                </c:pt>
                <c:pt idx="4933">
                  <c:v>4933</c:v>
                </c:pt>
                <c:pt idx="4934">
                  <c:v>4934</c:v>
                </c:pt>
                <c:pt idx="4935">
                  <c:v>4935</c:v>
                </c:pt>
                <c:pt idx="4936">
                  <c:v>4936</c:v>
                </c:pt>
                <c:pt idx="4937">
                  <c:v>4937</c:v>
                </c:pt>
                <c:pt idx="4938">
                  <c:v>4938</c:v>
                </c:pt>
                <c:pt idx="4939">
                  <c:v>4939</c:v>
                </c:pt>
                <c:pt idx="4940">
                  <c:v>4940</c:v>
                </c:pt>
                <c:pt idx="4941">
                  <c:v>4941</c:v>
                </c:pt>
                <c:pt idx="4942">
                  <c:v>4942</c:v>
                </c:pt>
                <c:pt idx="4943">
                  <c:v>4943</c:v>
                </c:pt>
                <c:pt idx="4944">
                  <c:v>4944</c:v>
                </c:pt>
                <c:pt idx="4945">
                  <c:v>4945</c:v>
                </c:pt>
                <c:pt idx="4946">
                  <c:v>4946</c:v>
                </c:pt>
                <c:pt idx="4947">
                  <c:v>4947</c:v>
                </c:pt>
                <c:pt idx="4948">
                  <c:v>4948</c:v>
                </c:pt>
                <c:pt idx="4949">
                  <c:v>4949</c:v>
                </c:pt>
                <c:pt idx="4950">
                  <c:v>4950</c:v>
                </c:pt>
                <c:pt idx="4951">
                  <c:v>4951</c:v>
                </c:pt>
                <c:pt idx="4952">
                  <c:v>4952</c:v>
                </c:pt>
                <c:pt idx="4953">
                  <c:v>4953</c:v>
                </c:pt>
                <c:pt idx="4954">
                  <c:v>4954</c:v>
                </c:pt>
                <c:pt idx="4955">
                  <c:v>4955</c:v>
                </c:pt>
                <c:pt idx="4956">
                  <c:v>4956</c:v>
                </c:pt>
                <c:pt idx="4957">
                  <c:v>4957</c:v>
                </c:pt>
                <c:pt idx="4958">
                  <c:v>4958</c:v>
                </c:pt>
                <c:pt idx="4959">
                  <c:v>4959</c:v>
                </c:pt>
                <c:pt idx="4960">
                  <c:v>4960</c:v>
                </c:pt>
                <c:pt idx="4961">
                  <c:v>4961</c:v>
                </c:pt>
                <c:pt idx="4962">
                  <c:v>4962</c:v>
                </c:pt>
                <c:pt idx="4963">
                  <c:v>4963</c:v>
                </c:pt>
                <c:pt idx="4964">
                  <c:v>4964</c:v>
                </c:pt>
                <c:pt idx="4965">
                  <c:v>4965</c:v>
                </c:pt>
                <c:pt idx="4966">
                  <c:v>4966</c:v>
                </c:pt>
                <c:pt idx="4967">
                  <c:v>4967</c:v>
                </c:pt>
                <c:pt idx="4968">
                  <c:v>4968</c:v>
                </c:pt>
                <c:pt idx="4969">
                  <c:v>4969</c:v>
                </c:pt>
                <c:pt idx="4970">
                  <c:v>4970</c:v>
                </c:pt>
                <c:pt idx="4971">
                  <c:v>4971</c:v>
                </c:pt>
                <c:pt idx="4972">
                  <c:v>4972</c:v>
                </c:pt>
                <c:pt idx="4973">
                  <c:v>4973</c:v>
                </c:pt>
                <c:pt idx="4974">
                  <c:v>4974</c:v>
                </c:pt>
                <c:pt idx="4975">
                  <c:v>4975</c:v>
                </c:pt>
                <c:pt idx="4976">
                  <c:v>4976</c:v>
                </c:pt>
                <c:pt idx="4977">
                  <c:v>4977</c:v>
                </c:pt>
                <c:pt idx="4978">
                  <c:v>4978</c:v>
                </c:pt>
                <c:pt idx="4979">
                  <c:v>4979</c:v>
                </c:pt>
                <c:pt idx="4980">
                  <c:v>4980</c:v>
                </c:pt>
                <c:pt idx="4981">
                  <c:v>4981</c:v>
                </c:pt>
                <c:pt idx="4982">
                  <c:v>4982</c:v>
                </c:pt>
                <c:pt idx="4983">
                  <c:v>4983</c:v>
                </c:pt>
                <c:pt idx="4984">
                  <c:v>4984</c:v>
                </c:pt>
                <c:pt idx="4985">
                  <c:v>4985</c:v>
                </c:pt>
                <c:pt idx="4986">
                  <c:v>4986</c:v>
                </c:pt>
                <c:pt idx="4987">
                  <c:v>4987</c:v>
                </c:pt>
                <c:pt idx="4988">
                  <c:v>4988</c:v>
                </c:pt>
                <c:pt idx="4989">
                  <c:v>4989</c:v>
                </c:pt>
                <c:pt idx="4990">
                  <c:v>4990</c:v>
                </c:pt>
                <c:pt idx="4991">
                  <c:v>4991</c:v>
                </c:pt>
                <c:pt idx="4992">
                  <c:v>4992</c:v>
                </c:pt>
                <c:pt idx="4993">
                  <c:v>4993</c:v>
                </c:pt>
                <c:pt idx="4994">
                  <c:v>4994</c:v>
                </c:pt>
                <c:pt idx="4995">
                  <c:v>4995</c:v>
                </c:pt>
                <c:pt idx="4996">
                  <c:v>4996</c:v>
                </c:pt>
                <c:pt idx="4997">
                  <c:v>4997</c:v>
                </c:pt>
                <c:pt idx="4998">
                  <c:v>4998</c:v>
                </c:pt>
                <c:pt idx="4999">
                  <c:v>4999</c:v>
                </c:pt>
                <c:pt idx="5000">
                  <c:v>5000</c:v>
                </c:pt>
                <c:pt idx="5001">
                  <c:v>5001</c:v>
                </c:pt>
                <c:pt idx="5002">
                  <c:v>5002</c:v>
                </c:pt>
                <c:pt idx="5003">
                  <c:v>5003</c:v>
                </c:pt>
                <c:pt idx="5004">
                  <c:v>5004</c:v>
                </c:pt>
                <c:pt idx="5005">
                  <c:v>5005</c:v>
                </c:pt>
                <c:pt idx="5006">
                  <c:v>5006</c:v>
                </c:pt>
                <c:pt idx="5007">
                  <c:v>5007</c:v>
                </c:pt>
                <c:pt idx="5008">
                  <c:v>5008</c:v>
                </c:pt>
                <c:pt idx="5009">
                  <c:v>5009</c:v>
                </c:pt>
                <c:pt idx="5010">
                  <c:v>5010</c:v>
                </c:pt>
                <c:pt idx="5011">
                  <c:v>5011</c:v>
                </c:pt>
                <c:pt idx="5012">
                  <c:v>5012</c:v>
                </c:pt>
                <c:pt idx="5013">
                  <c:v>5013</c:v>
                </c:pt>
                <c:pt idx="5014">
                  <c:v>5014</c:v>
                </c:pt>
                <c:pt idx="5015">
                  <c:v>5015</c:v>
                </c:pt>
                <c:pt idx="5016">
                  <c:v>5016</c:v>
                </c:pt>
                <c:pt idx="5017">
                  <c:v>5017</c:v>
                </c:pt>
                <c:pt idx="5018">
                  <c:v>5018</c:v>
                </c:pt>
                <c:pt idx="5019">
                  <c:v>5019</c:v>
                </c:pt>
                <c:pt idx="5020">
                  <c:v>5020</c:v>
                </c:pt>
                <c:pt idx="5021">
                  <c:v>5021</c:v>
                </c:pt>
                <c:pt idx="5022">
                  <c:v>5022</c:v>
                </c:pt>
                <c:pt idx="5023">
                  <c:v>5023</c:v>
                </c:pt>
                <c:pt idx="5024">
                  <c:v>5024</c:v>
                </c:pt>
                <c:pt idx="5025">
                  <c:v>5025</c:v>
                </c:pt>
                <c:pt idx="5026">
                  <c:v>5026</c:v>
                </c:pt>
                <c:pt idx="5027">
                  <c:v>5027</c:v>
                </c:pt>
                <c:pt idx="5028">
                  <c:v>5028</c:v>
                </c:pt>
                <c:pt idx="5029">
                  <c:v>5029</c:v>
                </c:pt>
                <c:pt idx="5030">
                  <c:v>5030</c:v>
                </c:pt>
                <c:pt idx="5031">
                  <c:v>5031</c:v>
                </c:pt>
                <c:pt idx="5032">
                  <c:v>5032</c:v>
                </c:pt>
                <c:pt idx="5033">
                  <c:v>5033</c:v>
                </c:pt>
                <c:pt idx="5034">
                  <c:v>5034</c:v>
                </c:pt>
                <c:pt idx="5035">
                  <c:v>5035</c:v>
                </c:pt>
                <c:pt idx="5036">
                  <c:v>5036</c:v>
                </c:pt>
                <c:pt idx="5037">
                  <c:v>5037</c:v>
                </c:pt>
                <c:pt idx="5038">
                  <c:v>5038</c:v>
                </c:pt>
                <c:pt idx="5039">
                  <c:v>5039</c:v>
                </c:pt>
                <c:pt idx="5040">
                  <c:v>5040</c:v>
                </c:pt>
                <c:pt idx="5041">
                  <c:v>5041</c:v>
                </c:pt>
                <c:pt idx="5042">
                  <c:v>5042</c:v>
                </c:pt>
                <c:pt idx="5043">
                  <c:v>5043</c:v>
                </c:pt>
                <c:pt idx="5044">
                  <c:v>5044</c:v>
                </c:pt>
                <c:pt idx="5045">
                  <c:v>5045</c:v>
                </c:pt>
                <c:pt idx="5046">
                  <c:v>5046</c:v>
                </c:pt>
                <c:pt idx="5047">
                  <c:v>5047</c:v>
                </c:pt>
                <c:pt idx="5048">
                  <c:v>5048</c:v>
                </c:pt>
                <c:pt idx="5049">
                  <c:v>5049</c:v>
                </c:pt>
                <c:pt idx="5050">
                  <c:v>5050</c:v>
                </c:pt>
                <c:pt idx="5051">
                  <c:v>5051</c:v>
                </c:pt>
                <c:pt idx="5052">
                  <c:v>5052</c:v>
                </c:pt>
                <c:pt idx="5053">
                  <c:v>5053</c:v>
                </c:pt>
                <c:pt idx="5054">
                  <c:v>5054</c:v>
                </c:pt>
                <c:pt idx="5055">
                  <c:v>5055</c:v>
                </c:pt>
                <c:pt idx="5056">
                  <c:v>5056</c:v>
                </c:pt>
                <c:pt idx="5057">
                  <c:v>5057</c:v>
                </c:pt>
                <c:pt idx="5058">
                  <c:v>5058</c:v>
                </c:pt>
                <c:pt idx="5059">
                  <c:v>5059</c:v>
                </c:pt>
                <c:pt idx="5060">
                  <c:v>5060</c:v>
                </c:pt>
                <c:pt idx="5061">
                  <c:v>5061</c:v>
                </c:pt>
                <c:pt idx="5062">
                  <c:v>5062</c:v>
                </c:pt>
                <c:pt idx="5063">
                  <c:v>5063</c:v>
                </c:pt>
                <c:pt idx="5064">
                  <c:v>5064</c:v>
                </c:pt>
                <c:pt idx="5065">
                  <c:v>5065</c:v>
                </c:pt>
                <c:pt idx="5066">
                  <c:v>5066</c:v>
                </c:pt>
                <c:pt idx="5067">
                  <c:v>5067</c:v>
                </c:pt>
                <c:pt idx="5068">
                  <c:v>5068</c:v>
                </c:pt>
                <c:pt idx="5069">
                  <c:v>5069</c:v>
                </c:pt>
                <c:pt idx="5070">
                  <c:v>5070</c:v>
                </c:pt>
                <c:pt idx="5071">
                  <c:v>5071</c:v>
                </c:pt>
                <c:pt idx="5072">
                  <c:v>5072</c:v>
                </c:pt>
                <c:pt idx="5073">
                  <c:v>5073</c:v>
                </c:pt>
                <c:pt idx="5074">
                  <c:v>5074</c:v>
                </c:pt>
                <c:pt idx="5075">
                  <c:v>5075</c:v>
                </c:pt>
                <c:pt idx="5076">
                  <c:v>5076</c:v>
                </c:pt>
                <c:pt idx="5077">
                  <c:v>5077</c:v>
                </c:pt>
                <c:pt idx="5078">
                  <c:v>5078</c:v>
                </c:pt>
                <c:pt idx="5079">
                  <c:v>5079</c:v>
                </c:pt>
                <c:pt idx="5080">
                  <c:v>5080</c:v>
                </c:pt>
                <c:pt idx="5081">
                  <c:v>5081</c:v>
                </c:pt>
                <c:pt idx="5082">
                  <c:v>5082</c:v>
                </c:pt>
                <c:pt idx="5083">
                  <c:v>5083</c:v>
                </c:pt>
                <c:pt idx="5084">
                  <c:v>5084</c:v>
                </c:pt>
                <c:pt idx="5085">
                  <c:v>5085</c:v>
                </c:pt>
                <c:pt idx="5086">
                  <c:v>5086</c:v>
                </c:pt>
                <c:pt idx="5087">
                  <c:v>5087</c:v>
                </c:pt>
                <c:pt idx="5088">
                  <c:v>5088</c:v>
                </c:pt>
                <c:pt idx="5089">
                  <c:v>5089</c:v>
                </c:pt>
                <c:pt idx="5090">
                  <c:v>5090</c:v>
                </c:pt>
                <c:pt idx="5091">
                  <c:v>5091</c:v>
                </c:pt>
                <c:pt idx="5092">
                  <c:v>5092</c:v>
                </c:pt>
                <c:pt idx="5093">
                  <c:v>5093</c:v>
                </c:pt>
                <c:pt idx="5094">
                  <c:v>5094</c:v>
                </c:pt>
                <c:pt idx="5095">
                  <c:v>5095</c:v>
                </c:pt>
                <c:pt idx="5096">
                  <c:v>5096</c:v>
                </c:pt>
                <c:pt idx="5097">
                  <c:v>5097</c:v>
                </c:pt>
                <c:pt idx="5098">
                  <c:v>5098</c:v>
                </c:pt>
                <c:pt idx="5099">
                  <c:v>5099</c:v>
                </c:pt>
                <c:pt idx="5100">
                  <c:v>5100</c:v>
                </c:pt>
                <c:pt idx="5101">
                  <c:v>5101</c:v>
                </c:pt>
                <c:pt idx="5102">
                  <c:v>5102</c:v>
                </c:pt>
                <c:pt idx="5103">
                  <c:v>5103</c:v>
                </c:pt>
                <c:pt idx="5104">
                  <c:v>5104</c:v>
                </c:pt>
                <c:pt idx="5105">
                  <c:v>5105</c:v>
                </c:pt>
                <c:pt idx="5106">
                  <c:v>5106</c:v>
                </c:pt>
                <c:pt idx="5107">
                  <c:v>5107</c:v>
                </c:pt>
                <c:pt idx="5108">
                  <c:v>5108</c:v>
                </c:pt>
                <c:pt idx="5109">
                  <c:v>5109</c:v>
                </c:pt>
                <c:pt idx="5110">
                  <c:v>5110</c:v>
                </c:pt>
                <c:pt idx="5111">
                  <c:v>5111</c:v>
                </c:pt>
                <c:pt idx="5112">
                  <c:v>5112</c:v>
                </c:pt>
                <c:pt idx="5113">
                  <c:v>5113</c:v>
                </c:pt>
                <c:pt idx="5114">
                  <c:v>5114</c:v>
                </c:pt>
                <c:pt idx="5115">
                  <c:v>5115</c:v>
                </c:pt>
                <c:pt idx="5116">
                  <c:v>5116</c:v>
                </c:pt>
                <c:pt idx="5117">
                  <c:v>5117</c:v>
                </c:pt>
                <c:pt idx="5118">
                  <c:v>5118</c:v>
                </c:pt>
                <c:pt idx="5119">
                  <c:v>5119</c:v>
                </c:pt>
                <c:pt idx="5120">
                  <c:v>5120</c:v>
                </c:pt>
                <c:pt idx="5121">
                  <c:v>5121</c:v>
                </c:pt>
                <c:pt idx="5122">
                  <c:v>5122</c:v>
                </c:pt>
                <c:pt idx="5123">
                  <c:v>5123</c:v>
                </c:pt>
                <c:pt idx="5124">
                  <c:v>5124</c:v>
                </c:pt>
                <c:pt idx="5125">
                  <c:v>5125</c:v>
                </c:pt>
                <c:pt idx="5126">
                  <c:v>5126</c:v>
                </c:pt>
                <c:pt idx="5127">
                  <c:v>5127</c:v>
                </c:pt>
                <c:pt idx="5128">
                  <c:v>5128</c:v>
                </c:pt>
                <c:pt idx="5129">
                  <c:v>5129</c:v>
                </c:pt>
                <c:pt idx="5130">
                  <c:v>5130</c:v>
                </c:pt>
                <c:pt idx="5131">
                  <c:v>5131</c:v>
                </c:pt>
                <c:pt idx="5132">
                  <c:v>5132</c:v>
                </c:pt>
                <c:pt idx="5133">
                  <c:v>5133</c:v>
                </c:pt>
                <c:pt idx="5134">
                  <c:v>5134</c:v>
                </c:pt>
                <c:pt idx="5135">
                  <c:v>5135</c:v>
                </c:pt>
                <c:pt idx="5136">
                  <c:v>5136</c:v>
                </c:pt>
                <c:pt idx="5137">
                  <c:v>5137</c:v>
                </c:pt>
                <c:pt idx="5138">
                  <c:v>5138</c:v>
                </c:pt>
                <c:pt idx="5139">
                  <c:v>5139</c:v>
                </c:pt>
                <c:pt idx="5140">
                  <c:v>5140</c:v>
                </c:pt>
                <c:pt idx="5141">
                  <c:v>5141</c:v>
                </c:pt>
                <c:pt idx="5142">
                  <c:v>5142</c:v>
                </c:pt>
                <c:pt idx="5143">
                  <c:v>5143</c:v>
                </c:pt>
                <c:pt idx="5144">
                  <c:v>5144</c:v>
                </c:pt>
                <c:pt idx="5145">
                  <c:v>5145</c:v>
                </c:pt>
                <c:pt idx="5146">
                  <c:v>5146</c:v>
                </c:pt>
                <c:pt idx="5147">
                  <c:v>5147</c:v>
                </c:pt>
                <c:pt idx="5148">
                  <c:v>5148</c:v>
                </c:pt>
                <c:pt idx="5149">
                  <c:v>5149</c:v>
                </c:pt>
                <c:pt idx="5150">
                  <c:v>5150</c:v>
                </c:pt>
                <c:pt idx="5151">
                  <c:v>5151</c:v>
                </c:pt>
                <c:pt idx="5152">
                  <c:v>5152</c:v>
                </c:pt>
                <c:pt idx="5153">
                  <c:v>5153</c:v>
                </c:pt>
                <c:pt idx="5154">
                  <c:v>5154</c:v>
                </c:pt>
                <c:pt idx="5155">
                  <c:v>5155</c:v>
                </c:pt>
                <c:pt idx="5156">
                  <c:v>5156</c:v>
                </c:pt>
                <c:pt idx="5157">
                  <c:v>5157</c:v>
                </c:pt>
                <c:pt idx="5158">
                  <c:v>5158</c:v>
                </c:pt>
                <c:pt idx="5159">
                  <c:v>5159</c:v>
                </c:pt>
                <c:pt idx="5160">
                  <c:v>5160</c:v>
                </c:pt>
                <c:pt idx="5161">
                  <c:v>5161</c:v>
                </c:pt>
                <c:pt idx="5162">
                  <c:v>5162</c:v>
                </c:pt>
                <c:pt idx="5163">
                  <c:v>5163</c:v>
                </c:pt>
                <c:pt idx="5164">
                  <c:v>5164</c:v>
                </c:pt>
                <c:pt idx="5165">
                  <c:v>5165</c:v>
                </c:pt>
                <c:pt idx="5166">
                  <c:v>5166</c:v>
                </c:pt>
                <c:pt idx="5167">
                  <c:v>5167</c:v>
                </c:pt>
                <c:pt idx="5168">
                  <c:v>5168</c:v>
                </c:pt>
                <c:pt idx="5169">
                  <c:v>5169</c:v>
                </c:pt>
                <c:pt idx="5170">
                  <c:v>5170</c:v>
                </c:pt>
                <c:pt idx="5171">
                  <c:v>5171</c:v>
                </c:pt>
                <c:pt idx="5172">
                  <c:v>5172</c:v>
                </c:pt>
                <c:pt idx="5173">
                  <c:v>5173</c:v>
                </c:pt>
                <c:pt idx="5174">
                  <c:v>5174</c:v>
                </c:pt>
                <c:pt idx="5175">
                  <c:v>5175</c:v>
                </c:pt>
                <c:pt idx="5176">
                  <c:v>5176</c:v>
                </c:pt>
                <c:pt idx="5177">
                  <c:v>5177</c:v>
                </c:pt>
                <c:pt idx="5178">
                  <c:v>5178</c:v>
                </c:pt>
                <c:pt idx="5179">
                  <c:v>5179</c:v>
                </c:pt>
                <c:pt idx="5180">
                  <c:v>5180</c:v>
                </c:pt>
                <c:pt idx="5181">
                  <c:v>5181</c:v>
                </c:pt>
                <c:pt idx="5182">
                  <c:v>5182</c:v>
                </c:pt>
                <c:pt idx="5183">
                  <c:v>5183</c:v>
                </c:pt>
                <c:pt idx="5184">
                  <c:v>5184</c:v>
                </c:pt>
                <c:pt idx="5185">
                  <c:v>5185</c:v>
                </c:pt>
                <c:pt idx="5186">
                  <c:v>5186</c:v>
                </c:pt>
                <c:pt idx="5187">
                  <c:v>5187</c:v>
                </c:pt>
                <c:pt idx="5188">
                  <c:v>5188</c:v>
                </c:pt>
                <c:pt idx="5189">
                  <c:v>5189</c:v>
                </c:pt>
                <c:pt idx="5190">
                  <c:v>5190</c:v>
                </c:pt>
                <c:pt idx="5191">
                  <c:v>5191</c:v>
                </c:pt>
                <c:pt idx="5192">
                  <c:v>5192</c:v>
                </c:pt>
                <c:pt idx="5193">
                  <c:v>5193</c:v>
                </c:pt>
                <c:pt idx="5194">
                  <c:v>5194</c:v>
                </c:pt>
                <c:pt idx="5195">
                  <c:v>5195</c:v>
                </c:pt>
                <c:pt idx="5196">
                  <c:v>5196</c:v>
                </c:pt>
                <c:pt idx="5197">
                  <c:v>5197</c:v>
                </c:pt>
                <c:pt idx="5198">
                  <c:v>5198</c:v>
                </c:pt>
                <c:pt idx="5199">
                  <c:v>5199</c:v>
                </c:pt>
                <c:pt idx="5200">
                  <c:v>5200</c:v>
                </c:pt>
                <c:pt idx="5201">
                  <c:v>5201</c:v>
                </c:pt>
                <c:pt idx="5202">
                  <c:v>5202</c:v>
                </c:pt>
                <c:pt idx="5203">
                  <c:v>5203</c:v>
                </c:pt>
                <c:pt idx="5204">
                  <c:v>5204</c:v>
                </c:pt>
                <c:pt idx="5205">
                  <c:v>5205</c:v>
                </c:pt>
                <c:pt idx="5206">
                  <c:v>5206</c:v>
                </c:pt>
                <c:pt idx="5207">
                  <c:v>5207</c:v>
                </c:pt>
                <c:pt idx="5208">
                  <c:v>5208</c:v>
                </c:pt>
                <c:pt idx="5209">
                  <c:v>5209</c:v>
                </c:pt>
                <c:pt idx="5210">
                  <c:v>5210</c:v>
                </c:pt>
                <c:pt idx="5211">
                  <c:v>5211</c:v>
                </c:pt>
                <c:pt idx="5212">
                  <c:v>5212</c:v>
                </c:pt>
                <c:pt idx="5213">
                  <c:v>5213</c:v>
                </c:pt>
                <c:pt idx="5214">
                  <c:v>5214</c:v>
                </c:pt>
                <c:pt idx="5215">
                  <c:v>5215</c:v>
                </c:pt>
                <c:pt idx="5216">
                  <c:v>5216</c:v>
                </c:pt>
                <c:pt idx="5217">
                  <c:v>5217</c:v>
                </c:pt>
                <c:pt idx="5218">
                  <c:v>5218</c:v>
                </c:pt>
                <c:pt idx="5219">
                  <c:v>5219</c:v>
                </c:pt>
                <c:pt idx="5220">
                  <c:v>5220</c:v>
                </c:pt>
                <c:pt idx="5221">
                  <c:v>5221</c:v>
                </c:pt>
                <c:pt idx="5222">
                  <c:v>5222</c:v>
                </c:pt>
                <c:pt idx="5223">
                  <c:v>5223</c:v>
                </c:pt>
                <c:pt idx="5224">
                  <c:v>5224</c:v>
                </c:pt>
                <c:pt idx="5225">
                  <c:v>5225</c:v>
                </c:pt>
                <c:pt idx="5226">
                  <c:v>5226</c:v>
                </c:pt>
                <c:pt idx="5227">
                  <c:v>5227</c:v>
                </c:pt>
                <c:pt idx="5228">
                  <c:v>5228</c:v>
                </c:pt>
                <c:pt idx="5229">
                  <c:v>5229</c:v>
                </c:pt>
                <c:pt idx="5230">
                  <c:v>5230</c:v>
                </c:pt>
                <c:pt idx="5231">
                  <c:v>5231</c:v>
                </c:pt>
                <c:pt idx="5232">
                  <c:v>5232</c:v>
                </c:pt>
                <c:pt idx="5233">
                  <c:v>5233</c:v>
                </c:pt>
                <c:pt idx="5234">
                  <c:v>5234</c:v>
                </c:pt>
                <c:pt idx="5235">
                  <c:v>5235</c:v>
                </c:pt>
                <c:pt idx="5236">
                  <c:v>5236</c:v>
                </c:pt>
                <c:pt idx="5237">
                  <c:v>5237</c:v>
                </c:pt>
                <c:pt idx="5238">
                  <c:v>5238</c:v>
                </c:pt>
                <c:pt idx="5239">
                  <c:v>5239</c:v>
                </c:pt>
                <c:pt idx="5240">
                  <c:v>5240</c:v>
                </c:pt>
                <c:pt idx="5241">
                  <c:v>5241</c:v>
                </c:pt>
                <c:pt idx="5242">
                  <c:v>5242</c:v>
                </c:pt>
                <c:pt idx="5243">
                  <c:v>5243</c:v>
                </c:pt>
                <c:pt idx="5244">
                  <c:v>5244</c:v>
                </c:pt>
                <c:pt idx="5245">
                  <c:v>5245</c:v>
                </c:pt>
                <c:pt idx="5246">
                  <c:v>5246</c:v>
                </c:pt>
                <c:pt idx="5247">
                  <c:v>5247</c:v>
                </c:pt>
                <c:pt idx="5248">
                  <c:v>5248</c:v>
                </c:pt>
                <c:pt idx="5249">
                  <c:v>5249</c:v>
                </c:pt>
                <c:pt idx="5250">
                  <c:v>5250</c:v>
                </c:pt>
                <c:pt idx="5251">
                  <c:v>5251</c:v>
                </c:pt>
                <c:pt idx="5252">
                  <c:v>5252</c:v>
                </c:pt>
                <c:pt idx="5253">
                  <c:v>5253</c:v>
                </c:pt>
                <c:pt idx="5254">
                  <c:v>5254</c:v>
                </c:pt>
                <c:pt idx="5255">
                  <c:v>5255</c:v>
                </c:pt>
                <c:pt idx="5256">
                  <c:v>5256</c:v>
                </c:pt>
                <c:pt idx="5257">
                  <c:v>5257</c:v>
                </c:pt>
                <c:pt idx="5258">
                  <c:v>5258</c:v>
                </c:pt>
                <c:pt idx="5259">
                  <c:v>5259</c:v>
                </c:pt>
                <c:pt idx="5260">
                  <c:v>5260</c:v>
                </c:pt>
                <c:pt idx="5261">
                  <c:v>5261</c:v>
                </c:pt>
                <c:pt idx="5262">
                  <c:v>5262</c:v>
                </c:pt>
                <c:pt idx="5263">
                  <c:v>5263</c:v>
                </c:pt>
                <c:pt idx="5264">
                  <c:v>5264</c:v>
                </c:pt>
                <c:pt idx="5265">
                  <c:v>5265</c:v>
                </c:pt>
                <c:pt idx="5266">
                  <c:v>5266</c:v>
                </c:pt>
                <c:pt idx="5267">
                  <c:v>5267</c:v>
                </c:pt>
                <c:pt idx="5268">
                  <c:v>5268</c:v>
                </c:pt>
                <c:pt idx="5269">
                  <c:v>5269</c:v>
                </c:pt>
                <c:pt idx="5270">
                  <c:v>5270</c:v>
                </c:pt>
                <c:pt idx="5271">
                  <c:v>5271</c:v>
                </c:pt>
                <c:pt idx="5272">
                  <c:v>5272</c:v>
                </c:pt>
                <c:pt idx="5273">
                  <c:v>5273</c:v>
                </c:pt>
                <c:pt idx="5274">
                  <c:v>5274</c:v>
                </c:pt>
                <c:pt idx="5275">
                  <c:v>5275</c:v>
                </c:pt>
                <c:pt idx="5276">
                  <c:v>5276</c:v>
                </c:pt>
                <c:pt idx="5277">
                  <c:v>5277</c:v>
                </c:pt>
                <c:pt idx="5278">
                  <c:v>5278</c:v>
                </c:pt>
                <c:pt idx="5279">
                  <c:v>5279</c:v>
                </c:pt>
                <c:pt idx="5280">
                  <c:v>5280</c:v>
                </c:pt>
                <c:pt idx="5281">
                  <c:v>5281</c:v>
                </c:pt>
                <c:pt idx="5282">
                  <c:v>5282</c:v>
                </c:pt>
                <c:pt idx="5283">
                  <c:v>5283</c:v>
                </c:pt>
                <c:pt idx="5284">
                  <c:v>5284</c:v>
                </c:pt>
                <c:pt idx="5285">
                  <c:v>5285</c:v>
                </c:pt>
                <c:pt idx="5286">
                  <c:v>5286</c:v>
                </c:pt>
                <c:pt idx="5287">
                  <c:v>5287</c:v>
                </c:pt>
                <c:pt idx="5288">
                  <c:v>5288</c:v>
                </c:pt>
                <c:pt idx="5289">
                  <c:v>5289</c:v>
                </c:pt>
                <c:pt idx="5290">
                  <c:v>5290</c:v>
                </c:pt>
                <c:pt idx="5291">
                  <c:v>5291</c:v>
                </c:pt>
                <c:pt idx="5292">
                  <c:v>5292</c:v>
                </c:pt>
                <c:pt idx="5293">
                  <c:v>5293</c:v>
                </c:pt>
                <c:pt idx="5294">
                  <c:v>5294</c:v>
                </c:pt>
                <c:pt idx="5295">
                  <c:v>5295</c:v>
                </c:pt>
                <c:pt idx="5296">
                  <c:v>5296</c:v>
                </c:pt>
                <c:pt idx="5297">
                  <c:v>5297</c:v>
                </c:pt>
                <c:pt idx="5298">
                  <c:v>5298</c:v>
                </c:pt>
                <c:pt idx="5299">
                  <c:v>5299</c:v>
                </c:pt>
                <c:pt idx="5300">
                  <c:v>5300</c:v>
                </c:pt>
                <c:pt idx="5301">
                  <c:v>5301</c:v>
                </c:pt>
                <c:pt idx="5302">
                  <c:v>5302</c:v>
                </c:pt>
                <c:pt idx="5303">
                  <c:v>5303</c:v>
                </c:pt>
                <c:pt idx="5304">
                  <c:v>5304</c:v>
                </c:pt>
                <c:pt idx="5305">
                  <c:v>5305</c:v>
                </c:pt>
                <c:pt idx="5306">
                  <c:v>5306</c:v>
                </c:pt>
                <c:pt idx="5307">
                  <c:v>5307</c:v>
                </c:pt>
                <c:pt idx="5308">
                  <c:v>5308</c:v>
                </c:pt>
                <c:pt idx="5309">
                  <c:v>5309</c:v>
                </c:pt>
                <c:pt idx="5310">
                  <c:v>5310</c:v>
                </c:pt>
                <c:pt idx="5311">
                  <c:v>5311</c:v>
                </c:pt>
                <c:pt idx="5312">
                  <c:v>5312</c:v>
                </c:pt>
                <c:pt idx="5313">
                  <c:v>5313</c:v>
                </c:pt>
                <c:pt idx="5314">
                  <c:v>5314</c:v>
                </c:pt>
                <c:pt idx="5315">
                  <c:v>5315</c:v>
                </c:pt>
                <c:pt idx="5316">
                  <c:v>5316</c:v>
                </c:pt>
                <c:pt idx="5317">
                  <c:v>5317</c:v>
                </c:pt>
                <c:pt idx="5318">
                  <c:v>5318</c:v>
                </c:pt>
                <c:pt idx="5319">
                  <c:v>5319</c:v>
                </c:pt>
                <c:pt idx="5320">
                  <c:v>5320</c:v>
                </c:pt>
                <c:pt idx="5321">
                  <c:v>5321</c:v>
                </c:pt>
                <c:pt idx="5322">
                  <c:v>5322</c:v>
                </c:pt>
                <c:pt idx="5323">
                  <c:v>5323</c:v>
                </c:pt>
                <c:pt idx="5324">
                  <c:v>5324</c:v>
                </c:pt>
                <c:pt idx="5325">
                  <c:v>5325</c:v>
                </c:pt>
                <c:pt idx="5326">
                  <c:v>5326</c:v>
                </c:pt>
                <c:pt idx="5327">
                  <c:v>5327</c:v>
                </c:pt>
                <c:pt idx="5328">
                  <c:v>5328</c:v>
                </c:pt>
                <c:pt idx="5329">
                  <c:v>5329</c:v>
                </c:pt>
                <c:pt idx="5330">
                  <c:v>5330</c:v>
                </c:pt>
                <c:pt idx="5331">
                  <c:v>5331</c:v>
                </c:pt>
                <c:pt idx="5332">
                  <c:v>5332</c:v>
                </c:pt>
                <c:pt idx="5333">
                  <c:v>5333</c:v>
                </c:pt>
                <c:pt idx="5334">
                  <c:v>5334</c:v>
                </c:pt>
                <c:pt idx="5335">
                  <c:v>5335</c:v>
                </c:pt>
                <c:pt idx="5336">
                  <c:v>5336</c:v>
                </c:pt>
                <c:pt idx="5337">
                  <c:v>5337</c:v>
                </c:pt>
                <c:pt idx="5338">
                  <c:v>5338</c:v>
                </c:pt>
                <c:pt idx="5339">
                  <c:v>5339</c:v>
                </c:pt>
                <c:pt idx="5340">
                  <c:v>5340</c:v>
                </c:pt>
                <c:pt idx="5341">
                  <c:v>5341</c:v>
                </c:pt>
                <c:pt idx="5342">
                  <c:v>5342</c:v>
                </c:pt>
                <c:pt idx="5343">
                  <c:v>5343</c:v>
                </c:pt>
                <c:pt idx="5344">
                  <c:v>5344</c:v>
                </c:pt>
                <c:pt idx="5345">
                  <c:v>5345</c:v>
                </c:pt>
                <c:pt idx="5346">
                  <c:v>5346</c:v>
                </c:pt>
                <c:pt idx="5347">
                  <c:v>5347</c:v>
                </c:pt>
                <c:pt idx="5348">
                  <c:v>5348</c:v>
                </c:pt>
                <c:pt idx="5349">
                  <c:v>5349</c:v>
                </c:pt>
                <c:pt idx="5350">
                  <c:v>5350</c:v>
                </c:pt>
                <c:pt idx="5351">
                  <c:v>5351</c:v>
                </c:pt>
                <c:pt idx="5352">
                  <c:v>5352</c:v>
                </c:pt>
                <c:pt idx="5353">
                  <c:v>5353</c:v>
                </c:pt>
                <c:pt idx="5354">
                  <c:v>5354</c:v>
                </c:pt>
                <c:pt idx="5355">
                  <c:v>5355</c:v>
                </c:pt>
                <c:pt idx="5356">
                  <c:v>5356</c:v>
                </c:pt>
                <c:pt idx="5357">
                  <c:v>5357</c:v>
                </c:pt>
                <c:pt idx="5358">
                  <c:v>5358</c:v>
                </c:pt>
                <c:pt idx="5359">
                  <c:v>5359</c:v>
                </c:pt>
                <c:pt idx="5360">
                  <c:v>5360</c:v>
                </c:pt>
                <c:pt idx="5361">
                  <c:v>5361</c:v>
                </c:pt>
                <c:pt idx="5362">
                  <c:v>5362</c:v>
                </c:pt>
                <c:pt idx="5363">
                  <c:v>5363</c:v>
                </c:pt>
                <c:pt idx="5364">
                  <c:v>5364</c:v>
                </c:pt>
                <c:pt idx="5365">
                  <c:v>5365</c:v>
                </c:pt>
                <c:pt idx="5366">
                  <c:v>5366</c:v>
                </c:pt>
                <c:pt idx="5367">
                  <c:v>5367</c:v>
                </c:pt>
                <c:pt idx="5368">
                  <c:v>5368</c:v>
                </c:pt>
                <c:pt idx="5369">
                  <c:v>5369</c:v>
                </c:pt>
                <c:pt idx="5370">
                  <c:v>5370</c:v>
                </c:pt>
                <c:pt idx="5371">
                  <c:v>5371</c:v>
                </c:pt>
                <c:pt idx="5372">
                  <c:v>5372</c:v>
                </c:pt>
                <c:pt idx="5373">
                  <c:v>5373</c:v>
                </c:pt>
                <c:pt idx="5374">
                  <c:v>5374</c:v>
                </c:pt>
                <c:pt idx="5375">
                  <c:v>5375</c:v>
                </c:pt>
                <c:pt idx="5376">
                  <c:v>5376</c:v>
                </c:pt>
                <c:pt idx="5377">
                  <c:v>5377</c:v>
                </c:pt>
                <c:pt idx="5378">
                  <c:v>5378</c:v>
                </c:pt>
                <c:pt idx="5379">
                  <c:v>5379</c:v>
                </c:pt>
                <c:pt idx="5380">
                  <c:v>5380</c:v>
                </c:pt>
                <c:pt idx="5381">
                  <c:v>5381</c:v>
                </c:pt>
                <c:pt idx="5382">
                  <c:v>5382</c:v>
                </c:pt>
                <c:pt idx="5383">
                  <c:v>5383</c:v>
                </c:pt>
                <c:pt idx="5384">
                  <c:v>5384</c:v>
                </c:pt>
                <c:pt idx="5385">
                  <c:v>5385</c:v>
                </c:pt>
                <c:pt idx="5386">
                  <c:v>5386</c:v>
                </c:pt>
                <c:pt idx="5387">
                  <c:v>5387</c:v>
                </c:pt>
                <c:pt idx="5388">
                  <c:v>5388</c:v>
                </c:pt>
                <c:pt idx="5389">
                  <c:v>5389</c:v>
                </c:pt>
                <c:pt idx="5390">
                  <c:v>5390</c:v>
                </c:pt>
                <c:pt idx="5391">
                  <c:v>5391</c:v>
                </c:pt>
                <c:pt idx="5392">
                  <c:v>5392</c:v>
                </c:pt>
                <c:pt idx="5393">
                  <c:v>5393</c:v>
                </c:pt>
                <c:pt idx="5394">
                  <c:v>5394</c:v>
                </c:pt>
                <c:pt idx="5395">
                  <c:v>5395</c:v>
                </c:pt>
                <c:pt idx="5396">
                  <c:v>5396</c:v>
                </c:pt>
                <c:pt idx="5397">
                  <c:v>5397</c:v>
                </c:pt>
                <c:pt idx="5398">
                  <c:v>5398</c:v>
                </c:pt>
                <c:pt idx="5399">
                  <c:v>5399</c:v>
                </c:pt>
                <c:pt idx="5400">
                  <c:v>5400</c:v>
                </c:pt>
                <c:pt idx="5401">
                  <c:v>5401</c:v>
                </c:pt>
                <c:pt idx="5402">
                  <c:v>5402</c:v>
                </c:pt>
                <c:pt idx="5403">
                  <c:v>5403</c:v>
                </c:pt>
                <c:pt idx="5404">
                  <c:v>5404</c:v>
                </c:pt>
                <c:pt idx="5405">
                  <c:v>5405</c:v>
                </c:pt>
                <c:pt idx="5406">
                  <c:v>5406</c:v>
                </c:pt>
                <c:pt idx="5407">
                  <c:v>5407</c:v>
                </c:pt>
                <c:pt idx="5408">
                  <c:v>5408</c:v>
                </c:pt>
                <c:pt idx="5409">
                  <c:v>5409</c:v>
                </c:pt>
                <c:pt idx="5410">
                  <c:v>5410</c:v>
                </c:pt>
                <c:pt idx="5411">
                  <c:v>5411</c:v>
                </c:pt>
                <c:pt idx="5412">
                  <c:v>5412</c:v>
                </c:pt>
                <c:pt idx="5413">
                  <c:v>5413</c:v>
                </c:pt>
                <c:pt idx="5414">
                  <c:v>5414</c:v>
                </c:pt>
                <c:pt idx="5415">
                  <c:v>5415</c:v>
                </c:pt>
                <c:pt idx="5416">
                  <c:v>5416</c:v>
                </c:pt>
                <c:pt idx="5417">
                  <c:v>5417</c:v>
                </c:pt>
                <c:pt idx="5418">
                  <c:v>5418</c:v>
                </c:pt>
                <c:pt idx="5419">
                  <c:v>5419</c:v>
                </c:pt>
                <c:pt idx="5420">
                  <c:v>5420</c:v>
                </c:pt>
                <c:pt idx="5421">
                  <c:v>5421</c:v>
                </c:pt>
                <c:pt idx="5422">
                  <c:v>5422</c:v>
                </c:pt>
                <c:pt idx="5423">
                  <c:v>5423</c:v>
                </c:pt>
                <c:pt idx="5424">
                  <c:v>5424</c:v>
                </c:pt>
                <c:pt idx="5425">
                  <c:v>5425</c:v>
                </c:pt>
                <c:pt idx="5426">
                  <c:v>5426</c:v>
                </c:pt>
                <c:pt idx="5427">
                  <c:v>5427</c:v>
                </c:pt>
                <c:pt idx="5428">
                  <c:v>5428</c:v>
                </c:pt>
                <c:pt idx="5429">
                  <c:v>5429</c:v>
                </c:pt>
                <c:pt idx="5430">
                  <c:v>5430</c:v>
                </c:pt>
                <c:pt idx="5431">
                  <c:v>5431</c:v>
                </c:pt>
                <c:pt idx="5432">
                  <c:v>5432</c:v>
                </c:pt>
                <c:pt idx="5433">
                  <c:v>5433</c:v>
                </c:pt>
                <c:pt idx="5434">
                  <c:v>5434</c:v>
                </c:pt>
                <c:pt idx="5435">
                  <c:v>5435</c:v>
                </c:pt>
                <c:pt idx="5436">
                  <c:v>5436</c:v>
                </c:pt>
                <c:pt idx="5437">
                  <c:v>5437</c:v>
                </c:pt>
                <c:pt idx="5438">
                  <c:v>5438</c:v>
                </c:pt>
                <c:pt idx="5439">
                  <c:v>5439</c:v>
                </c:pt>
                <c:pt idx="5440">
                  <c:v>5440</c:v>
                </c:pt>
                <c:pt idx="5441">
                  <c:v>5441</c:v>
                </c:pt>
                <c:pt idx="5442">
                  <c:v>5442</c:v>
                </c:pt>
                <c:pt idx="5443">
                  <c:v>5443</c:v>
                </c:pt>
                <c:pt idx="5444">
                  <c:v>5444</c:v>
                </c:pt>
                <c:pt idx="5445">
                  <c:v>5445</c:v>
                </c:pt>
                <c:pt idx="5446">
                  <c:v>5446</c:v>
                </c:pt>
                <c:pt idx="5447">
                  <c:v>5447</c:v>
                </c:pt>
                <c:pt idx="5448">
                  <c:v>5448</c:v>
                </c:pt>
                <c:pt idx="5449">
                  <c:v>5449</c:v>
                </c:pt>
                <c:pt idx="5450">
                  <c:v>5450</c:v>
                </c:pt>
                <c:pt idx="5451">
                  <c:v>5451</c:v>
                </c:pt>
                <c:pt idx="5452">
                  <c:v>5452</c:v>
                </c:pt>
                <c:pt idx="5453">
                  <c:v>5453</c:v>
                </c:pt>
                <c:pt idx="5454">
                  <c:v>5454</c:v>
                </c:pt>
                <c:pt idx="5455">
                  <c:v>5455</c:v>
                </c:pt>
                <c:pt idx="5456">
                  <c:v>5456</c:v>
                </c:pt>
                <c:pt idx="5457">
                  <c:v>5457</c:v>
                </c:pt>
                <c:pt idx="5458">
                  <c:v>5458</c:v>
                </c:pt>
                <c:pt idx="5459">
                  <c:v>5459</c:v>
                </c:pt>
                <c:pt idx="5460">
                  <c:v>5460</c:v>
                </c:pt>
                <c:pt idx="5461">
                  <c:v>5461</c:v>
                </c:pt>
                <c:pt idx="5462">
                  <c:v>5462</c:v>
                </c:pt>
                <c:pt idx="5463">
                  <c:v>5463</c:v>
                </c:pt>
                <c:pt idx="5464">
                  <c:v>5464</c:v>
                </c:pt>
                <c:pt idx="5465">
                  <c:v>5465</c:v>
                </c:pt>
                <c:pt idx="5466">
                  <c:v>5466</c:v>
                </c:pt>
                <c:pt idx="5467">
                  <c:v>5467</c:v>
                </c:pt>
                <c:pt idx="5468">
                  <c:v>5468</c:v>
                </c:pt>
                <c:pt idx="5469">
                  <c:v>5469</c:v>
                </c:pt>
                <c:pt idx="5470">
                  <c:v>5470</c:v>
                </c:pt>
                <c:pt idx="5471">
                  <c:v>5471</c:v>
                </c:pt>
                <c:pt idx="5472">
                  <c:v>5472</c:v>
                </c:pt>
                <c:pt idx="5473">
                  <c:v>5473</c:v>
                </c:pt>
                <c:pt idx="5474">
                  <c:v>5474</c:v>
                </c:pt>
                <c:pt idx="5475">
                  <c:v>5475</c:v>
                </c:pt>
                <c:pt idx="5476">
                  <c:v>5476</c:v>
                </c:pt>
                <c:pt idx="5477">
                  <c:v>5477</c:v>
                </c:pt>
                <c:pt idx="5478">
                  <c:v>5478</c:v>
                </c:pt>
                <c:pt idx="5479">
                  <c:v>5479</c:v>
                </c:pt>
                <c:pt idx="5480">
                  <c:v>5480</c:v>
                </c:pt>
                <c:pt idx="5481">
                  <c:v>5481</c:v>
                </c:pt>
                <c:pt idx="5482">
                  <c:v>5482</c:v>
                </c:pt>
                <c:pt idx="5483">
                  <c:v>5483</c:v>
                </c:pt>
                <c:pt idx="5484">
                  <c:v>5484</c:v>
                </c:pt>
                <c:pt idx="5485">
                  <c:v>5485</c:v>
                </c:pt>
                <c:pt idx="5486">
                  <c:v>5486</c:v>
                </c:pt>
                <c:pt idx="5487">
                  <c:v>5487</c:v>
                </c:pt>
                <c:pt idx="5488">
                  <c:v>5488</c:v>
                </c:pt>
                <c:pt idx="5489">
                  <c:v>5489</c:v>
                </c:pt>
                <c:pt idx="5490">
                  <c:v>5490</c:v>
                </c:pt>
                <c:pt idx="5491">
                  <c:v>5491</c:v>
                </c:pt>
                <c:pt idx="5492">
                  <c:v>5492</c:v>
                </c:pt>
                <c:pt idx="5493">
                  <c:v>5493</c:v>
                </c:pt>
                <c:pt idx="5494">
                  <c:v>5494</c:v>
                </c:pt>
                <c:pt idx="5495">
                  <c:v>5495</c:v>
                </c:pt>
                <c:pt idx="5496">
                  <c:v>5496</c:v>
                </c:pt>
                <c:pt idx="5497">
                  <c:v>5497</c:v>
                </c:pt>
                <c:pt idx="5498">
                  <c:v>5498</c:v>
                </c:pt>
                <c:pt idx="5499">
                  <c:v>5499</c:v>
                </c:pt>
                <c:pt idx="5500">
                  <c:v>5500</c:v>
                </c:pt>
                <c:pt idx="5501">
                  <c:v>5501</c:v>
                </c:pt>
                <c:pt idx="5502">
                  <c:v>5502</c:v>
                </c:pt>
                <c:pt idx="5503">
                  <c:v>5503</c:v>
                </c:pt>
                <c:pt idx="5504">
                  <c:v>5504</c:v>
                </c:pt>
                <c:pt idx="5505">
                  <c:v>5505</c:v>
                </c:pt>
                <c:pt idx="5506">
                  <c:v>5506</c:v>
                </c:pt>
                <c:pt idx="5507">
                  <c:v>5507</c:v>
                </c:pt>
                <c:pt idx="5508">
                  <c:v>5508</c:v>
                </c:pt>
                <c:pt idx="5509">
                  <c:v>5509</c:v>
                </c:pt>
                <c:pt idx="5510">
                  <c:v>5510</c:v>
                </c:pt>
                <c:pt idx="5511">
                  <c:v>5511</c:v>
                </c:pt>
                <c:pt idx="5512">
                  <c:v>5512</c:v>
                </c:pt>
                <c:pt idx="5513">
                  <c:v>5513</c:v>
                </c:pt>
                <c:pt idx="5514">
                  <c:v>5514</c:v>
                </c:pt>
                <c:pt idx="5515">
                  <c:v>5515</c:v>
                </c:pt>
                <c:pt idx="5516">
                  <c:v>5516</c:v>
                </c:pt>
                <c:pt idx="5517">
                  <c:v>5517</c:v>
                </c:pt>
                <c:pt idx="5518">
                  <c:v>5518</c:v>
                </c:pt>
                <c:pt idx="5519">
                  <c:v>5519</c:v>
                </c:pt>
                <c:pt idx="5520">
                  <c:v>5520</c:v>
                </c:pt>
                <c:pt idx="5521">
                  <c:v>5521</c:v>
                </c:pt>
                <c:pt idx="5522">
                  <c:v>5522</c:v>
                </c:pt>
                <c:pt idx="5523">
                  <c:v>5523</c:v>
                </c:pt>
                <c:pt idx="5524">
                  <c:v>5524</c:v>
                </c:pt>
                <c:pt idx="5525">
                  <c:v>5525</c:v>
                </c:pt>
                <c:pt idx="5526">
                  <c:v>5526</c:v>
                </c:pt>
                <c:pt idx="5527">
                  <c:v>5527</c:v>
                </c:pt>
                <c:pt idx="5528">
                  <c:v>5528</c:v>
                </c:pt>
                <c:pt idx="5529">
                  <c:v>5529</c:v>
                </c:pt>
                <c:pt idx="5530">
                  <c:v>5530</c:v>
                </c:pt>
                <c:pt idx="5531">
                  <c:v>5531</c:v>
                </c:pt>
                <c:pt idx="5532">
                  <c:v>5532</c:v>
                </c:pt>
                <c:pt idx="5533">
                  <c:v>5533</c:v>
                </c:pt>
                <c:pt idx="5534">
                  <c:v>5534</c:v>
                </c:pt>
                <c:pt idx="5535">
                  <c:v>5535</c:v>
                </c:pt>
                <c:pt idx="5536">
                  <c:v>5536</c:v>
                </c:pt>
                <c:pt idx="5537">
                  <c:v>5537</c:v>
                </c:pt>
                <c:pt idx="5538">
                  <c:v>5538</c:v>
                </c:pt>
                <c:pt idx="5539">
                  <c:v>5539</c:v>
                </c:pt>
                <c:pt idx="5540">
                  <c:v>5540</c:v>
                </c:pt>
                <c:pt idx="5541">
                  <c:v>5541</c:v>
                </c:pt>
                <c:pt idx="5542">
                  <c:v>5542</c:v>
                </c:pt>
                <c:pt idx="5543">
                  <c:v>5543</c:v>
                </c:pt>
                <c:pt idx="5544">
                  <c:v>5544</c:v>
                </c:pt>
                <c:pt idx="5545">
                  <c:v>5545</c:v>
                </c:pt>
                <c:pt idx="5546">
                  <c:v>5546</c:v>
                </c:pt>
                <c:pt idx="5547">
                  <c:v>5547</c:v>
                </c:pt>
                <c:pt idx="5548">
                  <c:v>5548</c:v>
                </c:pt>
                <c:pt idx="5549">
                  <c:v>5549</c:v>
                </c:pt>
                <c:pt idx="5550">
                  <c:v>5550</c:v>
                </c:pt>
                <c:pt idx="5551">
                  <c:v>5551</c:v>
                </c:pt>
                <c:pt idx="5552">
                  <c:v>5552</c:v>
                </c:pt>
                <c:pt idx="5553">
                  <c:v>5553</c:v>
                </c:pt>
                <c:pt idx="5554">
                  <c:v>5554</c:v>
                </c:pt>
                <c:pt idx="5555">
                  <c:v>5555</c:v>
                </c:pt>
                <c:pt idx="5556">
                  <c:v>5556</c:v>
                </c:pt>
                <c:pt idx="5557">
                  <c:v>5557</c:v>
                </c:pt>
                <c:pt idx="5558">
                  <c:v>5558</c:v>
                </c:pt>
                <c:pt idx="5559">
                  <c:v>5559</c:v>
                </c:pt>
                <c:pt idx="5560">
                  <c:v>5560</c:v>
                </c:pt>
                <c:pt idx="5561">
                  <c:v>5561</c:v>
                </c:pt>
                <c:pt idx="5562">
                  <c:v>5562</c:v>
                </c:pt>
                <c:pt idx="5563">
                  <c:v>5563</c:v>
                </c:pt>
                <c:pt idx="5564">
                  <c:v>5564</c:v>
                </c:pt>
                <c:pt idx="5565">
                  <c:v>5565</c:v>
                </c:pt>
                <c:pt idx="5566">
                  <c:v>5566</c:v>
                </c:pt>
                <c:pt idx="5567">
                  <c:v>5567</c:v>
                </c:pt>
                <c:pt idx="5568">
                  <c:v>5568</c:v>
                </c:pt>
                <c:pt idx="5569">
                  <c:v>5569</c:v>
                </c:pt>
                <c:pt idx="5570">
                  <c:v>5570</c:v>
                </c:pt>
                <c:pt idx="5571">
                  <c:v>5571</c:v>
                </c:pt>
                <c:pt idx="5572">
                  <c:v>5572</c:v>
                </c:pt>
                <c:pt idx="5573">
                  <c:v>5573</c:v>
                </c:pt>
                <c:pt idx="5574">
                  <c:v>5574</c:v>
                </c:pt>
                <c:pt idx="5575">
                  <c:v>5575</c:v>
                </c:pt>
                <c:pt idx="5576">
                  <c:v>5576</c:v>
                </c:pt>
                <c:pt idx="5577">
                  <c:v>5577</c:v>
                </c:pt>
                <c:pt idx="5578">
                  <c:v>5578</c:v>
                </c:pt>
                <c:pt idx="5579">
                  <c:v>5579</c:v>
                </c:pt>
                <c:pt idx="5580">
                  <c:v>5580</c:v>
                </c:pt>
                <c:pt idx="5581">
                  <c:v>5581</c:v>
                </c:pt>
                <c:pt idx="5582">
                  <c:v>5582</c:v>
                </c:pt>
                <c:pt idx="5583">
                  <c:v>5583</c:v>
                </c:pt>
                <c:pt idx="5584">
                  <c:v>5584</c:v>
                </c:pt>
                <c:pt idx="5585">
                  <c:v>5585</c:v>
                </c:pt>
                <c:pt idx="5586">
                  <c:v>5586</c:v>
                </c:pt>
                <c:pt idx="5587">
                  <c:v>5587</c:v>
                </c:pt>
                <c:pt idx="5588">
                  <c:v>5588</c:v>
                </c:pt>
                <c:pt idx="5589">
                  <c:v>5589</c:v>
                </c:pt>
                <c:pt idx="5590">
                  <c:v>5590</c:v>
                </c:pt>
                <c:pt idx="5591">
                  <c:v>5591</c:v>
                </c:pt>
                <c:pt idx="5592">
                  <c:v>5592</c:v>
                </c:pt>
                <c:pt idx="5593">
                  <c:v>5593</c:v>
                </c:pt>
                <c:pt idx="5594">
                  <c:v>5594</c:v>
                </c:pt>
                <c:pt idx="5595">
                  <c:v>5595</c:v>
                </c:pt>
                <c:pt idx="5596">
                  <c:v>5596</c:v>
                </c:pt>
                <c:pt idx="5597">
                  <c:v>5597</c:v>
                </c:pt>
                <c:pt idx="5598">
                  <c:v>5598</c:v>
                </c:pt>
                <c:pt idx="5599">
                  <c:v>5599</c:v>
                </c:pt>
                <c:pt idx="5600">
                  <c:v>5600</c:v>
                </c:pt>
                <c:pt idx="5601">
                  <c:v>5601</c:v>
                </c:pt>
                <c:pt idx="5602">
                  <c:v>5602</c:v>
                </c:pt>
                <c:pt idx="5603">
                  <c:v>5603</c:v>
                </c:pt>
                <c:pt idx="5604">
                  <c:v>5604</c:v>
                </c:pt>
                <c:pt idx="5605">
                  <c:v>5605</c:v>
                </c:pt>
                <c:pt idx="5606">
                  <c:v>5606</c:v>
                </c:pt>
                <c:pt idx="5607">
                  <c:v>5607</c:v>
                </c:pt>
                <c:pt idx="5608">
                  <c:v>5608</c:v>
                </c:pt>
                <c:pt idx="5609">
                  <c:v>5609</c:v>
                </c:pt>
                <c:pt idx="5610">
                  <c:v>5610</c:v>
                </c:pt>
                <c:pt idx="5611">
                  <c:v>5611</c:v>
                </c:pt>
                <c:pt idx="5612">
                  <c:v>5612</c:v>
                </c:pt>
                <c:pt idx="5613">
                  <c:v>5613</c:v>
                </c:pt>
                <c:pt idx="5614">
                  <c:v>5614</c:v>
                </c:pt>
                <c:pt idx="5615">
                  <c:v>5615</c:v>
                </c:pt>
                <c:pt idx="5616">
                  <c:v>5616</c:v>
                </c:pt>
                <c:pt idx="5617">
                  <c:v>5617</c:v>
                </c:pt>
                <c:pt idx="5618">
                  <c:v>5618</c:v>
                </c:pt>
                <c:pt idx="5619">
                  <c:v>5619</c:v>
                </c:pt>
                <c:pt idx="5620">
                  <c:v>5620</c:v>
                </c:pt>
                <c:pt idx="5621">
                  <c:v>5621</c:v>
                </c:pt>
                <c:pt idx="5622">
                  <c:v>5622</c:v>
                </c:pt>
                <c:pt idx="5623">
                  <c:v>5623</c:v>
                </c:pt>
                <c:pt idx="5624">
                  <c:v>5624</c:v>
                </c:pt>
                <c:pt idx="5625">
                  <c:v>5625</c:v>
                </c:pt>
                <c:pt idx="5626">
                  <c:v>5626</c:v>
                </c:pt>
                <c:pt idx="5627">
                  <c:v>5627</c:v>
                </c:pt>
                <c:pt idx="5628">
                  <c:v>5628</c:v>
                </c:pt>
                <c:pt idx="5629">
                  <c:v>5629</c:v>
                </c:pt>
                <c:pt idx="5630">
                  <c:v>5630</c:v>
                </c:pt>
                <c:pt idx="5631">
                  <c:v>5631</c:v>
                </c:pt>
                <c:pt idx="5632">
                  <c:v>5632</c:v>
                </c:pt>
                <c:pt idx="5633">
                  <c:v>5633</c:v>
                </c:pt>
                <c:pt idx="5634">
                  <c:v>5634</c:v>
                </c:pt>
                <c:pt idx="5635">
                  <c:v>5635</c:v>
                </c:pt>
                <c:pt idx="5636">
                  <c:v>5636</c:v>
                </c:pt>
                <c:pt idx="5637">
                  <c:v>5637</c:v>
                </c:pt>
                <c:pt idx="5638">
                  <c:v>5638</c:v>
                </c:pt>
                <c:pt idx="5639">
                  <c:v>5639</c:v>
                </c:pt>
                <c:pt idx="5640">
                  <c:v>5640</c:v>
                </c:pt>
                <c:pt idx="5641">
                  <c:v>5641</c:v>
                </c:pt>
                <c:pt idx="5642">
                  <c:v>5642</c:v>
                </c:pt>
                <c:pt idx="5643">
                  <c:v>5643</c:v>
                </c:pt>
                <c:pt idx="5644">
                  <c:v>5644</c:v>
                </c:pt>
                <c:pt idx="5645">
                  <c:v>5645</c:v>
                </c:pt>
                <c:pt idx="5646">
                  <c:v>5646</c:v>
                </c:pt>
                <c:pt idx="5647">
                  <c:v>5647</c:v>
                </c:pt>
                <c:pt idx="5648">
                  <c:v>5648</c:v>
                </c:pt>
                <c:pt idx="5649">
                  <c:v>5649</c:v>
                </c:pt>
                <c:pt idx="5650">
                  <c:v>5650</c:v>
                </c:pt>
                <c:pt idx="5651">
                  <c:v>5651</c:v>
                </c:pt>
                <c:pt idx="5652">
                  <c:v>5652</c:v>
                </c:pt>
                <c:pt idx="5653">
                  <c:v>5653</c:v>
                </c:pt>
                <c:pt idx="5654">
                  <c:v>5654</c:v>
                </c:pt>
                <c:pt idx="5655">
                  <c:v>5655</c:v>
                </c:pt>
                <c:pt idx="5656">
                  <c:v>5656</c:v>
                </c:pt>
                <c:pt idx="5657">
                  <c:v>5657</c:v>
                </c:pt>
                <c:pt idx="5658">
                  <c:v>5658</c:v>
                </c:pt>
                <c:pt idx="5659">
                  <c:v>5659</c:v>
                </c:pt>
                <c:pt idx="5660">
                  <c:v>5660</c:v>
                </c:pt>
                <c:pt idx="5661">
                  <c:v>5661</c:v>
                </c:pt>
                <c:pt idx="5662">
                  <c:v>5662</c:v>
                </c:pt>
                <c:pt idx="5663">
                  <c:v>5663</c:v>
                </c:pt>
                <c:pt idx="5664">
                  <c:v>5664</c:v>
                </c:pt>
                <c:pt idx="5665">
                  <c:v>5665</c:v>
                </c:pt>
                <c:pt idx="5666">
                  <c:v>5666</c:v>
                </c:pt>
                <c:pt idx="5667">
                  <c:v>5667</c:v>
                </c:pt>
                <c:pt idx="5668">
                  <c:v>5668</c:v>
                </c:pt>
                <c:pt idx="5669">
                  <c:v>5669</c:v>
                </c:pt>
                <c:pt idx="5670">
                  <c:v>5670</c:v>
                </c:pt>
                <c:pt idx="5671">
                  <c:v>5671</c:v>
                </c:pt>
                <c:pt idx="5672">
                  <c:v>5672</c:v>
                </c:pt>
                <c:pt idx="5673">
                  <c:v>5673</c:v>
                </c:pt>
                <c:pt idx="5674">
                  <c:v>5674</c:v>
                </c:pt>
                <c:pt idx="5675">
                  <c:v>5675</c:v>
                </c:pt>
                <c:pt idx="5676">
                  <c:v>5676</c:v>
                </c:pt>
                <c:pt idx="5677">
                  <c:v>5677</c:v>
                </c:pt>
                <c:pt idx="5678">
                  <c:v>5678</c:v>
                </c:pt>
                <c:pt idx="5679">
                  <c:v>5679</c:v>
                </c:pt>
                <c:pt idx="5680">
                  <c:v>5680</c:v>
                </c:pt>
                <c:pt idx="5681">
                  <c:v>5681</c:v>
                </c:pt>
                <c:pt idx="5682">
                  <c:v>5682</c:v>
                </c:pt>
                <c:pt idx="5683">
                  <c:v>5683</c:v>
                </c:pt>
                <c:pt idx="5684">
                  <c:v>5684</c:v>
                </c:pt>
                <c:pt idx="5685">
                  <c:v>5685</c:v>
                </c:pt>
                <c:pt idx="5686">
                  <c:v>5686</c:v>
                </c:pt>
                <c:pt idx="5687">
                  <c:v>5687</c:v>
                </c:pt>
                <c:pt idx="5688">
                  <c:v>5688</c:v>
                </c:pt>
                <c:pt idx="5689">
                  <c:v>5689</c:v>
                </c:pt>
                <c:pt idx="5690">
                  <c:v>5690</c:v>
                </c:pt>
                <c:pt idx="5691">
                  <c:v>5691</c:v>
                </c:pt>
                <c:pt idx="5692">
                  <c:v>5692</c:v>
                </c:pt>
                <c:pt idx="5693">
                  <c:v>5693</c:v>
                </c:pt>
                <c:pt idx="5694">
                  <c:v>5694</c:v>
                </c:pt>
                <c:pt idx="5695">
                  <c:v>5695</c:v>
                </c:pt>
                <c:pt idx="5696">
                  <c:v>5696</c:v>
                </c:pt>
                <c:pt idx="5697">
                  <c:v>5697</c:v>
                </c:pt>
                <c:pt idx="5698">
                  <c:v>5698</c:v>
                </c:pt>
                <c:pt idx="5699">
                  <c:v>5699</c:v>
                </c:pt>
                <c:pt idx="5700">
                  <c:v>5700</c:v>
                </c:pt>
                <c:pt idx="5701">
                  <c:v>5701</c:v>
                </c:pt>
                <c:pt idx="5702">
                  <c:v>5702</c:v>
                </c:pt>
                <c:pt idx="5703">
                  <c:v>5703</c:v>
                </c:pt>
                <c:pt idx="5704">
                  <c:v>5704</c:v>
                </c:pt>
                <c:pt idx="5705">
                  <c:v>5705</c:v>
                </c:pt>
                <c:pt idx="5706">
                  <c:v>5706</c:v>
                </c:pt>
                <c:pt idx="5707">
                  <c:v>5707</c:v>
                </c:pt>
                <c:pt idx="5708">
                  <c:v>5708</c:v>
                </c:pt>
                <c:pt idx="5709">
                  <c:v>5709</c:v>
                </c:pt>
                <c:pt idx="5710">
                  <c:v>5710</c:v>
                </c:pt>
                <c:pt idx="5711">
                  <c:v>5711</c:v>
                </c:pt>
                <c:pt idx="5712">
                  <c:v>5712</c:v>
                </c:pt>
                <c:pt idx="5713">
                  <c:v>5713</c:v>
                </c:pt>
                <c:pt idx="5714">
                  <c:v>5714</c:v>
                </c:pt>
                <c:pt idx="5715">
                  <c:v>5715</c:v>
                </c:pt>
                <c:pt idx="5716">
                  <c:v>5716</c:v>
                </c:pt>
                <c:pt idx="5717">
                  <c:v>5717</c:v>
                </c:pt>
                <c:pt idx="5718">
                  <c:v>5718</c:v>
                </c:pt>
                <c:pt idx="5719">
                  <c:v>5719</c:v>
                </c:pt>
                <c:pt idx="5720">
                  <c:v>5720</c:v>
                </c:pt>
                <c:pt idx="5721">
                  <c:v>5721</c:v>
                </c:pt>
                <c:pt idx="5722">
                  <c:v>5722</c:v>
                </c:pt>
                <c:pt idx="5723">
                  <c:v>5723</c:v>
                </c:pt>
                <c:pt idx="5724">
                  <c:v>5724</c:v>
                </c:pt>
                <c:pt idx="5725">
                  <c:v>5725</c:v>
                </c:pt>
                <c:pt idx="5726">
                  <c:v>5726</c:v>
                </c:pt>
                <c:pt idx="5727">
                  <c:v>5727</c:v>
                </c:pt>
                <c:pt idx="5728">
                  <c:v>5728</c:v>
                </c:pt>
                <c:pt idx="5729">
                  <c:v>5729</c:v>
                </c:pt>
                <c:pt idx="5730">
                  <c:v>5730</c:v>
                </c:pt>
                <c:pt idx="5731">
                  <c:v>5731</c:v>
                </c:pt>
                <c:pt idx="5732">
                  <c:v>5732</c:v>
                </c:pt>
                <c:pt idx="5733">
                  <c:v>5733</c:v>
                </c:pt>
                <c:pt idx="5734">
                  <c:v>5734</c:v>
                </c:pt>
                <c:pt idx="5735">
                  <c:v>5735</c:v>
                </c:pt>
                <c:pt idx="5736">
                  <c:v>5736</c:v>
                </c:pt>
                <c:pt idx="5737">
                  <c:v>5737</c:v>
                </c:pt>
                <c:pt idx="5738">
                  <c:v>5738</c:v>
                </c:pt>
                <c:pt idx="5739">
                  <c:v>5739</c:v>
                </c:pt>
                <c:pt idx="5740">
                  <c:v>5740</c:v>
                </c:pt>
                <c:pt idx="5741">
                  <c:v>5741</c:v>
                </c:pt>
                <c:pt idx="5742">
                  <c:v>5742</c:v>
                </c:pt>
                <c:pt idx="5743">
                  <c:v>5743</c:v>
                </c:pt>
                <c:pt idx="5744">
                  <c:v>5744</c:v>
                </c:pt>
                <c:pt idx="5745">
                  <c:v>5745</c:v>
                </c:pt>
                <c:pt idx="5746">
                  <c:v>5746</c:v>
                </c:pt>
                <c:pt idx="5747">
                  <c:v>5747</c:v>
                </c:pt>
                <c:pt idx="5748">
                  <c:v>5748</c:v>
                </c:pt>
                <c:pt idx="5749">
                  <c:v>5749</c:v>
                </c:pt>
                <c:pt idx="5750">
                  <c:v>5750</c:v>
                </c:pt>
                <c:pt idx="5751">
                  <c:v>5751</c:v>
                </c:pt>
                <c:pt idx="5752">
                  <c:v>5752</c:v>
                </c:pt>
                <c:pt idx="5753">
                  <c:v>5753</c:v>
                </c:pt>
                <c:pt idx="5754">
                  <c:v>5754</c:v>
                </c:pt>
                <c:pt idx="5755">
                  <c:v>5755</c:v>
                </c:pt>
                <c:pt idx="5756">
                  <c:v>5756</c:v>
                </c:pt>
                <c:pt idx="5757">
                  <c:v>5757</c:v>
                </c:pt>
                <c:pt idx="5758">
                  <c:v>5758</c:v>
                </c:pt>
                <c:pt idx="5759">
                  <c:v>5759</c:v>
                </c:pt>
                <c:pt idx="5760">
                  <c:v>5760</c:v>
                </c:pt>
                <c:pt idx="5761">
                  <c:v>5761</c:v>
                </c:pt>
                <c:pt idx="5762">
                  <c:v>5762</c:v>
                </c:pt>
                <c:pt idx="5763">
                  <c:v>5763</c:v>
                </c:pt>
                <c:pt idx="5764">
                  <c:v>5764</c:v>
                </c:pt>
                <c:pt idx="5765">
                  <c:v>5765</c:v>
                </c:pt>
                <c:pt idx="5766">
                  <c:v>5766</c:v>
                </c:pt>
                <c:pt idx="5767">
                  <c:v>5767</c:v>
                </c:pt>
                <c:pt idx="5768">
                  <c:v>5768</c:v>
                </c:pt>
                <c:pt idx="5769">
                  <c:v>5769</c:v>
                </c:pt>
                <c:pt idx="5770">
                  <c:v>5770</c:v>
                </c:pt>
                <c:pt idx="5771">
                  <c:v>5771</c:v>
                </c:pt>
                <c:pt idx="5772">
                  <c:v>5772</c:v>
                </c:pt>
                <c:pt idx="5773">
                  <c:v>5773</c:v>
                </c:pt>
                <c:pt idx="5774">
                  <c:v>5774</c:v>
                </c:pt>
                <c:pt idx="5775">
                  <c:v>5775</c:v>
                </c:pt>
                <c:pt idx="5776">
                  <c:v>5776</c:v>
                </c:pt>
                <c:pt idx="5777">
                  <c:v>5777</c:v>
                </c:pt>
                <c:pt idx="5778">
                  <c:v>5778</c:v>
                </c:pt>
                <c:pt idx="5779">
                  <c:v>5779</c:v>
                </c:pt>
                <c:pt idx="5780">
                  <c:v>5780</c:v>
                </c:pt>
                <c:pt idx="5781">
                  <c:v>5781</c:v>
                </c:pt>
                <c:pt idx="5782">
                  <c:v>5782</c:v>
                </c:pt>
                <c:pt idx="5783">
                  <c:v>5783</c:v>
                </c:pt>
                <c:pt idx="5784">
                  <c:v>5784</c:v>
                </c:pt>
                <c:pt idx="5785">
                  <c:v>5785</c:v>
                </c:pt>
                <c:pt idx="5786">
                  <c:v>5786</c:v>
                </c:pt>
                <c:pt idx="5787">
                  <c:v>5787</c:v>
                </c:pt>
                <c:pt idx="5788">
                  <c:v>5788</c:v>
                </c:pt>
                <c:pt idx="5789">
                  <c:v>5789</c:v>
                </c:pt>
                <c:pt idx="5790">
                  <c:v>5790</c:v>
                </c:pt>
                <c:pt idx="5791">
                  <c:v>5791</c:v>
                </c:pt>
                <c:pt idx="5792">
                  <c:v>5792</c:v>
                </c:pt>
                <c:pt idx="5793">
                  <c:v>5793</c:v>
                </c:pt>
                <c:pt idx="5794">
                  <c:v>5794</c:v>
                </c:pt>
                <c:pt idx="5795">
                  <c:v>5795</c:v>
                </c:pt>
                <c:pt idx="5796">
                  <c:v>5796</c:v>
                </c:pt>
                <c:pt idx="5797">
                  <c:v>5797</c:v>
                </c:pt>
                <c:pt idx="5798">
                  <c:v>5798</c:v>
                </c:pt>
                <c:pt idx="5799">
                  <c:v>5799</c:v>
                </c:pt>
                <c:pt idx="5800">
                  <c:v>5800</c:v>
                </c:pt>
                <c:pt idx="5801">
                  <c:v>5801</c:v>
                </c:pt>
                <c:pt idx="5802">
                  <c:v>5802</c:v>
                </c:pt>
                <c:pt idx="5803">
                  <c:v>5803</c:v>
                </c:pt>
                <c:pt idx="5804">
                  <c:v>5804</c:v>
                </c:pt>
                <c:pt idx="5805">
                  <c:v>5805</c:v>
                </c:pt>
                <c:pt idx="5806">
                  <c:v>5806</c:v>
                </c:pt>
                <c:pt idx="5807">
                  <c:v>5807</c:v>
                </c:pt>
                <c:pt idx="5808">
                  <c:v>5808</c:v>
                </c:pt>
                <c:pt idx="5809">
                  <c:v>5809</c:v>
                </c:pt>
                <c:pt idx="5810">
                  <c:v>5810</c:v>
                </c:pt>
                <c:pt idx="5811">
                  <c:v>5811</c:v>
                </c:pt>
                <c:pt idx="5812">
                  <c:v>5812</c:v>
                </c:pt>
                <c:pt idx="5813">
                  <c:v>5813</c:v>
                </c:pt>
                <c:pt idx="5814">
                  <c:v>5814</c:v>
                </c:pt>
                <c:pt idx="5815">
                  <c:v>5815</c:v>
                </c:pt>
                <c:pt idx="5816">
                  <c:v>5816</c:v>
                </c:pt>
                <c:pt idx="5817">
                  <c:v>5817</c:v>
                </c:pt>
                <c:pt idx="5818">
                  <c:v>5818</c:v>
                </c:pt>
                <c:pt idx="5819">
                  <c:v>5819</c:v>
                </c:pt>
                <c:pt idx="5820">
                  <c:v>5820</c:v>
                </c:pt>
                <c:pt idx="5821">
                  <c:v>5821</c:v>
                </c:pt>
                <c:pt idx="5822">
                  <c:v>5822</c:v>
                </c:pt>
                <c:pt idx="5823">
                  <c:v>5823</c:v>
                </c:pt>
                <c:pt idx="5824">
                  <c:v>5824</c:v>
                </c:pt>
                <c:pt idx="5825">
                  <c:v>5825</c:v>
                </c:pt>
                <c:pt idx="5826">
                  <c:v>5826</c:v>
                </c:pt>
                <c:pt idx="5827">
                  <c:v>5827</c:v>
                </c:pt>
                <c:pt idx="5828">
                  <c:v>5828</c:v>
                </c:pt>
                <c:pt idx="5829">
                  <c:v>5829</c:v>
                </c:pt>
                <c:pt idx="5830">
                  <c:v>5830</c:v>
                </c:pt>
                <c:pt idx="5831">
                  <c:v>5831</c:v>
                </c:pt>
                <c:pt idx="5832">
                  <c:v>5832</c:v>
                </c:pt>
                <c:pt idx="5833">
                  <c:v>5833</c:v>
                </c:pt>
                <c:pt idx="5834">
                  <c:v>5834</c:v>
                </c:pt>
                <c:pt idx="5835">
                  <c:v>5835</c:v>
                </c:pt>
                <c:pt idx="5836">
                  <c:v>5836</c:v>
                </c:pt>
                <c:pt idx="5837">
                  <c:v>5837</c:v>
                </c:pt>
                <c:pt idx="5838">
                  <c:v>5838</c:v>
                </c:pt>
                <c:pt idx="5839">
                  <c:v>5839</c:v>
                </c:pt>
                <c:pt idx="5840">
                  <c:v>5840</c:v>
                </c:pt>
                <c:pt idx="5841">
                  <c:v>5841</c:v>
                </c:pt>
                <c:pt idx="5842">
                  <c:v>5842</c:v>
                </c:pt>
                <c:pt idx="5843">
                  <c:v>5843</c:v>
                </c:pt>
                <c:pt idx="5844">
                  <c:v>5844</c:v>
                </c:pt>
                <c:pt idx="5845">
                  <c:v>5845</c:v>
                </c:pt>
                <c:pt idx="5846">
                  <c:v>5846</c:v>
                </c:pt>
                <c:pt idx="5847">
                  <c:v>5847</c:v>
                </c:pt>
                <c:pt idx="5848">
                  <c:v>5848</c:v>
                </c:pt>
                <c:pt idx="5849">
                  <c:v>5849</c:v>
                </c:pt>
                <c:pt idx="5850">
                  <c:v>5850</c:v>
                </c:pt>
                <c:pt idx="5851">
                  <c:v>5851</c:v>
                </c:pt>
                <c:pt idx="5852">
                  <c:v>5852</c:v>
                </c:pt>
                <c:pt idx="5853">
                  <c:v>5853</c:v>
                </c:pt>
                <c:pt idx="5854">
                  <c:v>5854</c:v>
                </c:pt>
                <c:pt idx="5855">
                  <c:v>5855</c:v>
                </c:pt>
                <c:pt idx="5856">
                  <c:v>5856</c:v>
                </c:pt>
                <c:pt idx="5857">
                  <c:v>5857</c:v>
                </c:pt>
                <c:pt idx="5858">
                  <c:v>5858</c:v>
                </c:pt>
                <c:pt idx="5859">
                  <c:v>5859</c:v>
                </c:pt>
                <c:pt idx="5860">
                  <c:v>5860</c:v>
                </c:pt>
                <c:pt idx="5861">
                  <c:v>5861</c:v>
                </c:pt>
                <c:pt idx="5862">
                  <c:v>5862</c:v>
                </c:pt>
                <c:pt idx="5863">
                  <c:v>5863</c:v>
                </c:pt>
                <c:pt idx="5864">
                  <c:v>5864</c:v>
                </c:pt>
                <c:pt idx="5865">
                  <c:v>5865</c:v>
                </c:pt>
                <c:pt idx="5866">
                  <c:v>5866</c:v>
                </c:pt>
                <c:pt idx="5867">
                  <c:v>5867</c:v>
                </c:pt>
                <c:pt idx="5868">
                  <c:v>5868</c:v>
                </c:pt>
                <c:pt idx="5869">
                  <c:v>5869</c:v>
                </c:pt>
                <c:pt idx="5870">
                  <c:v>5870</c:v>
                </c:pt>
                <c:pt idx="5871">
                  <c:v>5871</c:v>
                </c:pt>
                <c:pt idx="5872">
                  <c:v>5872</c:v>
                </c:pt>
                <c:pt idx="5873">
                  <c:v>5873</c:v>
                </c:pt>
                <c:pt idx="5874">
                  <c:v>5874</c:v>
                </c:pt>
                <c:pt idx="5875">
                  <c:v>5875</c:v>
                </c:pt>
                <c:pt idx="5876">
                  <c:v>5876</c:v>
                </c:pt>
                <c:pt idx="5877">
                  <c:v>5877</c:v>
                </c:pt>
                <c:pt idx="5878">
                  <c:v>5878</c:v>
                </c:pt>
                <c:pt idx="5879">
                  <c:v>5879</c:v>
                </c:pt>
                <c:pt idx="5880">
                  <c:v>5880</c:v>
                </c:pt>
                <c:pt idx="5881">
                  <c:v>5881</c:v>
                </c:pt>
                <c:pt idx="5882">
                  <c:v>5882</c:v>
                </c:pt>
                <c:pt idx="5883">
                  <c:v>5883</c:v>
                </c:pt>
                <c:pt idx="5884">
                  <c:v>5884</c:v>
                </c:pt>
                <c:pt idx="5885">
                  <c:v>5885</c:v>
                </c:pt>
                <c:pt idx="5886">
                  <c:v>5886</c:v>
                </c:pt>
                <c:pt idx="5887">
                  <c:v>5887</c:v>
                </c:pt>
                <c:pt idx="5888">
                  <c:v>5888</c:v>
                </c:pt>
                <c:pt idx="5889">
                  <c:v>5889</c:v>
                </c:pt>
                <c:pt idx="5890">
                  <c:v>5890</c:v>
                </c:pt>
                <c:pt idx="5891">
                  <c:v>5891</c:v>
                </c:pt>
                <c:pt idx="5892">
                  <c:v>5892</c:v>
                </c:pt>
                <c:pt idx="5893">
                  <c:v>5893</c:v>
                </c:pt>
                <c:pt idx="5894">
                  <c:v>5894</c:v>
                </c:pt>
                <c:pt idx="5895">
                  <c:v>5895</c:v>
                </c:pt>
                <c:pt idx="5896">
                  <c:v>5896</c:v>
                </c:pt>
                <c:pt idx="5897">
                  <c:v>5897</c:v>
                </c:pt>
                <c:pt idx="5898">
                  <c:v>5898</c:v>
                </c:pt>
                <c:pt idx="5899">
                  <c:v>5899</c:v>
                </c:pt>
                <c:pt idx="5900">
                  <c:v>5900</c:v>
                </c:pt>
                <c:pt idx="5901">
                  <c:v>5901</c:v>
                </c:pt>
                <c:pt idx="5902">
                  <c:v>5902</c:v>
                </c:pt>
                <c:pt idx="5903">
                  <c:v>5903</c:v>
                </c:pt>
                <c:pt idx="5904">
                  <c:v>5904</c:v>
                </c:pt>
                <c:pt idx="5905">
                  <c:v>5905</c:v>
                </c:pt>
                <c:pt idx="5906">
                  <c:v>5906</c:v>
                </c:pt>
                <c:pt idx="5907">
                  <c:v>5907</c:v>
                </c:pt>
                <c:pt idx="5908">
                  <c:v>5908</c:v>
                </c:pt>
                <c:pt idx="5909">
                  <c:v>5909</c:v>
                </c:pt>
                <c:pt idx="5910">
                  <c:v>5910</c:v>
                </c:pt>
                <c:pt idx="5911">
                  <c:v>5911</c:v>
                </c:pt>
                <c:pt idx="5912">
                  <c:v>5912</c:v>
                </c:pt>
                <c:pt idx="5913">
                  <c:v>5913</c:v>
                </c:pt>
                <c:pt idx="5914">
                  <c:v>5914</c:v>
                </c:pt>
                <c:pt idx="5915">
                  <c:v>5915</c:v>
                </c:pt>
                <c:pt idx="5916">
                  <c:v>5916</c:v>
                </c:pt>
                <c:pt idx="5917">
                  <c:v>5917</c:v>
                </c:pt>
                <c:pt idx="5918">
                  <c:v>5918</c:v>
                </c:pt>
                <c:pt idx="5919">
                  <c:v>5919</c:v>
                </c:pt>
                <c:pt idx="5920">
                  <c:v>5920</c:v>
                </c:pt>
                <c:pt idx="5921">
                  <c:v>5921</c:v>
                </c:pt>
                <c:pt idx="5922">
                  <c:v>5922</c:v>
                </c:pt>
                <c:pt idx="5923">
                  <c:v>5923</c:v>
                </c:pt>
                <c:pt idx="5924">
                  <c:v>5924</c:v>
                </c:pt>
                <c:pt idx="5925">
                  <c:v>5925</c:v>
                </c:pt>
                <c:pt idx="5926">
                  <c:v>5926</c:v>
                </c:pt>
                <c:pt idx="5927">
                  <c:v>5927</c:v>
                </c:pt>
                <c:pt idx="5928">
                  <c:v>5928</c:v>
                </c:pt>
                <c:pt idx="5929">
                  <c:v>5929</c:v>
                </c:pt>
                <c:pt idx="5930">
                  <c:v>5930</c:v>
                </c:pt>
                <c:pt idx="5931">
                  <c:v>5931</c:v>
                </c:pt>
                <c:pt idx="5932">
                  <c:v>5932</c:v>
                </c:pt>
                <c:pt idx="5933">
                  <c:v>5933</c:v>
                </c:pt>
                <c:pt idx="5934">
                  <c:v>5934</c:v>
                </c:pt>
                <c:pt idx="5935">
                  <c:v>5935</c:v>
                </c:pt>
                <c:pt idx="5936">
                  <c:v>5936</c:v>
                </c:pt>
                <c:pt idx="5937">
                  <c:v>5937</c:v>
                </c:pt>
                <c:pt idx="5938">
                  <c:v>5938</c:v>
                </c:pt>
                <c:pt idx="5939">
                  <c:v>5939</c:v>
                </c:pt>
                <c:pt idx="5940">
                  <c:v>5940</c:v>
                </c:pt>
                <c:pt idx="5941">
                  <c:v>5941</c:v>
                </c:pt>
                <c:pt idx="5942">
                  <c:v>5942</c:v>
                </c:pt>
                <c:pt idx="5943">
                  <c:v>5943</c:v>
                </c:pt>
                <c:pt idx="5944">
                  <c:v>5944</c:v>
                </c:pt>
                <c:pt idx="5945">
                  <c:v>5945</c:v>
                </c:pt>
                <c:pt idx="5946">
                  <c:v>5946</c:v>
                </c:pt>
                <c:pt idx="5947">
                  <c:v>5947</c:v>
                </c:pt>
                <c:pt idx="5948">
                  <c:v>5948</c:v>
                </c:pt>
                <c:pt idx="5949">
                  <c:v>5949</c:v>
                </c:pt>
                <c:pt idx="5950">
                  <c:v>5950</c:v>
                </c:pt>
                <c:pt idx="5951">
                  <c:v>5951</c:v>
                </c:pt>
                <c:pt idx="5952">
                  <c:v>5952</c:v>
                </c:pt>
                <c:pt idx="5953">
                  <c:v>5953</c:v>
                </c:pt>
                <c:pt idx="5954">
                  <c:v>5954</c:v>
                </c:pt>
                <c:pt idx="5955">
                  <c:v>5955</c:v>
                </c:pt>
                <c:pt idx="5956">
                  <c:v>5956</c:v>
                </c:pt>
                <c:pt idx="5957">
                  <c:v>5957</c:v>
                </c:pt>
                <c:pt idx="5958">
                  <c:v>5958</c:v>
                </c:pt>
                <c:pt idx="5959">
                  <c:v>5959</c:v>
                </c:pt>
                <c:pt idx="5960">
                  <c:v>5960</c:v>
                </c:pt>
                <c:pt idx="5961">
                  <c:v>5961</c:v>
                </c:pt>
                <c:pt idx="5962">
                  <c:v>5962</c:v>
                </c:pt>
                <c:pt idx="5963">
                  <c:v>5963</c:v>
                </c:pt>
                <c:pt idx="5964">
                  <c:v>5964</c:v>
                </c:pt>
                <c:pt idx="5965">
                  <c:v>5965</c:v>
                </c:pt>
                <c:pt idx="5966">
                  <c:v>5966</c:v>
                </c:pt>
                <c:pt idx="5967">
                  <c:v>5967</c:v>
                </c:pt>
                <c:pt idx="5968">
                  <c:v>5968</c:v>
                </c:pt>
                <c:pt idx="5969">
                  <c:v>5969</c:v>
                </c:pt>
                <c:pt idx="5970">
                  <c:v>5970</c:v>
                </c:pt>
                <c:pt idx="5971">
                  <c:v>5971</c:v>
                </c:pt>
                <c:pt idx="5972">
                  <c:v>5972</c:v>
                </c:pt>
                <c:pt idx="5973">
                  <c:v>5973</c:v>
                </c:pt>
                <c:pt idx="5974">
                  <c:v>5974</c:v>
                </c:pt>
                <c:pt idx="5975">
                  <c:v>5975</c:v>
                </c:pt>
                <c:pt idx="5976">
                  <c:v>5976</c:v>
                </c:pt>
                <c:pt idx="5977">
                  <c:v>5977</c:v>
                </c:pt>
                <c:pt idx="5978">
                  <c:v>5978</c:v>
                </c:pt>
                <c:pt idx="5979">
                  <c:v>5979</c:v>
                </c:pt>
                <c:pt idx="5980">
                  <c:v>5980</c:v>
                </c:pt>
                <c:pt idx="5981">
                  <c:v>5981</c:v>
                </c:pt>
                <c:pt idx="5982">
                  <c:v>5982</c:v>
                </c:pt>
                <c:pt idx="5983">
                  <c:v>5983</c:v>
                </c:pt>
                <c:pt idx="5984">
                  <c:v>5984</c:v>
                </c:pt>
                <c:pt idx="5985">
                  <c:v>5985</c:v>
                </c:pt>
                <c:pt idx="5986">
                  <c:v>5986</c:v>
                </c:pt>
                <c:pt idx="5987">
                  <c:v>5987</c:v>
                </c:pt>
                <c:pt idx="5988">
                  <c:v>5988</c:v>
                </c:pt>
                <c:pt idx="5989">
                  <c:v>5989</c:v>
                </c:pt>
                <c:pt idx="5990">
                  <c:v>5990</c:v>
                </c:pt>
                <c:pt idx="5991">
                  <c:v>5991</c:v>
                </c:pt>
                <c:pt idx="5992">
                  <c:v>5992</c:v>
                </c:pt>
                <c:pt idx="5993">
                  <c:v>5993</c:v>
                </c:pt>
                <c:pt idx="5994">
                  <c:v>5994</c:v>
                </c:pt>
                <c:pt idx="5995">
                  <c:v>5995</c:v>
                </c:pt>
                <c:pt idx="5996">
                  <c:v>5996</c:v>
                </c:pt>
                <c:pt idx="5997">
                  <c:v>5997</c:v>
                </c:pt>
                <c:pt idx="5998">
                  <c:v>5998</c:v>
                </c:pt>
                <c:pt idx="5999">
                  <c:v>5999</c:v>
                </c:pt>
                <c:pt idx="6000">
                  <c:v>6000</c:v>
                </c:pt>
                <c:pt idx="6001">
                  <c:v>6001</c:v>
                </c:pt>
                <c:pt idx="6002">
                  <c:v>6002</c:v>
                </c:pt>
                <c:pt idx="6003">
                  <c:v>6003</c:v>
                </c:pt>
                <c:pt idx="6004">
                  <c:v>6004</c:v>
                </c:pt>
                <c:pt idx="6005">
                  <c:v>6005</c:v>
                </c:pt>
                <c:pt idx="6006">
                  <c:v>6006</c:v>
                </c:pt>
                <c:pt idx="6007">
                  <c:v>6007</c:v>
                </c:pt>
                <c:pt idx="6008">
                  <c:v>6008</c:v>
                </c:pt>
                <c:pt idx="6009">
                  <c:v>6009</c:v>
                </c:pt>
                <c:pt idx="6010">
                  <c:v>6010</c:v>
                </c:pt>
                <c:pt idx="6011">
                  <c:v>6011</c:v>
                </c:pt>
                <c:pt idx="6012">
                  <c:v>6012</c:v>
                </c:pt>
                <c:pt idx="6013">
                  <c:v>6013</c:v>
                </c:pt>
                <c:pt idx="6014">
                  <c:v>6014</c:v>
                </c:pt>
                <c:pt idx="6015">
                  <c:v>6015</c:v>
                </c:pt>
                <c:pt idx="6016">
                  <c:v>6016</c:v>
                </c:pt>
                <c:pt idx="6017">
                  <c:v>6017</c:v>
                </c:pt>
                <c:pt idx="6018">
                  <c:v>6018</c:v>
                </c:pt>
                <c:pt idx="6019">
                  <c:v>6019</c:v>
                </c:pt>
                <c:pt idx="6020">
                  <c:v>6020</c:v>
                </c:pt>
                <c:pt idx="6021">
                  <c:v>6021</c:v>
                </c:pt>
                <c:pt idx="6022">
                  <c:v>6022</c:v>
                </c:pt>
                <c:pt idx="6023">
                  <c:v>6023</c:v>
                </c:pt>
                <c:pt idx="6024">
                  <c:v>6024</c:v>
                </c:pt>
                <c:pt idx="6025">
                  <c:v>6025</c:v>
                </c:pt>
                <c:pt idx="6026">
                  <c:v>6026</c:v>
                </c:pt>
                <c:pt idx="6027">
                  <c:v>6027</c:v>
                </c:pt>
                <c:pt idx="6028">
                  <c:v>6028</c:v>
                </c:pt>
                <c:pt idx="6029">
                  <c:v>6029</c:v>
                </c:pt>
                <c:pt idx="6030">
                  <c:v>6030</c:v>
                </c:pt>
                <c:pt idx="6031">
                  <c:v>6031</c:v>
                </c:pt>
                <c:pt idx="6032">
                  <c:v>6032</c:v>
                </c:pt>
                <c:pt idx="6033">
                  <c:v>6033</c:v>
                </c:pt>
                <c:pt idx="6034">
                  <c:v>6034</c:v>
                </c:pt>
                <c:pt idx="6035">
                  <c:v>6035</c:v>
                </c:pt>
                <c:pt idx="6036">
                  <c:v>6036</c:v>
                </c:pt>
                <c:pt idx="6037">
                  <c:v>6037</c:v>
                </c:pt>
                <c:pt idx="6038">
                  <c:v>6038</c:v>
                </c:pt>
                <c:pt idx="6039">
                  <c:v>6039</c:v>
                </c:pt>
                <c:pt idx="6040">
                  <c:v>6040</c:v>
                </c:pt>
                <c:pt idx="6041">
                  <c:v>6041</c:v>
                </c:pt>
                <c:pt idx="6042">
                  <c:v>6042</c:v>
                </c:pt>
                <c:pt idx="6043">
                  <c:v>6043</c:v>
                </c:pt>
                <c:pt idx="6044">
                  <c:v>6044</c:v>
                </c:pt>
                <c:pt idx="6045">
                  <c:v>6045</c:v>
                </c:pt>
                <c:pt idx="6046">
                  <c:v>6046</c:v>
                </c:pt>
                <c:pt idx="6047">
                  <c:v>6047</c:v>
                </c:pt>
                <c:pt idx="6048">
                  <c:v>6048</c:v>
                </c:pt>
                <c:pt idx="6049">
                  <c:v>6049</c:v>
                </c:pt>
                <c:pt idx="6050">
                  <c:v>6050</c:v>
                </c:pt>
                <c:pt idx="6051">
                  <c:v>6051</c:v>
                </c:pt>
                <c:pt idx="6052">
                  <c:v>6052</c:v>
                </c:pt>
                <c:pt idx="6053">
                  <c:v>6053</c:v>
                </c:pt>
                <c:pt idx="6054">
                  <c:v>6054</c:v>
                </c:pt>
                <c:pt idx="6055">
                  <c:v>6055</c:v>
                </c:pt>
                <c:pt idx="6056">
                  <c:v>6056</c:v>
                </c:pt>
                <c:pt idx="6057">
                  <c:v>6057</c:v>
                </c:pt>
                <c:pt idx="6058">
                  <c:v>6058</c:v>
                </c:pt>
                <c:pt idx="6059">
                  <c:v>6059</c:v>
                </c:pt>
                <c:pt idx="6060">
                  <c:v>6060</c:v>
                </c:pt>
                <c:pt idx="6061">
                  <c:v>6061</c:v>
                </c:pt>
                <c:pt idx="6062">
                  <c:v>6062</c:v>
                </c:pt>
                <c:pt idx="6063">
                  <c:v>6063</c:v>
                </c:pt>
                <c:pt idx="6064">
                  <c:v>6064</c:v>
                </c:pt>
                <c:pt idx="6065">
                  <c:v>6065</c:v>
                </c:pt>
                <c:pt idx="6066">
                  <c:v>6066</c:v>
                </c:pt>
                <c:pt idx="6067">
                  <c:v>6067</c:v>
                </c:pt>
                <c:pt idx="6068">
                  <c:v>6068</c:v>
                </c:pt>
                <c:pt idx="6069">
                  <c:v>6069</c:v>
                </c:pt>
                <c:pt idx="6070">
                  <c:v>6070</c:v>
                </c:pt>
                <c:pt idx="6071">
                  <c:v>6071</c:v>
                </c:pt>
                <c:pt idx="6072">
                  <c:v>6072</c:v>
                </c:pt>
                <c:pt idx="6073">
                  <c:v>6073</c:v>
                </c:pt>
                <c:pt idx="6074">
                  <c:v>6074</c:v>
                </c:pt>
                <c:pt idx="6075">
                  <c:v>6075</c:v>
                </c:pt>
                <c:pt idx="6076">
                  <c:v>6076</c:v>
                </c:pt>
                <c:pt idx="6077">
                  <c:v>6077</c:v>
                </c:pt>
                <c:pt idx="6078">
                  <c:v>6078</c:v>
                </c:pt>
                <c:pt idx="6079">
                  <c:v>6079</c:v>
                </c:pt>
                <c:pt idx="6080">
                  <c:v>6080</c:v>
                </c:pt>
                <c:pt idx="6081">
                  <c:v>6081</c:v>
                </c:pt>
                <c:pt idx="6082">
                  <c:v>6082</c:v>
                </c:pt>
                <c:pt idx="6083">
                  <c:v>6083</c:v>
                </c:pt>
                <c:pt idx="6084">
                  <c:v>6084</c:v>
                </c:pt>
                <c:pt idx="6085">
                  <c:v>6085</c:v>
                </c:pt>
                <c:pt idx="6086">
                  <c:v>6086</c:v>
                </c:pt>
                <c:pt idx="6087">
                  <c:v>6087</c:v>
                </c:pt>
                <c:pt idx="6088">
                  <c:v>6088</c:v>
                </c:pt>
                <c:pt idx="6089">
                  <c:v>6089</c:v>
                </c:pt>
                <c:pt idx="6090">
                  <c:v>6090</c:v>
                </c:pt>
                <c:pt idx="6091">
                  <c:v>6091</c:v>
                </c:pt>
                <c:pt idx="6092">
                  <c:v>6092</c:v>
                </c:pt>
                <c:pt idx="6093">
                  <c:v>6093</c:v>
                </c:pt>
                <c:pt idx="6094">
                  <c:v>6094</c:v>
                </c:pt>
                <c:pt idx="6095">
                  <c:v>6095</c:v>
                </c:pt>
                <c:pt idx="6096">
                  <c:v>6096</c:v>
                </c:pt>
                <c:pt idx="6097">
                  <c:v>6097</c:v>
                </c:pt>
                <c:pt idx="6098">
                  <c:v>6098</c:v>
                </c:pt>
                <c:pt idx="6099">
                  <c:v>6099</c:v>
                </c:pt>
                <c:pt idx="6100">
                  <c:v>6100</c:v>
                </c:pt>
                <c:pt idx="6101">
                  <c:v>6101</c:v>
                </c:pt>
                <c:pt idx="6102">
                  <c:v>6102</c:v>
                </c:pt>
                <c:pt idx="6103">
                  <c:v>6103</c:v>
                </c:pt>
                <c:pt idx="6104">
                  <c:v>6104</c:v>
                </c:pt>
                <c:pt idx="6105">
                  <c:v>6105</c:v>
                </c:pt>
                <c:pt idx="6106">
                  <c:v>6106</c:v>
                </c:pt>
                <c:pt idx="6107">
                  <c:v>6107</c:v>
                </c:pt>
                <c:pt idx="6108">
                  <c:v>6108</c:v>
                </c:pt>
                <c:pt idx="6109">
                  <c:v>6109</c:v>
                </c:pt>
                <c:pt idx="6110">
                  <c:v>6110</c:v>
                </c:pt>
                <c:pt idx="6111">
                  <c:v>6111</c:v>
                </c:pt>
                <c:pt idx="6112">
                  <c:v>6112</c:v>
                </c:pt>
                <c:pt idx="6113">
                  <c:v>6113</c:v>
                </c:pt>
                <c:pt idx="6114">
                  <c:v>6114</c:v>
                </c:pt>
                <c:pt idx="6115">
                  <c:v>6115</c:v>
                </c:pt>
                <c:pt idx="6116">
                  <c:v>6116</c:v>
                </c:pt>
                <c:pt idx="6117">
                  <c:v>6117</c:v>
                </c:pt>
                <c:pt idx="6118">
                  <c:v>6118</c:v>
                </c:pt>
                <c:pt idx="6119">
                  <c:v>6119</c:v>
                </c:pt>
                <c:pt idx="6120">
                  <c:v>6120</c:v>
                </c:pt>
                <c:pt idx="6121">
                  <c:v>6121</c:v>
                </c:pt>
                <c:pt idx="6122">
                  <c:v>6122</c:v>
                </c:pt>
                <c:pt idx="6123">
                  <c:v>6123</c:v>
                </c:pt>
                <c:pt idx="6124">
                  <c:v>6124</c:v>
                </c:pt>
                <c:pt idx="6125">
                  <c:v>6125</c:v>
                </c:pt>
                <c:pt idx="6126">
                  <c:v>6126</c:v>
                </c:pt>
                <c:pt idx="6127">
                  <c:v>6127</c:v>
                </c:pt>
                <c:pt idx="6128">
                  <c:v>6128</c:v>
                </c:pt>
                <c:pt idx="6129">
                  <c:v>6129</c:v>
                </c:pt>
                <c:pt idx="6130">
                  <c:v>6130</c:v>
                </c:pt>
                <c:pt idx="6131">
                  <c:v>6131</c:v>
                </c:pt>
                <c:pt idx="6132">
                  <c:v>6132</c:v>
                </c:pt>
                <c:pt idx="6133">
                  <c:v>6133</c:v>
                </c:pt>
                <c:pt idx="6134">
                  <c:v>6134</c:v>
                </c:pt>
                <c:pt idx="6135">
                  <c:v>6135</c:v>
                </c:pt>
                <c:pt idx="6136">
                  <c:v>6136</c:v>
                </c:pt>
                <c:pt idx="6137">
                  <c:v>6137</c:v>
                </c:pt>
                <c:pt idx="6138">
                  <c:v>6138</c:v>
                </c:pt>
                <c:pt idx="6139">
                  <c:v>6139</c:v>
                </c:pt>
                <c:pt idx="6140">
                  <c:v>6140</c:v>
                </c:pt>
                <c:pt idx="6141">
                  <c:v>6141</c:v>
                </c:pt>
                <c:pt idx="6142">
                  <c:v>6142</c:v>
                </c:pt>
                <c:pt idx="6143">
                  <c:v>6143</c:v>
                </c:pt>
                <c:pt idx="6144">
                  <c:v>6144</c:v>
                </c:pt>
                <c:pt idx="6145">
                  <c:v>6145</c:v>
                </c:pt>
                <c:pt idx="6146">
                  <c:v>6146</c:v>
                </c:pt>
                <c:pt idx="6147">
                  <c:v>6147</c:v>
                </c:pt>
                <c:pt idx="6148">
                  <c:v>6148</c:v>
                </c:pt>
                <c:pt idx="6149">
                  <c:v>6149</c:v>
                </c:pt>
                <c:pt idx="6150">
                  <c:v>6150</c:v>
                </c:pt>
                <c:pt idx="6151">
                  <c:v>6151</c:v>
                </c:pt>
                <c:pt idx="6152">
                  <c:v>6152</c:v>
                </c:pt>
                <c:pt idx="6153">
                  <c:v>6153</c:v>
                </c:pt>
                <c:pt idx="6154">
                  <c:v>6154</c:v>
                </c:pt>
                <c:pt idx="6155">
                  <c:v>6155</c:v>
                </c:pt>
                <c:pt idx="6156">
                  <c:v>6156</c:v>
                </c:pt>
                <c:pt idx="6157">
                  <c:v>6157</c:v>
                </c:pt>
                <c:pt idx="6158">
                  <c:v>6158</c:v>
                </c:pt>
                <c:pt idx="6159">
                  <c:v>6159</c:v>
                </c:pt>
                <c:pt idx="6160">
                  <c:v>6160</c:v>
                </c:pt>
                <c:pt idx="6161">
                  <c:v>6161</c:v>
                </c:pt>
                <c:pt idx="6162">
                  <c:v>6162</c:v>
                </c:pt>
                <c:pt idx="6163">
                  <c:v>6163</c:v>
                </c:pt>
                <c:pt idx="6164">
                  <c:v>6164</c:v>
                </c:pt>
                <c:pt idx="6165">
                  <c:v>6165</c:v>
                </c:pt>
                <c:pt idx="6166">
                  <c:v>6166</c:v>
                </c:pt>
                <c:pt idx="6167">
                  <c:v>6167</c:v>
                </c:pt>
                <c:pt idx="6168">
                  <c:v>6168</c:v>
                </c:pt>
                <c:pt idx="6169">
                  <c:v>6169</c:v>
                </c:pt>
                <c:pt idx="6170">
                  <c:v>6170</c:v>
                </c:pt>
                <c:pt idx="6171">
                  <c:v>6171</c:v>
                </c:pt>
                <c:pt idx="6172">
                  <c:v>6172</c:v>
                </c:pt>
                <c:pt idx="6173">
                  <c:v>6173</c:v>
                </c:pt>
                <c:pt idx="6174">
                  <c:v>6174</c:v>
                </c:pt>
                <c:pt idx="6175">
                  <c:v>6175</c:v>
                </c:pt>
                <c:pt idx="6176">
                  <c:v>6176</c:v>
                </c:pt>
                <c:pt idx="6177">
                  <c:v>6177</c:v>
                </c:pt>
                <c:pt idx="6178">
                  <c:v>6178</c:v>
                </c:pt>
                <c:pt idx="6179">
                  <c:v>6179</c:v>
                </c:pt>
                <c:pt idx="6180">
                  <c:v>6180</c:v>
                </c:pt>
                <c:pt idx="6181">
                  <c:v>6181</c:v>
                </c:pt>
                <c:pt idx="6182">
                  <c:v>6182</c:v>
                </c:pt>
                <c:pt idx="6183">
                  <c:v>6183</c:v>
                </c:pt>
                <c:pt idx="6184">
                  <c:v>6184</c:v>
                </c:pt>
                <c:pt idx="6185">
                  <c:v>6185</c:v>
                </c:pt>
                <c:pt idx="6186">
                  <c:v>6186</c:v>
                </c:pt>
                <c:pt idx="6187">
                  <c:v>6187</c:v>
                </c:pt>
                <c:pt idx="6188">
                  <c:v>6188</c:v>
                </c:pt>
                <c:pt idx="6189">
                  <c:v>6189</c:v>
                </c:pt>
                <c:pt idx="6190">
                  <c:v>6190</c:v>
                </c:pt>
                <c:pt idx="6191">
                  <c:v>6191</c:v>
                </c:pt>
                <c:pt idx="6192">
                  <c:v>6192</c:v>
                </c:pt>
                <c:pt idx="6193">
                  <c:v>6193</c:v>
                </c:pt>
                <c:pt idx="6194">
                  <c:v>6194</c:v>
                </c:pt>
                <c:pt idx="6195">
                  <c:v>6195</c:v>
                </c:pt>
                <c:pt idx="6196">
                  <c:v>6196</c:v>
                </c:pt>
                <c:pt idx="6197">
                  <c:v>6197</c:v>
                </c:pt>
                <c:pt idx="6198">
                  <c:v>6198</c:v>
                </c:pt>
                <c:pt idx="6199">
                  <c:v>6199</c:v>
                </c:pt>
                <c:pt idx="6200">
                  <c:v>6200</c:v>
                </c:pt>
                <c:pt idx="6201">
                  <c:v>6201</c:v>
                </c:pt>
                <c:pt idx="6202">
                  <c:v>6202</c:v>
                </c:pt>
                <c:pt idx="6203">
                  <c:v>6203</c:v>
                </c:pt>
                <c:pt idx="6204">
                  <c:v>6204</c:v>
                </c:pt>
                <c:pt idx="6205">
                  <c:v>6205</c:v>
                </c:pt>
                <c:pt idx="6206">
                  <c:v>6206</c:v>
                </c:pt>
                <c:pt idx="6207">
                  <c:v>6207</c:v>
                </c:pt>
                <c:pt idx="6208">
                  <c:v>6208</c:v>
                </c:pt>
                <c:pt idx="6209">
                  <c:v>6209</c:v>
                </c:pt>
                <c:pt idx="6210">
                  <c:v>6210</c:v>
                </c:pt>
                <c:pt idx="6211">
                  <c:v>6211</c:v>
                </c:pt>
                <c:pt idx="6212">
                  <c:v>6212</c:v>
                </c:pt>
                <c:pt idx="6213">
                  <c:v>6213</c:v>
                </c:pt>
                <c:pt idx="6214">
                  <c:v>6214</c:v>
                </c:pt>
                <c:pt idx="6215">
                  <c:v>6215</c:v>
                </c:pt>
                <c:pt idx="6216">
                  <c:v>6216</c:v>
                </c:pt>
                <c:pt idx="6217">
                  <c:v>6217</c:v>
                </c:pt>
                <c:pt idx="6218">
                  <c:v>6218</c:v>
                </c:pt>
                <c:pt idx="6219">
                  <c:v>6219</c:v>
                </c:pt>
                <c:pt idx="6220">
                  <c:v>6220</c:v>
                </c:pt>
                <c:pt idx="6221">
                  <c:v>6221</c:v>
                </c:pt>
                <c:pt idx="6222">
                  <c:v>6222</c:v>
                </c:pt>
                <c:pt idx="6223">
                  <c:v>6223</c:v>
                </c:pt>
                <c:pt idx="6224">
                  <c:v>6224</c:v>
                </c:pt>
                <c:pt idx="6225">
                  <c:v>6225</c:v>
                </c:pt>
                <c:pt idx="6226">
                  <c:v>6226</c:v>
                </c:pt>
                <c:pt idx="6227">
                  <c:v>6227</c:v>
                </c:pt>
                <c:pt idx="6228">
                  <c:v>6228</c:v>
                </c:pt>
                <c:pt idx="6229">
                  <c:v>6229</c:v>
                </c:pt>
                <c:pt idx="6230">
                  <c:v>6230</c:v>
                </c:pt>
                <c:pt idx="6231">
                  <c:v>6231</c:v>
                </c:pt>
                <c:pt idx="6232">
                  <c:v>6232</c:v>
                </c:pt>
                <c:pt idx="6233">
                  <c:v>6233</c:v>
                </c:pt>
                <c:pt idx="6234">
                  <c:v>6234</c:v>
                </c:pt>
                <c:pt idx="6235">
                  <c:v>6235</c:v>
                </c:pt>
                <c:pt idx="6236">
                  <c:v>6236</c:v>
                </c:pt>
                <c:pt idx="6237">
                  <c:v>6237</c:v>
                </c:pt>
                <c:pt idx="6238">
                  <c:v>6238</c:v>
                </c:pt>
                <c:pt idx="6239">
                  <c:v>6239</c:v>
                </c:pt>
                <c:pt idx="6240">
                  <c:v>6240</c:v>
                </c:pt>
                <c:pt idx="6241">
                  <c:v>6241</c:v>
                </c:pt>
                <c:pt idx="6242">
                  <c:v>6242</c:v>
                </c:pt>
                <c:pt idx="6243">
                  <c:v>6243</c:v>
                </c:pt>
                <c:pt idx="6244">
                  <c:v>6244</c:v>
                </c:pt>
                <c:pt idx="6245">
                  <c:v>6245</c:v>
                </c:pt>
                <c:pt idx="6246">
                  <c:v>6246</c:v>
                </c:pt>
                <c:pt idx="6247">
                  <c:v>6247</c:v>
                </c:pt>
                <c:pt idx="6248">
                  <c:v>6248</c:v>
                </c:pt>
                <c:pt idx="6249">
                  <c:v>6249</c:v>
                </c:pt>
                <c:pt idx="6250">
                  <c:v>6250</c:v>
                </c:pt>
                <c:pt idx="6251">
                  <c:v>6251</c:v>
                </c:pt>
                <c:pt idx="6252">
                  <c:v>6252</c:v>
                </c:pt>
                <c:pt idx="6253">
                  <c:v>6253</c:v>
                </c:pt>
                <c:pt idx="6254">
                  <c:v>6254</c:v>
                </c:pt>
                <c:pt idx="6255">
                  <c:v>6255</c:v>
                </c:pt>
                <c:pt idx="6256">
                  <c:v>6256</c:v>
                </c:pt>
                <c:pt idx="6257">
                  <c:v>6257</c:v>
                </c:pt>
                <c:pt idx="6258">
                  <c:v>6258</c:v>
                </c:pt>
                <c:pt idx="6259">
                  <c:v>6259</c:v>
                </c:pt>
                <c:pt idx="6260">
                  <c:v>6260</c:v>
                </c:pt>
                <c:pt idx="6261">
                  <c:v>6261</c:v>
                </c:pt>
                <c:pt idx="6262">
                  <c:v>6262</c:v>
                </c:pt>
                <c:pt idx="6263">
                  <c:v>6263</c:v>
                </c:pt>
                <c:pt idx="6264">
                  <c:v>6264</c:v>
                </c:pt>
                <c:pt idx="6265">
                  <c:v>6265</c:v>
                </c:pt>
                <c:pt idx="6266">
                  <c:v>6266</c:v>
                </c:pt>
                <c:pt idx="6267">
                  <c:v>6267</c:v>
                </c:pt>
                <c:pt idx="6268">
                  <c:v>6268</c:v>
                </c:pt>
                <c:pt idx="6269">
                  <c:v>6269</c:v>
                </c:pt>
                <c:pt idx="6270">
                  <c:v>6270</c:v>
                </c:pt>
                <c:pt idx="6271">
                  <c:v>6271</c:v>
                </c:pt>
                <c:pt idx="6272">
                  <c:v>6272</c:v>
                </c:pt>
                <c:pt idx="6273">
                  <c:v>6273</c:v>
                </c:pt>
                <c:pt idx="6274">
                  <c:v>6274</c:v>
                </c:pt>
                <c:pt idx="6275">
                  <c:v>6275</c:v>
                </c:pt>
                <c:pt idx="6276">
                  <c:v>6276</c:v>
                </c:pt>
                <c:pt idx="6277">
                  <c:v>6277</c:v>
                </c:pt>
                <c:pt idx="6278">
                  <c:v>6278</c:v>
                </c:pt>
                <c:pt idx="6279">
                  <c:v>6279</c:v>
                </c:pt>
                <c:pt idx="6280">
                  <c:v>6280</c:v>
                </c:pt>
                <c:pt idx="6281">
                  <c:v>6281</c:v>
                </c:pt>
                <c:pt idx="6282">
                  <c:v>6282</c:v>
                </c:pt>
                <c:pt idx="6283">
                  <c:v>6283</c:v>
                </c:pt>
                <c:pt idx="6284">
                  <c:v>6284</c:v>
                </c:pt>
                <c:pt idx="6285">
                  <c:v>6285</c:v>
                </c:pt>
                <c:pt idx="6286">
                  <c:v>6286</c:v>
                </c:pt>
                <c:pt idx="6287">
                  <c:v>6287</c:v>
                </c:pt>
                <c:pt idx="6288">
                  <c:v>6288</c:v>
                </c:pt>
                <c:pt idx="6289">
                  <c:v>6289</c:v>
                </c:pt>
                <c:pt idx="6290">
                  <c:v>6290</c:v>
                </c:pt>
                <c:pt idx="6291">
                  <c:v>6291</c:v>
                </c:pt>
                <c:pt idx="6292">
                  <c:v>6292</c:v>
                </c:pt>
                <c:pt idx="6293">
                  <c:v>6293</c:v>
                </c:pt>
                <c:pt idx="6294">
                  <c:v>6294</c:v>
                </c:pt>
                <c:pt idx="6295">
                  <c:v>6295</c:v>
                </c:pt>
                <c:pt idx="6296">
                  <c:v>6296</c:v>
                </c:pt>
                <c:pt idx="6297">
                  <c:v>6297</c:v>
                </c:pt>
                <c:pt idx="6298">
                  <c:v>6298</c:v>
                </c:pt>
                <c:pt idx="6299">
                  <c:v>6299</c:v>
                </c:pt>
                <c:pt idx="6300">
                  <c:v>6300</c:v>
                </c:pt>
                <c:pt idx="6301">
                  <c:v>6301</c:v>
                </c:pt>
                <c:pt idx="6302">
                  <c:v>6302</c:v>
                </c:pt>
                <c:pt idx="6303">
                  <c:v>6303</c:v>
                </c:pt>
                <c:pt idx="6304">
                  <c:v>6304</c:v>
                </c:pt>
                <c:pt idx="6305">
                  <c:v>6305</c:v>
                </c:pt>
                <c:pt idx="6306">
                  <c:v>6306</c:v>
                </c:pt>
                <c:pt idx="6307">
                  <c:v>6307</c:v>
                </c:pt>
                <c:pt idx="6308">
                  <c:v>6308</c:v>
                </c:pt>
                <c:pt idx="6309">
                  <c:v>6309</c:v>
                </c:pt>
                <c:pt idx="6310">
                  <c:v>6310</c:v>
                </c:pt>
                <c:pt idx="6311">
                  <c:v>6311</c:v>
                </c:pt>
                <c:pt idx="6312">
                  <c:v>6312</c:v>
                </c:pt>
                <c:pt idx="6313">
                  <c:v>6313</c:v>
                </c:pt>
                <c:pt idx="6314">
                  <c:v>6314</c:v>
                </c:pt>
                <c:pt idx="6315">
                  <c:v>6315</c:v>
                </c:pt>
                <c:pt idx="6316">
                  <c:v>6316</c:v>
                </c:pt>
                <c:pt idx="6317">
                  <c:v>6317</c:v>
                </c:pt>
                <c:pt idx="6318">
                  <c:v>6318</c:v>
                </c:pt>
                <c:pt idx="6319">
                  <c:v>6319</c:v>
                </c:pt>
                <c:pt idx="6320">
                  <c:v>6320</c:v>
                </c:pt>
                <c:pt idx="6321">
                  <c:v>6321</c:v>
                </c:pt>
                <c:pt idx="6322">
                  <c:v>6322</c:v>
                </c:pt>
                <c:pt idx="6323">
                  <c:v>6323</c:v>
                </c:pt>
                <c:pt idx="6324">
                  <c:v>6324</c:v>
                </c:pt>
                <c:pt idx="6325">
                  <c:v>6325</c:v>
                </c:pt>
                <c:pt idx="6326">
                  <c:v>6326</c:v>
                </c:pt>
                <c:pt idx="6327">
                  <c:v>6327</c:v>
                </c:pt>
                <c:pt idx="6328">
                  <c:v>6328</c:v>
                </c:pt>
                <c:pt idx="6329">
                  <c:v>6329</c:v>
                </c:pt>
                <c:pt idx="6330">
                  <c:v>6330</c:v>
                </c:pt>
                <c:pt idx="6331">
                  <c:v>6331</c:v>
                </c:pt>
                <c:pt idx="6332">
                  <c:v>6332</c:v>
                </c:pt>
                <c:pt idx="6333">
                  <c:v>6333</c:v>
                </c:pt>
                <c:pt idx="6334">
                  <c:v>6334</c:v>
                </c:pt>
                <c:pt idx="6335">
                  <c:v>6335</c:v>
                </c:pt>
                <c:pt idx="6336">
                  <c:v>6336</c:v>
                </c:pt>
                <c:pt idx="6337">
                  <c:v>6337</c:v>
                </c:pt>
                <c:pt idx="6338">
                  <c:v>6338</c:v>
                </c:pt>
                <c:pt idx="6339">
                  <c:v>6339</c:v>
                </c:pt>
                <c:pt idx="6340">
                  <c:v>6340</c:v>
                </c:pt>
                <c:pt idx="6341">
                  <c:v>6341</c:v>
                </c:pt>
                <c:pt idx="6342">
                  <c:v>6342</c:v>
                </c:pt>
                <c:pt idx="6343">
                  <c:v>6343</c:v>
                </c:pt>
                <c:pt idx="6344">
                  <c:v>6344</c:v>
                </c:pt>
                <c:pt idx="6345">
                  <c:v>6345</c:v>
                </c:pt>
                <c:pt idx="6346">
                  <c:v>6346</c:v>
                </c:pt>
                <c:pt idx="6347">
                  <c:v>6347</c:v>
                </c:pt>
                <c:pt idx="6348">
                  <c:v>6348</c:v>
                </c:pt>
                <c:pt idx="6349">
                  <c:v>6349</c:v>
                </c:pt>
                <c:pt idx="6350">
                  <c:v>6350</c:v>
                </c:pt>
                <c:pt idx="6351">
                  <c:v>6351</c:v>
                </c:pt>
                <c:pt idx="6352">
                  <c:v>6352</c:v>
                </c:pt>
                <c:pt idx="6353">
                  <c:v>6353</c:v>
                </c:pt>
                <c:pt idx="6354">
                  <c:v>6354</c:v>
                </c:pt>
                <c:pt idx="6355">
                  <c:v>6355</c:v>
                </c:pt>
                <c:pt idx="6356">
                  <c:v>6356</c:v>
                </c:pt>
                <c:pt idx="6357">
                  <c:v>6357</c:v>
                </c:pt>
                <c:pt idx="6358">
                  <c:v>6358</c:v>
                </c:pt>
                <c:pt idx="6359">
                  <c:v>6359</c:v>
                </c:pt>
                <c:pt idx="6360">
                  <c:v>6360</c:v>
                </c:pt>
                <c:pt idx="6361">
                  <c:v>6361</c:v>
                </c:pt>
                <c:pt idx="6362">
                  <c:v>6362</c:v>
                </c:pt>
                <c:pt idx="6363">
                  <c:v>6363</c:v>
                </c:pt>
                <c:pt idx="6364">
                  <c:v>6364</c:v>
                </c:pt>
                <c:pt idx="6365">
                  <c:v>6365</c:v>
                </c:pt>
                <c:pt idx="6366">
                  <c:v>6366</c:v>
                </c:pt>
                <c:pt idx="6367">
                  <c:v>6367</c:v>
                </c:pt>
                <c:pt idx="6368">
                  <c:v>6368</c:v>
                </c:pt>
                <c:pt idx="6369">
                  <c:v>6369</c:v>
                </c:pt>
                <c:pt idx="6370">
                  <c:v>6370</c:v>
                </c:pt>
                <c:pt idx="6371">
                  <c:v>6371</c:v>
                </c:pt>
                <c:pt idx="6372">
                  <c:v>6372</c:v>
                </c:pt>
                <c:pt idx="6373">
                  <c:v>6373</c:v>
                </c:pt>
                <c:pt idx="6374">
                  <c:v>6374</c:v>
                </c:pt>
                <c:pt idx="6375">
                  <c:v>6375</c:v>
                </c:pt>
                <c:pt idx="6376">
                  <c:v>6376</c:v>
                </c:pt>
                <c:pt idx="6377">
                  <c:v>6377</c:v>
                </c:pt>
                <c:pt idx="6378">
                  <c:v>6378</c:v>
                </c:pt>
                <c:pt idx="6379">
                  <c:v>6379</c:v>
                </c:pt>
                <c:pt idx="6380">
                  <c:v>6380</c:v>
                </c:pt>
                <c:pt idx="6381">
                  <c:v>6381</c:v>
                </c:pt>
                <c:pt idx="6382">
                  <c:v>6382</c:v>
                </c:pt>
                <c:pt idx="6383">
                  <c:v>6383</c:v>
                </c:pt>
                <c:pt idx="6384">
                  <c:v>6384</c:v>
                </c:pt>
                <c:pt idx="6385">
                  <c:v>6385</c:v>
                </c:pt>
                <c:pt idx="6386">
                  <c:v>6386</c:v>
                </c:pt>
                <c:pt idx="6387">
                  <c:v>6387</c:v>
                </c:pt>
                <c:pt idx="6388">
                  <c:v>6388</c:v>
                </c:pt>
                <c:pt idx="6389">
                  <c:v>6389</c:v>
                </c:pt>
                <c:pt idx="6390">
                  <c:v>6390</c:v>
                </c:pt>
                <c:pt idx="6391">
                  <c:v>6391</c:v>
                </c:pt>
                <c:pt idx="6392">
                  <c:v>6392</c:v>
                </c:pt>
                <c:pt idx="6393">
                  <c:v>6393</c:v>
                </c:pt>
                <c:pt idx="6394">
                  <c:v>6394</c:v>
                </c:pt>
                <c:pt idx="6395">
                  <c:v>6395</c:v>
                </c:pt>
                <c:pt idx="6396">
                  <c:v>6396</c:v>
                </c:pt>
                <c:pt idx="6397">
                  <c:v>6397</c:v>
                </c:pt>
                <c:pt idx="6398">
                  <c:v>6398</c:v>
                </c:pt>
                <c:pt idx="6399">
                  <c:v>6399</c:v>
                </c:pt>
                <c:pt idx="6400">
                  <c:v>6400</c:v>
                </c:pt>
                <c:pt idx="6401">
                  <c:v>6401</c:v>
                </c:pt>
                <c:pt idx="6402">
                  <c:v>6402</c:v>
                </c:pt>
                <c:pt idx="6403">
                  <c:v>6403</c:v>
                </c:pt>
                <c:pt idx="6404">
                  <c:v>6404</c:v>
                </c:pt>
                <c:pt idx="6405">
                  <c:v>6405</c:v>
                </c:pt>
                <c:pt idx="6406">
                  <c:v>6406</c:v>
                </c:pt>
                <c:pt idx="6407">
                  <c:v>6407</c:v>
                </c:pt>
                <c:pt idx="6408">
                  <c:v>6408</c:v>
                </c:pt>
                <c:pt idx="6409">
                  <c:v>6409</c:v>
                </c:pt>
                <c:pt idx="6410">
                  <c:v>6410</c:v>
                </c:pt>
                <c:pt idx="6411">
                  <c:v>6411</c:v>
                </c:pt>
                <c:pt idx="6412">
                  <c:v>6412</c:v>
                </c:pt>
                <c:pt idx="6413">
                  <c:v>6413</c:v>
                </c:pt>
                <c:pt idx="6414">
                  <c:v>6414</c:v>
                </c:pt>
                <c:pt idx="6415">
                  <c:v>6415</c:v>
                </c:pt>
                <c:pt idx="6416">
                  <c:v>6416</c:v>
                </c:pt>
                <c:pt idx="6417">
                  <c:v>6417</c:v>
                </c:pt>
                <c:pt idx="6418">
                  <c:v>6418</c:v>
                </c:pt>
                <c:pt idx="6419">
                  <c:v>6419</c:v>
                </c:pt>
                <c:pt idx="6420">
                  <c:v>6420</c:v>
                </c:pt>
                <c:pt idx="6421">
                  <c:v>6421</c:v>
                </c:pt>
                <c:pt idx="6422">
                  <c:v>6422</c:v>
                </c:pt>
                <c:pt idx="6423">
                  <c:v>6423</c:v>
                </c:pt>
                <c:pt idx="6424">
                  <c:v>6424</c:v>
                </c:pt>
                <c:pt idx="6425">
                  <c:v>6425</c:v>
                </c:pt>
                <c:pt idx="6426">
                  <c:v>6426</c:v>
                </c:pt>
                <c:pt idx="6427">
                  <c:v>6427</c:v>
                </c:pt>
                <c:pt idx="6428">
                  <c:v>6428</c:v>
                </c:pt>
                <c:pt idx="6429">
                  <c:v>6429</c:v>
                </c:pt>
                <c:pt idx="6430">
                  <c:v>6430</c:v>
                </c:pt>
                <c:pt idx="6431">
                  <c:v>6431</c:v>
                </c:pt>
                <c:pt idx="6432">
                  <c:v>6432</c:v>
                </c:pt>
                <c:pt idx="6433">
                  <c:v>6433</c:v>
                </c:pt>
                <c:pt idx="6434">
                  <c:v>6434</c:v>
                </c:pt>
                <c:pt idx="6435">
                  <c:v>6435</c:v>
                </c:pt>
                <c:pt idx="6436">
                  <c:v>6436</c:v>
                </c:pt>
                <c:pt idx="6437">
                  <c:v>6437</c:v>
                </c:pt>
                <c:pt idx="6438">
                  <c:v>6438</c:v>
                </c:pt>
                <c:pt idx="6439">
                  <c:v>6439</c:v>
                </c:pt>
                <c:pt idx="6440">
                  <c:v>6440</c:v>
                </c:pt>
                <c:pt idx="6441">
                  <c:v>6441</c:v>
                </c:pt>
                <c:pt idx="6442">
                  <c:v>6442</c:v>
                </c:pt>
                <c:pt idx="6443">
                  <c:v>6443</c:v>
                </c:pt>
                <c:pt idx="6444">
                  <c:v>6444</c:v>
                </c:pt>
                <c:pt idx="6445">
                  <c:v>6445</c:v>
                </c:pt>
                <c:pt idx="6446">
                  <c:v>6446</c:v>
                </c:pt>
                <c:pt idx="6447">
                  <c:v>6447</c:v>
                </c:pt>
                <c:pt idx="6448">
                  <c:v>6448</c:v>
                </c:pt>
                <c:pt idx="6449">
                  <c:v>6449</c:v>
                </c:pt>
                <c:pt idx="6450">
                  <c:v>6450</c:v>
                </c:pt>
                <c:pt idx="6451">
                  <c:v>6451</c:v>
                </c:pt>
                <c:pt idx="6452">
                  <c:v>6452</c:v>
                </c:pt>
                <c:pt idx="6453">
                  <c:v>6453</c:v>
                </c:pt>
                <c:pt idx="6454">
                  <c:v>6454</c:v>
                </c:pt>
                <c:pt idx="6455">
                  <c:v>6455</c:v>
                </c:pt>
                <c:pt idx="6456">
                  <c:v>6456</c:v>
                </c:pt>
                <c:pt idx="6457">
                  <c:v>6457</c:v>
                </c:pt>
                <c:pt idx="6458">
                  <c:v>6458</c:v>
                </c:pt>
                <c:pt idx="6459">
                  <c:v>6459</c:v>
                </c:pt>
                <c:pt idx="6460">
                  <c:v>6460</c:v>
                </c:pt>
                <c:pt idx="6461">
                  <c:v>6461</c:v>
                </c:pt>
                <c:pt idx="6462">
                  <c:v>6462</c:v>
                </c:pt>
                <c:pt idx="6463">
                  <c:v>6463</c:v>
                </c:pt>
                <c:pt idx="6464">
                  <c:v>6464</c:v>
                </c:pt>
                <c:pt idx="6465">
                  <c:v>6465</c:v>
                </c:pt>
                <c:pt idx="6466">
                  <c:v>6466</c:v>
                </c:pt>
                <c:pt idx="6467">
                  <c:v>6467</c:v>
                </c:pt>
                <c:pt idx="6468">
                  <c:v>6468</c:v>
                </c:pt>
                <c:pt idx="6469">
                  <c:v>6469</c:v>
                </c:pt>
                <c:pt idx="6470">
                  <c:v>6470</c:v>
                </c:pt>
                <c:pt idx="6471">
                  <c:v>6471</c:v>
                </c:pt>
                <c:pt idx="6472">
                  <c:v>6472</c:v>
                </c:pt>
                <c:pt idx="6473">
                  <c:v>6473</c:v>
                </c:pt>
                <c:pt idx="6474">
                  <c:v>6474</c:v>
                </c:pt>
                <c:pt idx="6475">
                  <c:v>6475</c:v>
                </c:pt>
                <c:pt idx="6476">
                  <c:v>6476</c:v>
                </c:pt>
                <c:pt idx="6477">
                  <c:v>6477</c:v>
                </c:pt>
                <c:pt idx="6478">
                  <c:v>6478</c:v>
                </c:pt>
                <c:pt idx="6479">
                  <c:v>6479</c:v>
                </c:pt>
                <c:pt idx="6480">
                  <c:v>6480</c:v>
                </c:pt>
                <c:pt idx="6481">
                  <c:v>6481</c:v>
                </c:pt>
                <c:pt idx="6482">
                  <c:v>6482</c:v>
                </c:pt>
                <c:pt idx="6483">
                  <c:v>6483</c:v>
                </c:pt>
                <c:pt idx="6484">
                  <c:v>6484</c:v>
                </c:pt>
                <c:pt idx="6485">
                  <c:v>6485</c:v>
                </c:pt>
                <c:pt idx="6486">
                  <c:v>6486</c:v>
                </c:pt>
                <c:pt idx="6487">
                  <c:v>6487</c:v>
                </c:pt>
                <c:pt idx="6488">
                  <c:v>6488</c:v>
                </c:pt>
                <c:pt idx="6489">
                  <c:v>6489</c:v>
                </c:pt>
                <c:pt idx="6490">
                  <c:v>6490</c:v>
                </c:pt>
                <c:pt idx="6491">
                  <c:v>6491</c:v>
                </c:pt>
                <c:pt idx="6492">
                  <c:v>6492</c:v>
                </c:pt>
                <c:pt idx="6493">
                  <c:v>6493</c:v>
                </c:pt>
                <c:pt idx="6494">
                  <c:v>6494</c:v>
                </c:pt>
                <c:pt idx="6495">
                  <c:v>6495</c:v>
                </c:pt>
                <c:pt idx="6496">
                  <c:v>6496</c:v>
                </c:pt>
                <c:pt idx="6497">
                  <c:v>6497</c:v>
                </c:pt>
                <c:pt idx="6498">
                  <c:v>6498</c:v>
                </c:pt>
                <c:pt idx="6499">
                  <c:v>6499</c:v>
                </c:pt>
                <c:pt idx="6500">
                  <c:v>6500</c:v>
                </c:pt>
                <c:pt idx="6501">
                  <c:v>6501</c:v>
                </c:pt>
                <c:pt idx="6502">
                  <c:v>6502</c:v>
                </c:pt>
                <c:pt idx="6503">
                  <c:v>6503</c:v>
                </c:pt>
                <c:pt idx="6504">
                  <c:v>6504</c:v>
                </c:pt>
                <c:pt idx="6505">
                  <c:v>6505</c:v>
                </c:pt>
                <c:pt idx="6506">
                  <c:v>6506</c:v>
                </c:pt>
                <c:pt idx="6507">
                  <c:v>6507</c:v>
                </c:pt>
                <c:pt idx="6508">
                  <c:v>6508</c:v>
                </c:pt>
                <c:pt idx="6509">
                  <c:v>6509</c:v>
                </c:pt>
                <c:pt idx="6510">
                  <c:v>6510</c:v>
                </c:pt>
                <c:pt idx="6511">
                  <c:v>6511</c:v>
                </c:pt>
                <c:pt idx="6512">
                  <c:v>6512</c:v>
                </c:pt>
                <c:pt idx="6513">
                  <c:v>6513</c:v>
                </c:pt>
                <c:pt idx="6514">
                  <c:v>6514</c:v>
                </c:pt>
                <c:pt idx="6515">
                  <c:v>6515</c:v>
                </c:pt>
                <c:pt idx="6516">
                  <c:v>6516</c:v>
                </c:pt>
                <c:pt idx="6517">
                  <c:v>6517</c:v>
                </c:pt>
                <c:pt idx="6518">
                  <c:v>6518</c:v>
                </c:pt>
                <c:pt idx="6519">
                  <c:v>6519</c:v>
                </c:pt>
                <c:pt idx="6520">
                  <c:v>6520</c:v>
                </c:pt>
                <c:pt idx="6521">
                  <c:v>6521</c:v>
                </c:pt>
                <c:pt idx="6522">
                  <c:v>6522</c:v>
                </c:pt>
                <c:pt idx="6523">
                  <c:v>6523</c:v>
                </c:pt>
                <c:pt idx="6524">
                  <c:v>6524</c:v>
                </c:pt>
                <c:pt idx="6525">
                  <c:v>6525</c:v>
                </c:pt>
                <c:pt idx="6526">
                  <c:v>6526</c:v>
                </c:pt>
                <c:pt idx="6527">
                  <c:v>6527</c:v>
                </c:pt>
                <c:pt idx="6528">
                  <c:v>6528</c:v>
                </c:pt>
                <c:pt idx="6529">
                  <c:v>6529</c:v>
                </c:pt>
                <c:pt idx="6530">
                  <c:v>6530</c:v>
                </c:pt>
                <c:pt idx="6531">
                  <c:v>6531</c:v>
                </c:pt>
                <c:pt idx="6532">
                  <c:v>6532</c:v>
                </c:pt>
                <c:pt idx="6533">
                  <c:v>6533</c:v>
                </c:pt>
                <c:pt idx="6534">
                  <c:v>6534</c:v>
                </c:pt>
                <c:pt idx="6535">
                  <c:v>6535</c:v>
                </c:pt>
                <c:pt idx="6536">
                  <c:v>6536</c:v>
                </c:pt>
                <c:pt idx="6537">
                  <c:v>6537</c:v>
                </c:pt>
                <c:pt idx="6538">
                  <c:v>6538</c:v>
                </c:pt>
                <c:pt idx="6539">
                  <c:v>6539</c:v>
                </c:pt>
                <c:pt idx="6540">
                  <c:v>6540</c:v>
                </c:pt>
                <c:pt idx="6541">
                  <c:v>6541</c:v>
                </c:pt>
                <c:pt idx="6542">
                  <c:v>6542</c:v>
                </c:pt>
                <c:pt idx="6543">
                  <c:v>6543</c:v>
                </c:pt>
                <c:pt idx="6544">
                  <c:v>6544</c:v>
                </c:pt>
                <c:pt idx="6545">
                  <c:v>6545</c:v>
                </c:pt>
                <c:pt idx="6546">
                  <c:v>6546</c:v>
                </c:pt>
                <c:pt idx="6547">
                  <c:v>6547</c:v>
                </c:pt>
                <c:pt idx="6548">
                  <c:v>6548</c:v>
                </c:pt>
                <c:pt idx="6549">
                  <c:v>6549</c:v>
                </c:pt>
                <c:pt idx="6550">
                  <c:v>6550</c:v>
                </c:pt>
                <c:pt idx="6551">
                  <c:v>6551</c:v>
                </c:pt>
                <c:pt idx="6552">
                  <c:v>6552</c:v>
                </c:pt>
                <c:pt idx="6553">
                  <c:v>6553</c:v>
                </c:pt>
                <c:pt idx="6554">
                  <c:v>6554</c:v>
                </c:pt>
                <c:pt idx="6555">
                  <c:v>6555</c:v>
                </c:pt>
                <c:pt idx="6556">
                  <c:v>6556</c:v>
                </c:pt>
                <c:pt idx="6557">
                  <c:v>6557</c:v>
                </c:pt>
                <c:pt idx="6558">
                  <c:v>6558</c:v>
                </c:pt>
                <c:pt idx="6559">
                  <c:v>6559</c:v>
                </c:pt>
                <c:pt idx="6560">
                  <c:v>6560</c:v>
                </c:pt>
                <c:pt idx="6561">
                  <c:v>6561</c:v>
                </c:pt>
                <c:pt idx="6562">
                  <c:v>6562</c:v>
                </c:pt>
                <c:pt idx="6563">
                  <c:v>6563</c:v>
                </c:pt>
                <c:pt idx="6564">
                  <c:v>6564</c:v>
                </c:pt>
                <c:pt idx="6565">
                  <c:v>6565</c:v>
                </c:pt>
                <c:pt idx="6566">
                  <c:v>6566</c:v>
                </c:pt>
                <c:pt idx="6567">
                  <c:v>6567</c:v>
                </c:pt>
                <c:pt idx="6568">
                  <c:v>6568</c:v>
                </c:pt>
                <c:pt idx="6569">
                  <c:v>6569</c:v>
                </c:pt>
                <c:pt idx="6570">
                  <c:v>6570</c:v>
                </c:pt>
                <c:pt idx="6571">
                  <c:v>6571</c:v>
                </c:pt>
                <c:pt idx="6572">
                  <c:v>6572</c:v>
                </c:pt>
                <c:pt idx="6573">
                  <c:v>6573</c:v>
                </c:pt>
                <c:pt idx="6574">
                  <c:v>6574</c:v>
                </c:pt>
                <c:pt idx="6575">
                  <c:v>6575</c:v>
                </c:pt>
                <c:pt idx="6576">
                  <c:v>6576</c:v>
                </c:pt>
                <c:pt idx="6577">
                  <c:v>6577</c:v>
                </c:pt>
                <c:pt idx="6578">
                  <c:v>6578</c:v>
                </c:pt>
                <c:pt idx="6579">
                  <c:v>6579</c:v>
                </c:pt>
                <c:pt idx="6580">
                  <c:v>6580</c:v>
                </c:pt>
                <c:pt idx="6581">
                  <c:v>6581</c:v>
                </c:pt>
                <c:pt idx="6582">
                  <c:v>6582</c:v>
                </c:pt>
                <c:pt idx="6583">
                  <c:v>6583</c:v>
                </c:pt>
                <c:pt idx="6584">
                  <c:v>6584</c:v>
                </c:pt>
                <c:pt idx="6585">
                  <c:v>6585</c:v>
                </c:pt>
                <c:pt idx="6586">
                  <c:v>6586</c:v>
                </c:pt>
                <c:pt idx="6587">
                  <c:v>6587</c:v>
                </c:pt>
                <c:pt idx="6588">
                  <c:v>6588</c:v>
                </c:pt>
                <c:pt idx="6589">
                  <c:v>6589</c:v>
                </c:pt>
                <c:pt idx="6590">
                  <c:v>6590</c:v>
                </c:pt>
                <c:pt idx="6591">
                  <c:v>6591</c:v>
                </c:pt>
                <c:pt idx="6592">
                  <c:v>6592</c:v>
                </c:pt>
                <c:pt idx="6593">
                  <c:v>6593</c:v>
                </c:pt>
                <c:pt idx="6594">
                  <c:v>6594</c:v>
                </c:pt>
                <c:pt idx="6595">
                  <c:v>6595</c:v>
                </c:pt>
                <c:pt idx="6596">
                  <c:v>6596</c:v>
                </c:pt>
                <c:pt idx="6597">
                  <c:v>6597</c:v>
                </c:pt>
                <c:pt idx="6598">
                  <c:v>6598</c:v>
                </c:pt>
                <c:pt idx="6599">
                  <c:v>6599</c:v>
                </c:pt>
                <c:pt idx="6600">
                  <c:v>6600</c:v>
                </c:pt>
                <c:pt idx="6601">
                  <c:v>6601</c:v>
                </c:pt>
                <c:pt idx="6602">
                  <c:v>6602</c:v>
                </c:pt>
                <c:pt idx="6603">
                  <c:v>6603</c:v>
                </c:pt>
                <c:pt idx="6604">
                  <c:v>6604</c:v>
                </c:pt>
                <c:pt idx="6605">
                  <c:v>6605</c:v>
                </c:pt>
                <c:pt idx="6606">
                  <c:v>6606</c:v>
                </c:pt>
                <c:pt idx="6607">
                  <c:v>6607</c:v>
                </c:pt>
                <c:pt idx="6608">
                  <c:v>6608</c:v>
                </c:pt>
                <c:pt idx="6609">
                  <c:v>6609</c:v>
                </c:pt>
                <c:pt idx="6610">
                  <c:v>6610</c:v>
                </c:pt>
                <c:pt idx="6611">
                  <c:v>6611</c:v>
                </c:pt>
                <c:pt idx="6612">
                  <c:v>6612</c:v>
                </c:pt>
                <c:pt idx="6613">
                  <c:v>6613</c:v>
                </c:pt>
                <c:pt idx="6614">
                  <c:v>6614</c:v>
                </c:pt>
                <c:pt idx="6615">
                  <c:v>6615</c:v>
                </c:pt>
                <c:pt idx="6616">
                  <c:v>6616</c:v>
                </c:pt>
                <c:pt idx="6617">
                  <c:v>6617</c:v>
                </c:pt>
                <c:pt idx="6618">
                  <c:v>6618</c:v>
                </c:pt>
                <c:pt idx="6619">
                  <c:v>6619</c:v>
                </c:pt>
                <c:pt idx="6620">
                  <c:v>6620</c:v>
                </c:pt>
                <c:pt idx="6621">
                  <c:v>6621</c:v>
                </c:pt>
                <c:pt idx="6622">
                  <c:v>6622</c:v>
                </c:pt>
                <c:pt idx="6623">
                  <c:v>6623</c:v>
                </c:pt>
                <c:pt idx="6624">
                  <c:v>6624</c:v>
                </c:pt>
                <c:pt idx="6625">
                  <c:v>6625</c:v>
                </c:pt>
                <c:pt idx="6626">
                  <c:v>6626</c:v>
                </c:pt>
                <c:pt idx="6627">
                  <c:v>6627</c:v>
                </c:pt>
                <c:pt idx="6628">
                  <c:v>6628</c:v>
                </c:pt>
                <c:pt idx="6629">
                  <c:v>6629</c:v>
                </c:pt>
                <c:pt idx="6630">
                  <c:v>6630</c:v>
                </c:pt>
                <c:pt idx="6631">
                  <c:v>6631</c:v>
                </c:pt>
                <c:pt idx="6632">
                  <c:v>6632</c:v>
                </c:pt>
                <c:pt idx="6633">
                  <c:v>6633</c:v>
                </c:pt>
                <c:pt idx="6634">
                  <c:v>6634</c:v>
                </c:pt>
                <c:pt idx="6635">
                  <c:v>6635</c:v>
                </c:pt>
                <c:pt idx="6636">
                  <c:v>6636</c:v>
                </c:pt>
                <c:pt idx="6637">
                  <c:v>6637</c:v>
                </c:pt>
                <c:pt idx="6638">
                  <c:v>6638</c:v>
                </c:pt>
                <c:pt idx="6639">
                  <c:v>6639</c:v>
                </c:pt>
                <c:pt idx="6640">
                  <c:v>6640</c:v>
                </c:pt>
                <c:pt idx="6641">
                  <c:v>6641</c:v>
                </c:pt>
                <c:pt idx="6642">
                  <c:v>6642</c:v>
                </c:pt>
                <c:pt idx="6643">
                  <c:v>6643</c:v>
                </c:pt>
                <c:pt idx="6644">
                  <c:v>6644</c:v>
                </c:pt>
                <c:pt idx="6645">
                  <c:v>6645</c:v>
                </c:pt>
                <c:pt idx="6646">
                  <c:v>6646</c:v>
                </c:pt>
                <c:pt idx="6647">
                  <c:v>6647</c:v>
                </c:pt>
                <c:pt idx="6648">
                  <c:v>6648</c:v>
                </c:pt>
                <c:pt idx="6649">
                  <c:v>6649</c:v>
                </c:pt>
                <c:pt idx="6650">
                  <c:v>6650</c:v>
                </c:pt>
                <c:pt idx="6651">
                  <c:v>6651</c:v>
                </c:pt>
                <c:pt idx="6652">
                  <c:v>6652</c:v>
                </c:pt>
                <c:pt idx="6653">
                  <c:v>6653</c:v>
                </c:pt>
                <c:pt idx="6654">
                  <c:v>6654</c:v>
                </c:pt>
                <c:pt idx="6655">
                  <c:v>6655</c:v>
                </c:pt>
                <c:pt idx="6656">
                  <c:v>6656</c:v>
                </c:pt>
                <c:pt idx="6657">
                  <c:v>6657</c:v>
                </c:pt>
                <c:pt idx="6658">
                  <c:v>6658</c:v>
                </c:pt>
                <c:pt idx="6659">
                  <c:v>6659</c:v>
                </c:pt>
                <c:pt idx="6660">
                  <c:v>6660</c:v>
                </c:pt>
                <c:pt idx="6661">
                  <c:v>6661</c:v>
                </c:pt>
                <c:pt idx="6662">
                  <c:v>6662</c:v>
                </c:pt>
                <c:pt idx="6663">
                  <c:v>6663</c:v>
                </c:pt>
                <c:pt idx="6664">
                  <c:v>6664</c:v>
                </c:pt>
                <c:pt idx="6665">
                  <c:v>6665</c:v>
                </c:pt>
                <c:pt idx="6666">
                  <c:v>6666</c:v>
                </c:pt>
                <c:pt idx="6667">
                  <c:v>6667</c:v>
                </c:pt>
                <c:pt idx="6668">
                  <c:v>6668</c:v>
                </c:pt>
                <c:pt idx="6669">
                  <c:v>6669</c:v>
                </c:pt>
                <c:pt idx="6670">
                  <c:v>6670</c:v>
                </c:pt>
                <c:pt idx="6671">
                  <c:v>6671</c:v>
                </c:pt>
                <c:pt idx="6672">
                  <c:v>6672</c:v>
                </c:pt>
                <c:pt idx="6673">
                  <c:v>6673</c:v>
                </c:pt>
                <c:pt idx="6674">
                  <c:v>6674</c:v>
                </c:pt>
                <c:pt idx="6675">
                  <c:v>6675</c:v>
                </c:pt>
                <c:pt idx="6676">
                  <c:v>6676</c:v>
                </c:pt>
                <c:pt idx="6677">
                  <c:v>6677</c:v>
                </c:pt>
                <c:pt idx="6678">
                  <c:v>6678</c:v>
                </c:pt>
                <c:pt idx="6679">
                  <c:v>6679</c:v>
                </c:pt>
                <c:pt idx="6680">
                  <c:v>6680</c:v>
                </c:pt>
                <c:pt idx="6681">
                  <c:v>6681</c:v>
                </c:pt>
                <c:pt idx="6682">
                  <c:v>6682</c:v>
                </c:pt>
                <c:pt idx="6683">
                  <c:v>6683</c:v>
                </c:pt>
                <c:pt idx="6684">
                  <c:v>6684</c:v>
                </c:pt>
                <c:pt idx="6685">
                  <c:v>6685</c:v>
                </c:pt>
                <c:pt idx="6686">
                  <c:v>6686</c:v>
                </c:pt>
                <c:pt idx="6687">
                  <c:v>6687</c:v>
                </c:pt>
                <c:pt idx="6688">
                  <c:v>6688</c:v>
                </c:pt>
                <c:pt idx="6689">
                  <c:v>6689</c:v>
                </c:pt>
                <c:pt idx="6690">
                  <c:v>6690</c:v>
                </c:pt>
                <c:pt idx="6691">
                  <c:v>6691</c:v>
                </c:pt>
                <c:pt idx="6692">
                  <c:v>6692</c:v>
                </c:pt>
                <c:pt idx="6693">
                  <c:v>6693</c:v>
                </c:pt>
                <c:pt idx="6694">
                  <c:v>6694</c:v>
                </c:pt>
                <c:pt idx="6695">
                  <c:v>6695</c:v>
                </c:pt>
                <c:pt idx="6696">
                  <c:v>6696</c:v>
                </c:pt>
                <c:pt idx="6697">
                  <c:v>6697</c:v>
                </c:pt>
                <c:pt idx="6698">
                  <c:v>6698</c:v>
                </c:pt>
                <c:pt idx="6699">
                  <c:v>6699</c:v>
                </c:pt>
                <c:pt idx="6700">
                  <c:v>6700</c:v>
                </c:pt>
                <c:pt idx="6701">
                  <c:v>6701</c:v>
                </c:pt>
                <c:pt idx="6702">
                  <c:v>6702</c:v>
                </c:pt>
                <c:pt idx="6703">
                  <c:v>6703</c:v>
                </c:pt>
                <c:pt idx="6704">
                  <c:v>6704</c:v>
                </c:pt>
                <c:pt idx="6705">
                  <c:v>6705</c:v>
                </c:pt>
                <c:pt idx="6706">
                  <c:v>6706</c:v>
                </c:pt>
                <c:pt idx="6707">
                  <c:v>6707</c:v>
                </c:pt>
                <c:pt idx="6708">
                  <c:v>6708</c:v>
                </c:pt>
                <c:pt idx="6709">
                  <c:v>6709</c:v>
                </c:pt>
                <c:pt idx="6710">
                  <c:v>6710</c:v>
                </c:pt>
                <c:pt idx="6711">
                  <c:v>6711</c:v>
                </c:pt>
                <c:pt idx="6712">
                  <c:v>6712</c:v>
                </c:pt>
                <c:pt idx="6713">
                  <c:v>6713</c:v>
                </c:pt>
                <c:pt idx="6714">
                  <c:v>6714</c:v>
                </c:pt>
                <c:pt idx="6715">
                  <c:v>6715</c:v>
                </c:pt>
                <c:pt idx="6716">
                  <c:v>6716</c:v>
                </c:pt>
                <c:pt idx="6717">
                  <c:v>6717</c:v>
                </c:pt>
                <c:pt idx="6718">
                  <c:v>6718</c:v>
                </c:pt>
                <c:pt idx="6719">
                  <c:v>6719</c:v>
                </c:pt>
                <c:pt idx="6720">
                  <c:v>6720</c:v>
                </c:pt>
                <c:pt idx="6721">
                  <c:v>6721</c:v>
                </c:pt>
                <c:pt idx="6722">
                  <c:v>6722</c:v>
                </c:pt>
                <c:pt idx="6723">
                  <c:v>6723</c:v>
                </c:pt>
                <c:pt idx="6724">
                  <c:v>6724</c:v>
                </c:pt>
                <c:pt idx="6725">
                  <c:v>6725</c:v>
                </c:pt>
                <c:pt idx="6726">
                  <c:v>6726</c:v>
                </c:pt>
                <c:pt idx="6727">
                  <c:v>6727</c:v>
                </c:pt>
                <c:pt idx="6728">
                  <c:v>6728</c:v>
                </c:pt>
                <c:pt idx="6729">
                  <c:v>6729</c:v>
                </c:pt>
                <c:pt idx="6730">
                  <c:v>6730</c:v>
                </c:pt>
                <c:pt idx="6731">
                  <c:v>6731</c:v>
                </c:pt>
                <c:pt idx="6732">
                  <c:v>6732</c:v>
                </c:pt>
                <c:pt idx="6733">
                  <c:v>6733</c:v>
                </c:pt>
                <c:pt idx="6734">
                  <c:v>6734</c:v>
                </c:pt>
                <c:pt idx="6735">
                  <c:v>6735</c:v>
                </c:pt>
                <c:pt idx="6736">
                  <c:v>6736</c:v>
                </c:pt>
                <c:pt idx="6737">
                  <c:v>6737</c:v>
                </c:pt>
                <c:pt idx="6738">
                  <c:v>6738</c:v>
                </c:pt>
                <c:pt idx="6739">
                  <c:v>6739</c:v>
                </c:pt>
                <c:pt idx="6740">
                  <c:v>6740</c:v>
                </c:pt>
                <c:pt idx="6741">
                  <c:v>6741</c:v>
                </c:pt>
                <c:pt idx="6742">
                  <c:v>6742</c:v>
                </c:pt>
                <c:pt idx="6743">
                  <c:v>6743</c:v>
                </c:pt>
                <c:pt idx="6744">
                  <c:v>6744</c:v>
                </c:pt>
                <c:pt idx="6745">
                  <c:v>6745</c:v>
                </c:pt>
                <c:pt idx="6746">
                  <c:v>6746</c:v>
                </c:pt>
                <c:pt idx="6747">
                  <c:v>6747</c:v>
                </c:pt>
                <c:pt idx="6748">
                  <c:v>6748</c:v>
                </c:pt>
                <c:pt idx="6749">
                  <c:v>6749</c:v>
                </c:pt>
                <c:pt idx="6750">
                  <c:v>6750</c:v>
                </c:pt>
                <c:pt idx="6751">
                  <c:v>6751</c:v>
                </c:pt>
                <c:pt idx="6752">
                  <c:v>6752</c:v>
                </c:pt>
                <c:pt idx="6753">
                  <c:v>6753</c:v>
                </c:pt>
                <c:pt idx="6754">
                  <c:v>6754</c:v>
                </c:pt>
                <c:pt idx="6755">
                  <c:v>6755</c:v>
                </c:pt>
                <c:pt idx="6756">
                  <c:v>6756</c:v>
                </c:pt>
                <c:pt idx="6757">
                  <c:v>6757</c:v>
                </c:pt>
                <c:pt idx="6758">
                  <c:v>6758</c:v>
                </c:pt>
                <c:pt idx="6759">
                  <c:v>6759</c:v>
                </c:pt>
                <c:pt idx="6760">
                  <c:v>6760</c:v>
                </c:pt>
                <c:pt idx="6761">
                  <c:v>6761</c:v>
                </c:pt>
                <c:pt idx="6762">
                  <c:v>6762</c:v>
                </c:pt>
                <c:pt idx="6763">
                  <c:v>6763</c:v>
                </c:pt>
                <c:pt idx="6764">
                  <c:v>6764</c:v>
                </c:pt>
                <c:pt idx="6765">
                  <c:v>6765</c:v>
                </c:pt>
                <c:pt idx="6766">
                  <c:v>6766</c:v>
                </c:pt>
                <c:pt idx="6767">
                  <c:v>6767</c:v>
                </c:pt>
                <c:pt idx="6768">
                  <c:v>6768</c:v>
                </c:pt>
                <c:pt idx="6769">
                  <c:v>6769</c:v>
                </c:pt>
                <c:pt idx="6770">
                  <c:v>6770</c:v>
                </c:pt>
                <c:pt idx="6771">
                  <c:v>6771</c:v>
                </c:pt>
                <c:pt idx="6772">
                  <c:v>6772</c:v>
                </c:pt>
                <c:pt idx="6773">
                  <c:v>6773</c:v>
                </c:pt>
                <c:pt idx="6774">
                  <c:v>6774</c:v>
                </c:pt>
                <c:pt idx="6775">
                  <c:v>6775</c:v>
                </c:pt>
                <c:pt idx="6776">
                  <c:v>6776</c:v>
                </c:pt>
                <c:pt idx="6777">
                  <c:v>6777</c:v>
                </c:pt>
                <c:pt idx="6778">
                  <c:v>6778</c:v>
                </c:pt>
                <c:pt idx="6779">
                  <c:v>6779</c:v>
                </c:pt>
                <c:pt idx="6780">
                  <c:v>6780</c:v>
                </c:pt>
                <c:pt idx="6781">
                  <c:v>6781</c:v>
                </c:pt>
                <c:pt idx="6782">
                  <c:v>6782</c:v>
                </c:pt>
                <c:pt idx="6783">
                  <c:v>6783</c:v>
                </c:pt>
                <c:pt idx="6784">
                  <c:v>6784</c:v>
                </c:pt>
                <c:pt idx="6785">
                  <c:v>6785</c:v>
                </c:pt>
                <c:pt idx="6786">
                  <c:v>6786</c:v>
                </c:pt>
                <c:pt idx="6787">
                  <c:v>6787</c:v>
                </c:pt>
                <c:pt idx="6788">
                  <c:v>6788</c:v>
                </c:pt>
                <c:pt idx="6789">
                  <c:v>6789</c:v>
                </c:pt>
                <c:pt idx="6790">
                  <c:v>6790</c:v>
                </c:pt>
                <c:pt idx="6791">
                  <c:v>6791</c:v>
                </c:pt>
                <c:pt idx="6792">
                  <c:v>6792</c:v>
                </c:pt>
                <c:pt idx="6793">
                  <c:v>6793</c:v>
                </c:pt>
                <c:pt idx="6794">
                  <c:v>6794</c:v>
                </c:pt>
                <c:pt idx="6795">
                  <c:v>6795</c:v>
                </c:pt>
                <c:pt idx="6796">
                  <c:v>6796</c:v>
                </c:pt>
                <c:pt idx="6797">
                  <c:v>6797</c:v>
                </c:pt>
                <c:pt idx="6798">
                  <c:v>6798</c:v>
                </c:pt>
                <c:pt idx="6799">
                  <c:v>6799</c:v>
                </c:pt>
                <c:pt idx="6800">
                  <c:v>6800</c:v>
                </c:pt>
                <c:pt idx="6801">
                  <c:v>6801</c:v>
                </c:pt>
                <c:pt idx="6802">
                  <c:v>6802</c:v>
                </c:pt>
                <c:pt idx="6803">
                  <c:v>6803</c:v>
                </c:pt>
                <c:pt idx="6804">
                  <c:v>6804</c:v>
                </c:pt>
                <c:pt idx="6805">
                  <c:v>6805</c:v>
                </c:pt>
                <c:pt idx="6806">
                  <c:v>6806</c:v>
                </c:pt>
                <c:pt idx="6807">
                  <c:v>6807</c:v>
                </c:pt>
                <c:pt idx="6808">
                  <c:v>6808</c:v>
                </c:pt>
                <c:pt idx="6809">
                  <c:v>6809</c:v>
                </c:pt>
                <c:pt idx="6810">
                  <c:v>6810</c:v>
                </c:pt>
                <c:pt idx="6811">
                  <c:v>6811</c:v>
                </c:pt>
                <c:pt idx="6812">
                  <c:v>6812</c:v>
                </c:pt>
                <c:pt idx="6813">
                  <c:v>6813</c:v>
                </c:pt>
                <c:pt idx="6814">
                  <c:v>6814</c:v>
                </c:pt>
                <c:pt idx="6815">
                  <c:v>6815</c:v>
                </c:pt>
                <c:pt idx="6816">
                  <c:v>6816</c:v>
                </c:pt>
                <c:pt idx="6817">
                  <c:v>6817</c:v>
                </c:pt>
                <c:pt idx="6818">
                  <c:v>6818</c:v>
                </c:pt>
                <c:pt idx="6819">
                  <c:v>6819</c:v>
                </c:pt>
                <c:pt idx="6820">
                  <c:v>6820</c:v>
                </c:pt>
                <c:pt idx="6821">
                  <c:v>6821</c:v>
                </c:pt>
                <c:pt idx="6822">
                  <c:v>6822</c:v>
                </c:pt>
                <c:pt idx="6823">
                  <c:v>6823</c:v>
                </c:pt>
                <c:pt idx="6824">
                  <c:v>6824</c:v>
                </c:pt>
                <c:pt idx="6825">
                  <c:v>6825</c:v>
                </c:pt>
                <c:pt idx="6826">
                  <c:v>6826</c:v>
                </c:pt>
                <c:pt idx="6827">
                  <c:v>6827</c:v>
                </c:pt>
                <c:pt idx="6828">
                  <c:v>6828</c:v>
                </c:pt>
                <c:pt idx="6829">
                  <c:v>6829</c:v>
                </c:pt>
                <c:pt idx="6830">
                  <c:v>6830</c:v>
                </c:pt>
                <c:pt idx="6831">
                  <c:v>6831</c:v>
                </c:pt>
                <c:pt idx="6832">
                  <c:v>6832</c:v>
                </c:pt>
                <c:pt idx="6833">
                  <c:v>6833</c:v>
                </c:pt>
                <c:pt idx="6834">
                  <c:v>6834</c:v>
                </c:pt>
                <c:pt idx="6835">
                  <c:v>6835</c:v>
                </c:pt>
                <c:pt idx="6836">
                  <c:v>6836</c:v>
                </c:pt>
                <c:pt idx="6837">
                  <c:v>6837</c:v>
                </c:pt>
                <c:pt idx="6838">
                  <c:v>6838</c:v>
                </c:pt>
                <c:pt idx="6839">
                  <c:v>6839</c:v>
                </c:pt>
                <c:pt idx="6840">
                  <c:v>6840</c:v>
                </c:pt>
                <c:pt idx="6841">
                  <c:v>6841</c:v>
                </c:pt>
                <c:pt idx="6842">
                  <c:v>6842</c:v>
                </c:pt>
                <c:pt idx="6843">
                  <c:v>6843</c:v>
                </c:pt>
                <c:pt idx="6844">
                  <c:v>6844</c:v>
                </c:pt>
                <c:pt idx="6845">
                  <c:v>6845</c:v>
                </c:pt>
                <c:pt idx="6846">
                  <c:v>6846</c:v>
                </c:pt>
                <c:pt idx="6847">
                  <c:v>6847</c:v>
                </c:pt>
                <c:pt idx="6848">
                  <c:v>6848</c:v>
                </c:pt>
                <c:pt idx="6849">
                  <c:v>6849</c:v>
                </c:pt>
                <c:pt idx="6850">
                  <c:v>6850</c:v>
                </c:pt>
                <c:pt idx="6851">
                  <c:v>6851</c:v>
                </c:pt>
                <c:pt idx="6852">
                  <c:v>6852</c:v>
                </c:pt>
                <c:pt idx="6853">
                  <c:v>6853</c:v>
                </c:pt>
                <c:pt idx="6854">
                  <c:v>6854</c:v>
                </c:pt>
                <c:pt idx="6855">
                  <c:v>6855</c:v>
                </c:pt>
                <c:pt idx="6856">
                  <c:v>6856</c:v>
                </c:pt>
                <c:pt idx="6857">
                  <c:v>6857</c:v>
                </c:pt>
                <c:pt idx="6858">
                  <c:v>6858</c:v>
                </c:pt>
                <c:pt idx="6859">
                  <c:v>6859</c:v>
                </c:pt>
                <c:pt idx="6860">
                  <c:v>6860</c:v>
                </c:pt>
                <c:pt idx="6861">
                  <c:v>6861</c:v>
                </c:pt>
                <c:pt idx="6862">
                  <c:v>6862</c:v>
                </c:pt>
                <c:pt idx="6863">
                  <c:v>6863</c:v>
                </c:pt>
                <c:pt idx="6864">
                  <c:v>6864</c:v>
                </c:pt>
                <c:pt idx="6865">
                  <c:v>6865</c:v>
                </c:pt>
                <c:pt idx="6866">
                  <c:v>6866</c:v>
                </c:pt>
                <c:pt idx="6867">
                  <c:v>6867</c:v>
                </c:pt>
                <c:pt idx="6868">
                  <c:v>6868</c:v>
                </c:pt>
                <c:pt idx="6869">
                  <c:v>6869</c:v>
                </c:pt>
                <c:pt idx="6870">
                  <c:v>6870</c:v>
                </c:pt>
                <c:pt idx="6871">
                  <c:v>6871</c:v>
                </c:pt>
                <c:pt idx="6872">
                  <c:v>6872</c:v>
                </c:pt>
                <c:pt idx="6873">
                  <c:v>6873</c:v>
                </c:pt>
                <c:pt idx="6874">
                  <c:v>6874</c:v>
                </c:pt>
                <c:pt idx="6875">
                  <c:v>6875</c:v>
                </c:pt>
                <c:pt idx="6876">
                  <c:v>6876</c:v>
                </c:pt>
                <c:pt idx="6877">
                  <c:v>6877</c:v>
                </c:pt>
                <c:pt idx="6878">
                  <c:v>6878</c:v>
                </c:pt>
                <c:pt idx="6879">
                  <c:v>6879</c:v>
                </c:pt>
                <c:pt idx="6880">
                  <c:v>6880</c:v>
                </c:pt>
                <c:pt idx="6881">
                  <c:v>6881</c:v>
                </c:pt>
                <c:pt idx="6882">
                  <c:v>6882</c:v>
                </c:pt>
                <c:pt idx="6883">
                  <c:v>6883</c:v>
                </c:pt>
                <c:pt idx="6884">
                  <c:v>6884</c:v>
                </c:pt>
                <c:pt idx="6885">
                  <c:v>6885</c:v>
                </c:pt>
                <c:pt idx="6886">
                  <c:v>6886</c:v>
                </c:pt>
                <c:pt idx="6887">
                  <c:v>6887</c:v>
                </c:pt>
                <c:pt idx="6888">
                  <c:v>6888</c:v>
                </c:pt>
                <c:pt idx="6889">
                  <c:v>6889</c:v>
                </c:pt>
                <c:pt idx="6890">
                  <c:v>6890</c:v>
                </c:pt>
                <c:pt idx="6891">
                  <c:v>6891</c:v>
                </c:pt>
                <c:pt idx="6892">
                  <c:v>6892</c:v>
                </c:pt>
                <c:pt idx="6893">
                  <c:v>6893</c:v>
                </c:pt>
                <c:pt idx="6894">
                  <c:v>6894</c:v>
                </c:pt>
                <c:pt idx="6895">
                  <c:v>6895</c:v>
                </c:pt>
                <c:pt idx="6896">
                  <c:v>6896</c:v>
                </c:pt>
                <c:pt idx="6897">
                  <c:v>6897</c:v>
                </c:pt>
                <c:pt idx="6898">
                  <c:v>6898</c:v>
                </c:pt>
                <c:pt idx="6899">
                  <c:v>6899</c:v>
                </c:pt>
                <c:pt idx="6900">
                  <c:v>6900</c:v>
                </c:pt>
                <c:pt idx="6901">
                  <c:v>6901</c:v>
                </c:pt>
                <c:pt idx="6902">
                  <c:v>6902</c:v>
                </c:pt>
                <c:pt idx="6903">
                  <c:v>6903</c:v>
                </c:pt>
                <c:pt idx="6904">
                  <c:v>6904</c:v>
                </c:pt>
                <c:pt idx="6905">
                  <c:v>6905</c:v>
                </c:pt>
                <c:pt idx="6906">
                  <c:v>6906</c:v>
                </c:pt>
                <c:pt idx="6907">
                  <c:v>6907</c:v>
                </c:pt>
                <c:pt idx="6908">
                  <c:v>6908</c:v>
                </c:pt>
                <c:pt idx="6909">
                  <c:v>6909</c:v>
                </c:pt>
                <c:pt idx="6910">
                  <c:v>6910</c:v>
                </c:pt>
                <c:pt idx="6911">
                  <c:v>6911</c:v>
                </c:pt>
                <c:pt idx="6912">
                  <c:v>6912</c:v>
                </c:pt>
                <c:pt idx="6913">
                  <c:v>6913</c:v>
                </c:pt>
                <c:pt idx="6914">
                  <c:v>6914</c:v>
                </c:pt>
                <c:pt idx="6915">
                  <c:v>6915</c:v>
                </c:pt>
                <c:pt idx="6916">
                  <c:v>6916</c:v>
                </c:pt>
                <c:pt idx="6917">
                  <c:v>6917</c:v>
                </c:pt>
                <c:pt idx="6918">
                  <c:v>6918</c:v>
                </c:pt>
                <c:pt idx="6919">
                  <c:v>6919</c:v>
                </c:pt>
                <c:pt idx="6920">
                  <c:v>6920</c:v>
                </c:pt>
                <c:pt idx="6921">
                  <c:v>6921</c:v>
                </c:pt>
                <c:pt idx="6922">
                  <c:v>6922</c:v>
                </c:pt>
                <c:pt idx="6923">
                  <c:v>6923</c:v>
                </c:pt>
                <c:pt idx="6924">
                  <c:v>6924</c:v>
                </c:pt>
                <c:pt idx="6925">
                  <c:v>6925</c:v>
                </c:pt>
                <c:pt idx="6926">
                  <c:v>6926</c:v>
                </c:pt>
                <c:pt idx="6927">
                  <c:v>6927</c:v>
                </c:pt>
                <c:pt idx="6928">
                  <c:v>6928</c:v>
                </c:pt>
                <c:pt idx="6929">
                  <c:v>6929</c:v>
                </c:pt>
                <c:pt idx="6930">
                  <c:v>6930</c:v>
                </c:pt>
                <c:pt idx="6931">
                  <c:v>6931</c:v>
                </c:pt>
                <c:pt idx="6932">
                  <c:v>6932</c:v>
                </c:pt>
                <c:pt idx="6933">
                  <c:v>6933</c:v>
                </c:pt>
                <c:pt idx="6934">
                  <c:v>6934</c:v>
                </c:pt>
                <c:pt idx="6935">
                  <c:v>6935</c:v>
                </c:pt>
                <c:pt idx="6936">
                  <c:v>6936</c:v>
                </c:pt>
                <c:pt idx="6937">
                  <c:v>6937</c:v>
                </c:pt>
                <c:pt idx="6938">
                  <c:v>6938</c:v>
                </c:pt>
                <c:pt idx="6939">
                  <c:v>6939</c:v>
                </c:pt>
                <c:pt idx="6940">
                  <c:v>6940</c:v>
                </c:pt>
                <c:pt idx="6941">
                  <c:v>6941</c:v>
                </c:pt>
                <c:pt idx="6942">
                  <c:v>6942</c:v>
                </c:pt>
                <c:pt idx="6943">
                  <c:v>6943</c:v>
                </c:pt>
                <c:pt idx="6944">
                  <c:v>6944</c:v>
                </c:pt>
                <c:pt idx="6945">
                  <c:v>6945</c:v>
                </c:pt>
                <c:pt idx="6946">
                  <c:v>6946</c:v>
                </c:pt>
                <c:pt idx="6947">
                  <c:v>6947</c:v>
                </c:pt>
                <c:pt idx="6948">
                  <c:v>6948</c:v>
                </c:pt>
                <c:pt idx="6949">
                  <c:v>6949</c:v>
                </c:pt>
                <c:pt idx="6950">
                  <c:v>6950</c:v>
                </c:pt>
                <c:pt idx="6951">
                  <c:v>6951</c:v>
                </c:pt>
                <c:pt idx="6952">
                  <c:v>6952</c:v>
                </c:pt>
                <c:pt idx="6953">
                  <c:v>6953</c:v>
                </c:pt>
                <c:pt idx="6954">
                  <c:v>6954</c:v>
                </c:pt>
                <c:pt idx="6955">
                  <c:v>6955</c:v>
                </c:pt>
                <c:pt idx="6956">
                  <c:v>6956</c:v>
                </c:pt>
                <c:pt idx="6957">
                  <c:v>6957</c:v>
                </c:pt>
                <c:pt idx="6958">
                  <c:v>6958</c:v>
                </c:pt>
                <c:pt idx="6959">
                  <c:v>6959</c:v>
                </c:pt>
                <c:pt idx="6960">
                  <c:v>6960</c:v>
                </c:pt>
                <c:pt idx="6961">
                  <c:v>6961</c:v>
                </c:pt>
                <c:pt idx="6962">
                  <c:v>6962</c:v>
                </c:pt>
                <c:pt idx="6963">
                  <c:v>6963</c:v>
                </c:pt>
                <c:pt idx="6964">
                  <c:v>6964</c:v>
                </c:pt>
                <c:pt idx="6965">
                  <c:v>6965</c:v>
                </c:pt>
                <c:pt idx="6966">
                  <c:v>6966</c:v>
                </c:pt>
                <c:pt idx="6967">
                  <c:v>6967</c:v>
                </c:pt>
                <c:pt idx="6968">
                  <c:v>6968</c:v>
                </c:pt>
                <c:pt idx="6969">
                  <c:v>6969</c:v>
                </c:pt>
                <c:pt idx="6970">
                  <c:v>6970</c:v>
                </c:pt>
                <c:pt idx="6971">
                  <c:v>6971</c:v>
                </c:pt>
                <c:pt idx="6972">
                  <c:v>6972</c:v>
                </c:pt>
                <c:pt idx="6973">
                  <c:v>6973</c:v>
                </c:pt>
                <c:pt idx="6974">
                  <c:v>6974</c:v>
                </c:pt>
                <c:pt idx="6975">
                  <c:v>6975</c:v>
                </c:pt>
                <c:pt idx="6976">
                  <c:v>6976</c:v>
                </c:pt>
                <c:pt idx="6977">
                  <c:v>6977</c:v>
                </c:pt>
                <c:pt idx="6978">
                  <c:v>6978</c:v>
                </c:pt>
                <c:pt idx="6979">
                  <c:v>6979</c:v>
                </c:pt>
                <c:pt idx="6980">
                  <c:v>6980</c:v>
                </c:pt>
                <c:pt idx="6981">
                  <c:v>6981</c:v>
                </c:pt>
                <c:pt idx="6982">
                  <c:v>6982</c:v>
                </c:pt>
                <c:pt idx="6983">
                  <c:v>6983</c:v>
                </c:pt>
                <c:pt idx="6984">
                  <c:v>6984</c:v>
                </c:pt>
                <c:pt idx="6985">
                  <c:v>6985</c:v>
                </c:pt>
                <c:pt idx="6986">
                  <c:v>6986</c:v>
                </c:pt>
                <c:pt idx="6987">
                  <c:v>6987</c:v>
                </c:pt>
                <c:pt idx="6988">
                  <c:v>6988</c:v>
                </c:pt>
                <c:pt idx="6989">
                  <c:v>6989</c:v>
                </c:pt>
                <c:pt idx="6990">
                  <c:v>6990</c:v>
                </c:pt>
                <c:pt idx="6991">
                  <c:v>6991</c:v>
                </c:pt>
                <c:pt idx="6992">
                  <c:v>6992</c:v>
                </c:pt>
                <c:pt idx="6993">
                  <c:v>6993</c:v>
                </c:pt>
                <c:pt idx="6994">
                  <c:v>6994</c:v>
                </c:pt>
                <c:pt idx="6995">
                  <c:v>6995</c:v>
                </c:pt>
                <c:pt idx="6996">
                  <c:v>6996</c:v>
                </c:pt>
                <c:pt idx="6997">
                  <c:v>6997</c:v>
                </c:pt>
                <c:pt idx="6998">
                  <c:v>6998</c:v>
                </c:pt>
                <c:pt idx="6999">
                  <c:v>6999</c:v>
                </c:pt>
                <c:pt idx="7000">
                  <c:v>7000</c:v>
                </c:pt>
                <c:pt idx="7001">
                  <c:v>7001</c:v>
                </c:pt>
                <c:pt idx="7002">
                  <c:v>7002</c:v>
                </c:pt>
                <c:pt idx="7003">
                  <c:v>7003</c:v>
                </c:pt>
                <c:pt idx="7004">
                  <c:v>7004</c:v>
                </c:pt>
                <c:pt idx="7005">
                  <c:v>7005</c:v>
                </c:pt>
                <c:pt idx="7006">
                  <c:v>7006</c:v>
                </c:pt>
                <c:pt idx="7007">
                  <c:v>7007</c:v>
                </c:pt>
                <c:pt idx="7008">
                  <c:v>7008</c:v>
                </c:pt>
                <c:pt idx="7009">
                  <c:v>7009</c:v>
                </c:pt>
                <c:pt idx="7010">
                  <c:v>7010</c:v>
                </c:pt>
                <c:pt idx="7011">
                  <c:v>7011</c:v>
                </c:pt>
                <c:pt idx="7012">
                  <c:v>7012</c:v>
                </c:pt>
                <c:pt idx="7013">
                  <c:v>7013</c:v>
                </c:pt>
                <c:pt idx="7014">
                  <c:v>7014</c:v>
                </c:pt>
                <c:pt idx="7015">
                  <c:v>7015</c:v>
                </c:pt>
                <c:pt idx="7016">
                  <c:v>7016</c:v>
                </c:pt>
                <c:pt idx="7017">
                  <c:v>7017</c:v>
                </c:pt>
                <c:pt idx="7018">
                  <c:v>7018</c:v>
                </c:pt>
                <c:pt idx="7019">
                  <c:v>7019</c:v>
                </c:pt>
                <c:pt idx="7020">
                  <c:v>7020</c:v>
                </c:pt>
                <c:pt idx="7021">
                  <c:v>7021</c:v>
                </c:pt>
                <c:pt idx="7022">
                  <c:v>7022</c:v>
                </c:pt>
                <c:pt idx="7023">
                  <c:v>7023</c:v>
                </c:pt>
                <c:pt idx="7024">
                  <c:v>7024</c:v>
                </c:pt>
                <c:pt idx="7025">
                  <c:v>7025</c:v>
                </c:pt>
                <c:pt idx="7026">
                  <c:v>7026</c:v>
                </c:pt>
                <c:pt idx="7027">
                  <c:v>7027</c:v>
                </c:pt>
                <c:pt idx="7028">
                  <c:v>7028</c:v>
                </c:pt>
                <c:pt idx="7029">
                  <c:v>7029</c:v>
                </c:pt>
                <c:pt idx="7030">
                  <c:v>7030</c:v>
                </c:pt>
                <c:pt idx="7031">
                  <c:v>7031</c:v>
                </c:pt>
                <c:pt idx="7032">
                  <c:v>7032</c:v>
                </c:pt>
                <c:pt idx="7033">
                  <c:v>7033</c:v>
                </c:pt>
                <c:pt idx="7034">
                  <c:v>7034</c:v>
                </c:pt>
                <c:pt idx="7035">
                  <c:v>7035</c:v>
                </c:pt>
                <c:pt idx="7036">
                  <c:v>7036</c:v>
                </c:pt>
                <c:pt idx="7037">
                  <c:v>7037</c:v>
                </c:pt>
                <c:pt idx="7038">
                  <c:v>7038</c:v>
                </c:pt>
                <c:pt idx="7039">
                  <c:v>7039</c:v>
                </c:pt>
                <c:pt idx="7040">
                  <c:v>7040</c:v>
                </c:pt>
                <c:pt idx="7041">
                  <c:v>7041</c:v>
                </c:pt>
                <c:pt idx="7042">
                  <c:v>7042</c:v>
                </c:pt>
                <c:pt idx="7043">
                  <c:v>7043</c:v>
                </c:pt>
                <c:pt idx="7044">
                  <c:v>7044</c:v>
                </c:pt>
                <c:pt idx="7045">
                  <c:v>7045</c:v>
                </c:pt>
                <c:pt idx="7046">
                  <c:v>7046</c:v>
                </c:pt>
                <c:pt idx="7047">
                  <c:v>7047</c:v>
                </c:pt>
                <c:pt idx="7048">
                  <c:v>7048</c:v>
                </c:pt>
                <c:pt idx="7049">
                  <c:v>7049</c:v>
                </c:pt>
                <c:pt idx="7050">
                  <c:v>7050</c:v>
                </c:pt>
                <c:pt idx="7051">
                  <c:v>7051</c:v>
                </c:pt>
                <c:pt idx="7052">
                  <c:v>7052</c:v>
                </c:pt>
                <c:pt idx="7053">
                  <c:v>7053</c:v>
                </c:pt>
                <c:pt idx="7054">
                  <c:v>7054</c:v>
                </c:pt>
                <c:pt idx="7055">
                  <c:v>7055</c:v>
                </c:pt>
                <c:pt idx="7056">
                  <c:v>7056</c:v>
                </c:pt>
                <c:pt idx="7057">
                  <c:v>7057</c:v>
                </c:pt>
                <c:pt idx="7058">
                  <c:v>7058</c:v>
                </c:pt>
                <c:pt idx="7059">
                  <c:v>7059</c:v>
                </c:pt>
                <c:pt idx="7060">
                  <c:v>7060</c:v>
                </c:pt>
                <c:pt idx="7061">
                  <c:v>7061</c:v>
                </c:pt>
                <c:pt idx="7062">
                  <c:v>7062</c:v>
                </c:pt>
                <c:pt idx="7063">
                  <c:v>7063</c:v>
                </c:pt>
                <c:pt idx="7064">
                  <c:v>7064</c:v>
                </c:pt>
                <c:pt idx="7065">
                  <c:v>7065</c:v>
                </c:pt>
                <c:pt idx="7066">
                  <c:v>7066</c:v>
                </c:pt>
                <c:pt idx="7067">
                  <c:v>7067</c:v>
                </c:pt>
                <c:pt idx="7068">
                  <c:v>7068</c:v>
                </c:pt>
                <c:pt idx="7069">
                  <c:v>7069</c:v>
                </c:pt>
                <c:pt idx="7070">
                  <c:v>7070</c:v>
                </c:pt>
                <c:pt idx="7071">
                  <c:v>7071</c:v>
                </c:pt>
                <c:pt idx="7072">
                  <c:v>7072</c:v>
                </c:pt>
                <c:pt idx="7073">
                  <c:v>7073</c:v>
                </c:pt>
                <c:pt idx="7074">
                  <c:v>7074</c:v>
                </c:pt>
                <c:pt idx="7075">
                  <c:v>7075</c:v>
                </c:pt>
                <c:pt idx="7076">
                  <c:v>7076</c:v>
                </c:pt>
                <c:pt idx="7077">
                  <c:v>7077</c:v>
                </c:pt>
                <c:pt idx="7078">
                  <c:v>7078</c:v>
                </c:pt>
                <c:pt idx="7079">
                  <c:v>7079</c:v>
                </c:pt>
                <c:pt idx="7080">
                  <c:v>7080</c:v>
                </c:pt>
                <c:pt idx="7081">
                  <c:v>7081</c:v>
                </c:pt>
                <c:pt idx="7082">
                  <c:v>7082</c:v>
                </c:pt>
                <c:pt idx="7083">
                  <c:v>7083</c:v>
                </c:pt>
                <c:pt idx="7084">
                  <c:v>7084</c:v>
                </c:pt>
                <c:pt idx="7085">
                  <c:v>7085</c:v>
                </c:pt>
                <c:pt idx="7086">
                  <c:v>7086</c:v>
                </c:pt>
                <c:pt idx="7087">
                  <c:v>7087</c:v>
                </c:pt>
                <c:pt idx="7088">
                  <c:v>7088</c:v>
                </c:pt>
                <c:pt idx="7089">
                  <c:v>7089</c:v>
                </c:pt>
                <c:pt idx="7090">
                  <c:v>7090</c:v>
                </c:pt>
                <c:pt idx="7091">
                  <c:v>7091</c:v>
                </c:pt>
                <c:pt idx="7092">
                  <c:v>7092</c:v>
                </c:pt>
                <c:pt idx="7093">
                  <c:v>7093</c:v>
                </c:pt>
                <c:pt idx="7094">
                  <c:v>7094</c:v>
                </c:pt>
                <c:pt idx="7095">
                  <c:v>7095</c:v>
                </c:pt>
                <c:pt idx="7096">
                  <c:v>7096</c:v>
                </c:pt>
                <c:pt idx="7097">
                  <c:v>7097</c:v>
                </c:pt>
                <c:pt idx="7098">
                  <c:v>7098</c:v>
                </c:pt>
                <c:pt idx="7099">
                  <c:v>7099</c:v>
                </c:pt>
                <c:pt idx="7100">
                  <c:v>7100</c:v>
                </c:pt>
                <c:pt idx="7101">
                  <c:v>7101</c:v>
                </c:pt>
                <c:pt idx="7102">
                  <c:v>7102</c:v>
                </c:pt>
                <c:pt idx="7103">
                  <c:v>7103</c:v>
                </c:pt>
                <c:pt idx="7104">
                  <c:v>7104</c:v>
                </c:pt>
                <c:pt idx="7105">
                  <c:v>7105</c:v>
                </c:pt>
                <c:pt idx="7106">
                  <c:v>7106</c:v>
                </c:pt>
                <c:pt idx="7107">
                  <c:v>7107</c:v>
                </c:pt>
                <c:pt idx="7108">
                  <c:v>7108</c:v>
                </c:pt>
                <c:pt idx="7109">
                  <c:v>7109</c:v>
                </c:pt>
                <c:pt idx="7110">
                  <c:v>7110</c:v>
                </c:pt>
                <c:pt idx="7111">
                  <c:v>7111</c:v>
                </c:pt>
                <c:pt idx="7112">
                  <c:v>7112</c:v>
                </c:pt>
                <c:pt idx="7113">
                  <c:v>7113</c:v>
                </c:pt>
                <c:pt idx="7114">
                  <c:v>7114</c:v>
                </c:pt>
                <c:pt idx="7115">
                  <c:v>7115</c:v>
                </c:pt>
                <c:pt idx="7116">
                  <c:v>7116</c:v>
                </c:pt>
                <c:pt idx="7117">
                  <c:v>7117</c:v>
                </c:pt>
                <c:pt idx="7118">
                  <c:v>7118</c:v>
                </c:pt>
                <c:pt idx="7119">
                  <c:v>7119</c:v>
                </c:pt>
                <c:pt idx="7120">
                  <c:v>7120</c:v>
                </c:pt>
                <c:pt idx="7121">
                  <c:v>7121</c:v>
                </c:pt>
                <c:pt idx="7122">
                  <c:v>7122</c:v>
                </c:pt>
                <c:pt idx="7123">
                  <c:v>7123</c:v>
                </c:pt>
                <c:pt idx="7124">
                  <c:v>7124</c:v>
                </c:pt>
                <c:pt idx="7125">
                  <c:v>7125</c:v>
                </c:pt>
                <c:pt idx="7126">
                  <c:v>7126</c:v>
                </c:pt>
                <c:pt idx="7127">
                  <c:v>7127</c:v>
                </c:pt>
                <c:pt idx="7128">
                  <c:v>7128</c:v>
                </c:pt>
                <c:pt idx="7129">
                  <c:v>7129</c:v>
                </c:pt>
                <c:pt idx="7130">
                  <c:v>7130</c:v>
                </c:pt>
                <c:pt idx="7131">
                  <c:v>7131</c:v>
                </c:pt>
                <c:pt idx="7132">
                  <c:v>7132</c:v>
                </c:pt>
                <c:pt idx="7133">
                  <c:v>7133</c:v>
                </c:pt>
                <c:pt idx="7134">
                  <c:v>7134</c:v>
                </c:pt>
                <c:pt idx="7135">
                  <c:v>7135</c:v>
                </c:pt>
                <c:pt idx="7136">
                  <c:v>7136</c:v>
                </c:pt>
                <c:pt idx="7137">
                  <c:v>7137</c:v>
                </c:pt>
                <c:pt idx="7138">
                  <c:v>7138</c:v>
                </c:pt>
                <c:pt idx="7139">
                  <c:v>7139</c:v>
                </c:pt>
                <c:pt idx="7140">
                  <c:v>7140</c:v>
                </c:pt>
                <c:pt idx="7141">
                  <c:v>7141</c:v>
                </c:pt>
                <c:pt idx="7142">
                  <c:v>7142</c:v>
                </c:pt>
                <c:pt idx="7143">
                  <c:v>7143</c:v>
                </c:pt>
                <c:pt idx="7144">
                  <c:v>7144</c:v>
                </c:pt>
                <c:pt idx="7145">
                  <c:v>7145</c:v>
                </c:pt>
                <c:pt idx="7146">
                  <c:v>7146</c:v>
                </c:pt>
                <c:pt idx="7147">
                  <c:v>7147</c:v>
                </c:pt>
                <c:pt idx="7148">
                  <c:v>7148</c:v>
                </c:pt>
                <c:pt idx="7149">
                  <c:v>7149</c:v>
                </c:pt>
                <c:pt idx="7150">
                  <c:v>7150</c:v>
                </c:pt>
                <c:pt idx="7151">
                  <c:v>7151</c:v>
                </c:pt>
                <c:pt idx="7152">
                  <c:v>7152</c:v>
                </c:pt>
                <c:pt idx="7153">
                  <c:v>7153</c:v>
                </c:pt>
                <c:pt idx="7154">
                  <c:v>7154</c:v>
                </c:pt>
                <c:pt idx="7155">
                  <c:v>7155</c:v>
                </c:pt>
                <c:pt idx="7156">
                  <c:v>7156</c:v>
                </c:pt>
                <c:pt idx="7157">
                  <c:v>7157</c:v>
                </c:pt>
                <c:pt idx="7158">
                  <c:v>7158</c:v>
                </c:pt>
                <c:pt idx="7159">
                  <c:v>7159</c:v>
                </c:pt>
                <c:pt idx="7160">
                  <c:v>7160</c:v>
                </c:pt>
                <c:pt idx="7161">
                  <c:v>7161</c:v>
                </c:pt>
                <c:pt idx="7162">
                  <c:v>7162</c:v>
                </c:pt>
                <c:pt idx="7163">
                  <c:v>7163</c:v>
                </c:pt>
                <c:pt idx="7164">
                  <c:v>7164</c:v>
                </c:pt>
                <c:pt idx="7165">
                  <c:v>7165</c:v>
                </c:pt>
                <c:pt idx="7166">
                  <c:v>7166</c:v>
                </c:pt>
                <c:pt idx="7167">
                  <c:v>7167</c:v>
                </c:pt>
                <c:pt idx="7168">
                  <c:v>7168</c:v>
                </c:pt>
                <c:pt idx="7169">
                  <c:v>7169</c:v>
                </c:pt>
                <c:pt idx="7170">
                  <c:v>7170</c:v>
                </c:pt>
                <c:pt idx="7171">
                  <c:v>7171</c:v>
                </c:pt>
                <c:pt idx="7172">
                  <c:v>7172</c:v>
                </c:pt>
                <c:pt idx="7173">
                  <c:v>7173</c:v>
                </c:pt>
                <c:pt idx="7174">
                  <c:v>7174</c:v>
                </c:pt>
                <c:pt idx="7175">
                  <c:v>7175</c:v>
                </c:pt>
                <c:pt idx="7176">
                  <c:v>7176</c:v>
                </c:pt>
                <c:pt idx="7177">
                  <c:v>7177</c:v>
                </c:pt>
                <c:pt idx="7178">
                  <c:v>7178</c:v>
                </c:pt>
                <c:pt idx="7179">
                  <c:v>7179</c:v>
                </c:pt>
                <c:pt idx="7180">
                  <c:v>7180</c:v>
                </c:pt>
                <c:pt idx="7181">
                  <c:v>7181</c:v>
                </c:pt>
                <c:pt idx="7182">
                  <c:v>7182</c:v>
                </c:pt>
                <c:pt idx="7183">
                  <c:v>7183</c:v>
                </c:pt>
                <c:pt idx="7184">
                  <c:v>7184</c:v>
                </c:pt>
                <c:pt idx="7185">
                  <c:v>7185</c:v>
                </c:pt>
                <c:pt idx="7186">
                  <c:v>7186</c:v>
                </c:pt>
                <c:pt idx="7187">
                  <c:v>7187</c:v>
                </c:pt>
                <c:pt idx="7188">
                  <c:v>7188</c:v>
                </c:pt>
                <c:pt idx="7189">
                  <c:v>7189</c:v>
                </c:pt>
                <c:pt idx="7190">
                  <c:v>7190</c:v>
                </c:pt>
                <c:pt idx="7191">
                  <c:v>7191</c:v>
                </c:pt>
                <c:pt idx="7192">
                  <c:v>7192</c:v>
                </c:pt>
                <c:pt idx="7193">
                  <c:v>7193</c:v>
                </c:pt>
                <c:pt idx="7194">
                  <c:v>7194</c:v>
                </c:pt>
                <c:pt idx="7195">
                  <c:v>7195</c:v>
                </c:pt>
                <c:pt idx="7196">
                  <c:v>7196</c:v>
                </c:pt>
                <c:pt idx="7197">
                  <c:v>7197</c:v>
                </c:pt>
                <c:pt idx="7198">
                  <c:v>7198</c:v>
                </c:pt>
                <c:pt idx="7199">
                  <c:v>7199</c:v>
                </c:pt>
                <c:pt idx="7200">
                  <c:v>7200</c:v>
                </c:pt>
                <c:pt idx="7201">
                  <c:v>7201</c:v>
                </c:pt>
                <c:pt idx="7202">
                  <c:v>7202</c:v>
                </c:pt>
                <c:pt idx="7203">
                  <c:v>7203</c:v>
                </c:pt>
                <c:pt idx="7204">
                  <c:v>7204</c:v>
                </c:pt>
                <c:pt idx="7205">
                  <c:v>7205</c:v>
                </c:pt>
                <c:pt idx="7206">
                  <c:v>7206</c:v>
                </c:pt>
                <c:pt idx="7207">
                  <c:v>7207</c:v>
                </c:pt>
                <c:pt idx="7208">
                  <c:v>7208</c:v>
                </c:pt>
                <c:pt idx="7209">
                  <c:v>7209</c:v>
                </c:pt>
                <c:pt idx="7210">
                  <c:v>7210</c:v>
                </c:pt>
                <c:pt idx="7211">
                  <c:v>7211</c:v>
                </c:pt>
                <c:pt idx="7212">
                  <c:v>7212</c:v>
                </c:pt>
                <c:pt idx="7213">
                  <c:v>7213</c:v>
                </c:pt>
                <c:pt idx="7214">
                  <c:v>7214</c:v>
                </c:pt>
                <c:pt idx="7215">
                  <c:v>7215</c:v>
                </c:pt>
                <c:pt idx="7216">
                  <c:v>7216</c:v>
                </c:pt>
                <c:pt idx="7217">
                  <c:v>7217</c:v>
                </c:pt>
                <c:pt idx="7218">
                  <c:v>7218</c:v>
                </c:pt>
                <c:pt idx="7219">
                  <c:v>7219</c:v>
                </c:pt>
                <c:pt idx="7220">
                  <c:v>7220</c:v>
                </c:pt>
                <c:pt idx="7221">
                  <c:v>7221</c:v>
                </c:pt>
                <c:pt idx="7222">
                  <c:v>7222</c:v>
                </c:pt>
                <c:pt idx="7223">
                  <c:v>7223</c:v>
                </c:pt>
                <c:pt idx="7224">
                  <c:v>7224</c:v>
                </c:pt>
                <c:pt idx="7225">
                  <c:v>7225</c:v>
                </c:pt>
                <c:pt idx="7226">
                  <c:v>7226</c:v>
                </c:pt>
                <c:pt idx="7227">
                  <c:v>7227</c:v>
                </c:pt>
                <c:pt idx="7228">
                  <c:v>7228</c:v>
                </c:pt>
                <c:pt idx="7229">
                  <c:v>7229</c:v>
                </c:pt>
                <c:pt idx="7230">
                  <c:v>7230</c:v>
                </c:pt>
                <c:pt idx="7231">
                  <c:v>7231</c:v>
                </c:pt>
                <c:pt idx="7232">
                  <c:v>7232</c:v>
                </c:pt>
                <c:pt idx="7233">
                  <c:v>7233</c:v>
                </c:pt>
                <c:pt idx="7234">
                  <c:v>7234</c:v>
                </c:pt>
                <c:pt idx="7235">
                  <c:v>7235</c:v>
                </c:pt>
                <c:pt idx="7236">
                  <c:v>7236</c:v>
                </c:pt>
                <c:pt idx="7237">
                  <c:v>7237</c:v>
                </c:pt>
                <c:pt idx="7238">
                  <c:v>7238</c:v>
                </c:pt>
                <c:pt idx="7239">
                  <c:v>7239</c:v>
                </c:pt>
                <c:pt idx="7240">
                  <c:v>7240</c:v>
                </c:pt>
                <c:pt idx="7241">
                  <c:v>7241</c:v>
                </c:pt>
                <c:pt idx="7242">
                  <c:v>7242</c:v>
                </c:pt>
                <c:pt idx="7243">
                  <c:v>7243</c:v>
                </c:pt>
                <c:pt idx="7244">
                  <c:v>7244</c:v>
                </c:pt>
                <c:pt idx="7245">
                  <c:v>7245</c:v>
                </c:pt>
                <c:pt idx="7246">
                  <c:v>7246</c:v>
                </c:pt>
                <c:pt idx="7247">
                  <c:v>7247</c:v>
                </c:pt>
                <c:pt idx="7248">
                  <c:v>7248</c:v>
                </c:pt>
                <c:pt idx="7249">
                  <c:v>7249</c:v>
                </c:pt>
                <c:pt idx="7250">
                  <c:v>7250</c:v>
                </c:pt>
                <c:pt idx="7251">
                  <c:v>7251</c:v>
                </c:pt>
                <c:pt idx="7252">
                  <c:v>7252</c:v>
                </c:pt>
                <c:pt idx="7253">
                  <c:v>7253</c:v>
                </c:pt>
                <c:pt idx="7254">
                  <c:v>7254</c:v>
                </c:pt>
                <c:pt idx="7255">
                  <c:v>7255</c:v>
                </c:pt>
                <c:pt idx="7256">
                  <c:v>7256</c:v>
                </c:pt>
                <c:pt idx="7257">
                  <c:v>7257</c:v>
                </c:pt>
                <c:pt idx="7258">
                  <c:v>7258</c:v>
                </c:pt>
                <c:pt idx="7259">
                  <c:v>7259</c:v>
                </c:pt>
                <c:pt idx="7260">
                  <c:v>7260</c:v>
                </c:pt>
                <c:pt idx="7261">
                  <c:v>7261</c:v>
                </c:pt>
                <c:pt idx="7262">
                  <c:v>7262</c:v>
                </c:pt>
                <c:pt idx="7263">
                  <c:v>7263</c:v>
                </c:pt>
                <c:pt idx="7264">
                  <c:v>7264</c:v>
                </c:pt>
                <c:pt idx="7265">
                  <c:v>7265</c:v>
                </c:pt>
                <c:pt idx="7266">
                  <c:v>7266</c:v>
                </c:pt>
                <c:pt idx="7267">
                  <c:v>7267</c:v>
                </c:pt>
                <c:pt idx="7268">
                  <c:v>7268</c:v>
                </c:pt>
                <c:pt idx="7269">
                  <c:v>7269</c:v>
                </c:pt>
                <c:pt idx="7270">
                  <c:v>7270</c:v>
                </c:pt>
                <c:pt idx="7271">
                  <c:v>7271</c:v>
                </c:pt>
                <c:pt idx="7272">
                  <c:v>7272</c:v>
                </c:pt>
                <c:pt idx="7273">
                  <c:v>7273</c:v>
                </c:pt>
                <c:pt idx="7274">
                  <c:v>7274</c:v>
                </c:pt>
                <c:pt idx="7275">
                  <c:v>7275</c:v>
                </c:pt>
                <c:pt idx="7276">
                  <c:v>7276</c:v>
                </c:pt>
                <c:pt idx="7277">
                  <c:v>7277</c:v>
                </c:pt>
                <c:pt idx="7278">
                  <c:v>7278</c:v>
                </c:pt>
                <c:pt idx="7279">
                  <c:v>7279</c:v>
                </c:pt>
                <c:pt idx="7280">
                  <c:v>7280</c:v>
                </c:pt>
                <c:pt idx="7281">
                  <c:v>7281</c:v>
                </c:pt>
                <c:pt idx="7282">
                  <c:v>7282</c:v>
                </c:pt>
                <c:pt idx="7283">
                  <c:v>7283</c:v>
                </c:pt>
                <c:pt idx="7284">
                  <c:v>7284</c:v>
                </c:pt>
                <c:pt idx="7285">
                  <c:v>7285</c:v>
                </c:pt>
                <c:pt idx="7286">
                  <c:v>7286</c:v>
                </c:pt>
                <c:pt idx="7287">
                  <c:v>7287</c:v>
                </c:pt>
                <c:pt idx="7288">
                  <c:v>7288</c:v>
                </c:pt>
                <c:pt idx="7289">
                  <c:v>7289</c:v>
                </c:pt>
                <c:pt idx="7290">
                  <c:v>7290</c:v>
                </c:pt>
                <c:pt idx="7291">
                  <c:v>7291</c:v>
                </c:pt>
                <c:pt idx="7292">
                  <c:v>7292</c:v>
                </c:pt>
                <c:pt idx="7293">
                  <c:v>7293</c:v>
                </c:pt>
                <c:pt idx="7294">
                  <c:v>7294</c:v>
                </c:pt>
                <c:pt idx="7295">
                  <c:v>7295</c:v>
                </c:pt>
                <c:pt idx="7296">
                  <c:v>7296</c:v>
                </c:pt>
                <c:pt idx="7297">
                  <c:v>7297</c:v>
                </c:pt>
                <c:pt idx="7298">
                  <c:v>7298</c:v>
                </c:pt>
                <c:pt idx="7299">
                  <c:v>7299</c:v>
                </c:pt>
                <c:pt idx="7300">
                  <c:v>7300</c:v>
                </c:pt>
                <c:pt idx="7301">
                  <c:v>7301</c:v>
                </c:pt>
                <c:pt idx="7302">
                  <c:v>7302</c:v>
                </c:pt>
                <c:pt idx="7303">
                  <c:v>7303</c:v>
                </c:pt>
                <c:pt idx="7304">
                  <c:v>7304</c:v>
                </c:pt>
                <c:pt idx="7305">
                  <c:v>7305</c:v>
                </c:pt>
                <c:pt idx="7306">
                  <c:v>7306</c:v>
                </c:pt>
                <c:pt idx="7307">
                  <c:v>7307</c:v>
                </c:pt>
                <c:pt idx="7308">
                  <c:v>7308</c:v>
                </c:pt>
                <c:pt idx="7309">
                  <c:v>7309</c:v>
                </c:pt>
                <c:pt idx="7310">
                  <c:v>7310</c:v>
                </c:pt>
                <c:pt idx="7311">
                  <c:v>7311</c:v>
                </c:pt>
                <c:pt idx="7312">
                  <c:v>7312</c:v>
                </c:pt>
                <c:pt idx="7313">
                  <c:v>7313</c:v>
                </c:pt>
                <c:pt idx="7314">
                  <c:v>7314</c:v>
                </c:pt>
                <c:pt idx="7315">
                  <c:v>7315</c:v>
                </c:pt>
                <c:pt idx="7316">
                  <c:v>7316</c:v>
                </c:pt>
                <c:pt idx="7317">
                  <c:v>7317</c:v>
                </c:pt>
                <c:pt idx="7318">
                  <c:v>7318</c:v>
                </c:pt>
                <c:pt idx="7319">
                  <c:v>7319</c:v>
                </c:pt>
                <c:pt idx="7320">
                  <c:v>7320</c:v>
                </c:pt>
                <c:pt idx="7321">
                  <c:v>7321</c:v>
                </c:pt>
                <c:pt idx="7322">
                  <c:v>7322</c:v>
                </c:pt>
                <c:pt idx="7323">
                  <c:v>7323</c:v>
                </c:pt>
                <c:pt idx="7324">
                  <c:v>7324</c:v>
                </c:pt>
                <c:pt idx="7325">
                  <c:v>7325</c:v>
                </c:pt>
                <c:pt idx="7326">
                  <c:v>7326</c:v>
                </c:pt>
                <c:pt idx="7327">
                  <c:v>7327</c:v>
                </c:pt>
                <c:pt idx="7328">
                  <c:v>7328</c:v>
                </c:pt>
                <c:pt idx="7329">
                  <c:v>7329</c:v>
                </c:pt>
                <c:pt idx="7330">
                  <c:v>7330</c:v>
                </c:pt>
                <c:pt idx="7331">
                  <c:v>7331</c:v>
                </c:pt>
                <c:pt idx="7332">
                  <c:v>7332</c:v>
                </c:pt>
                <c:pt idx="7333">
                  <c:v>7333</c:v>
                </c:pt>
                <c:pt idx="7334">
                  <c:v>7334</c:v>
                </c:pt>
                <c:pt idx="7335">
                  <c:v>7335</c:v>
                </c:pt>
                <c:pt idx="7336">
                  <c:v>7336</c:v>
                </c:pt>
                <c:pt idx="7337">
                  <c:v>7337</c:v>
                </c:pt>
                <c:pt idx="7338">
                  <c:v>7338</c:v>
                </c:pt>
                <c:pt idx="7339">
                  <c:v>7339</c:v>
                </c:pt>
                <c:pt idx="7340">
                  <c:v>7340</c:v>
                </c:pt>
                <c:pt idx="7341">
                  <c:v>7341</c:v>
                </c:pt>
                <c:pt idx="7342">
                  <c:v>7342</c:v>
                </c:pt>
                <c:pt idx="7343">
                  <c:v>7343</c:v>
                </c:pt>
                <c:pt idx="7344">
                  <c:v>7344</c:v>
                </c:pt>
                <c:pt idx="7345">
                  <c:v>7345</c:v>
                </c:pt>
                <c:pt idx="7346">
                  <c:v>7346</c:v>
                </c:pt>
                <c:pt idx="7347">
                  <c:v>7347</c:v>
                </c:pt>
                <c:pt idx="7348">
                  <c:v>7348</c:v>
                </c:pt>
                <c:pt idx="7349">
                  <c:v>7349</c:v>
                </c:pt>
                <c:pt idx="7350">
                  <c:v>7350</c:v>
                </c:pt>
                <c:pt idx="7351">
                  <c:v>7351</c:v>
                </c:pt>
                <c:pt idx="7352">
                  <c:v>7352</c:v>
                </c:pt>
                <c:pt idx="7353">
                  <c:v>7353</c:v>
                </c:pt>
                <c:pt idx="7354">
                  <c:v>7354</c:v>
                </c:pt>
                <c:pt idx="7355">
                  <c:v>7355</c:v>
                </c:pt>
                <c:pt idx="7356">
                  <c:v>7356</c:v>
                </c:pt>
                <c:pt idx="7357">
                  <c:v>7357</c:v>
                </c:pt>
                <c:pt idx="7358">
                  <c:v>7358</c:v>
                </c:pt>
                <c:pt idx="7359">
                  <c:v>7359</c:v>
                </c:pt>
                <c:pt idx="7360">
                  <c:v>7360</c:v>
                </c:pt>
                <c:pt idx="7361">
                  <c:v>7361</c:v>
                </c:pt>
                <c:pt idx="7362">
                  <c:v>7362</c:v>
                </c:pt>
                <c:pt idx="7363">
                  <c:v>7363</c:v>
                </c:pt>
                <c:pt idx="7364">
                  <c:v>7364</c:v>
                </c:pt>
                <c:pt idx="7365">
                  <c:v>7365</c:v>
                </c:pt>
                <c:pt idx="7366">
                  <c:v>7366</c:v>
                </c:pt>
                <c:pt idx="7367">
                  <c:v>7367</c:v>
                </c:pt>
                <c:pt idx="7368">
                  <c:v>7368</c:v>
                </c:pt>
                <c:pt idx="7369">
                  <c:v>7369</c:v>
                </c:pt>
                <c:pt idx="7370">
                  <c:v>7370</c:v>
                </c:pt>
                <c:pt idx="7371">
                  <c:v>7371</c:v>
                </c:pt>
                <c:pt idx="7372">
                  <c:v>7372</c:v>
                </c:pt>
                <c:pt idx="7373">
                  <c:v>7373</c:v>
                </c:pt>
                <c:pt idx="7374">
                  <c:v>7374</c:v>
                </c:pt>
                <c:pt idx="7375">
                  <c:v>7375</c:v>
                </c:pt>
                <c:pt idx="7376">
                  <c:v>7376</c:v>
                </c:pt>
                <c:pt idx="7377">
                  <c:v>7377</c:v>
                </c:pt>
                <c:pt idx="7378">
                  <c:v>7378</c:v>
                </c:pt>
                <c:pt idx="7379">
                  <c:v>7379</c:v>
                </c:pt>
                <c:pt idx="7380">
                  <c:v>7380</c:v>
                </c:pt>
                <c:pt idx="7381">
                  <c:v>7381</c:v>
                </c:pt>
                <c:pt idx="7382">
                  <c:v>7382</c:v>
                </c:pt>
                <c:pt idx="7383">
                  <c:v>7383</c:v>
                </c:pt>
                <c:pt idx="7384">
                  <c:v>7384</c:v>
                </c:pt>
                <c:pt idx="7385">
                  <c:v>7385</c:v>
                </c:pt>
                <c:pt idx="7386">
                  <c:v>7386</c:v>
                </c:pt>
                <c:pt idx="7387">
                  <c:v>7387</c:v>
                </c:pt>
                <c:pt idx="7388">
                  <c:v>7388</c:v>
                </c:pt>
                <c:pt idx="7389">
                  <c:v>7389</c:v>
                </c:pt>
                <c:pt idx="7390">
                  <c:v>7390</c:v>
                </c:pt>
                <c:pt idx="7391">
                  <c:v>7391</c:v>
                </c:pt>
                <c:pt idx="7392">
                  <c:v>7392</c:v>
                </c:pt>
                <c:pt idx="7393">
                  <c:v>7393</c:v>
                </c:pt>
                <c:pt idx="7394">
                  <c:v>7394</c:v>
                </c:pt>
                <c:pt idx="7395">
                  <c:v>7395</c:v>
                </c:pt>
                <c:pt idx="7396">
                  <c:v>7396</c:v>
                </c:pt>
                <c:pt idx="7397">
                  <c:v>7397</c:v>
                </c:pt>
                <c:pt idx="7398">
                  <c:v>7398</c:v>
                </c:pt>
                <c:pt idx="7399">
                  <c:v>7399</c:v>
                </c:pt>
                <c:pt idx="7400">
                  <c:v>7400</c:v>
                </c:pt>
                <c:pt idx="7401">
                  <c:v>7401</c:v>
                </c:pt>
                <c:pt idx="7402">
                  <c:v>7402</c:v>
                </c:pt>
                <c:pt idx="7403">
                  <c:v>7403</c:v>
                </c:pt>
                <c:pt idx="7404">
                  <c:v>7404</c:v>
                </c:pt>
                <c:pt idx="7405">
                  <c:v>7405</c:v>
                </c:pt>
                <c:pt idx="7406">
                  <c:v>7406</c:v>
                </c:pt>
                <c:pt idx="7407">
                  <c:v>7407</c:v>
                </c:pt>
                <c:pt idx="7408">
                  <c:v>7408</c:v>
                </c:pt>
                <c:pt idx="7409">
                  <c:v>7409</c:v>
                </c:pt>
                <c:pt idx="7410">
                  <c:v>7410</c:v>
                </c:pt>
                <c:pt idx="7411">
                  <c:v>7411</c:v>
                </c:pt>
                <c:pt idx="7412">
                  <c:v>7412</c:v>
                </c:pt>
                <c:pt idx="7413">
                  <c:v>7413</c:v>
                </c:pt>
                <c:pt idx="7414">
                  <c:v>7414</c:v>
                </c:pt>
                <c:pt idx="7415">
                  <c:v>7415</c:v>
                </c:pt>
                <c:pt idx="7416">
                  <c:v>7416</c:v>
                </c:pt>
                <c:pt idx="7417">
                  <c:v>7417</c:v>
                </c:pt>
                <c:pt idx="7418">
                  <c:v>7418</c:v>
                </c:pt>
                <c:pt idx="7419">
                  <c:v>7419</c:v>
                </c:pt>
                <c:pt idx="7420">
                  <c:v>7420</c:v>
                </c:pt>
                <c:pt idx="7421">
                  <c:v>7421</c:v>
                </c:pt>
                <c:pt idx="7422">
                  <c:v>7422</c:v>
                </c:pt>
                <c:pt idx="7423">
                  <c:v>7423</c:v>
                </c:pt>
                <c:pt idx="7424">
                  <c:v>7424</c:v>
                </c:pt>
                <c:pt idx="7425">
                  <c:v>7425</c:v>
                </c:pt>
                <c:pt idx="7426">
                  <c:v>7426</c:v>
                </c:pt>
                <c:pt idx="7427">
                  <c:v>7427</c:v>
                </c:pt>
                <c:pt idx="7428">
                  <c:v>7428</c:v>
                </c:pt>
                <c:pt idx="7429">
                  <c:v>7429</c:v>
                </c:pt>
                <c:pt idx="7430">
                  <c:v>7430</c:v>
                </c:pt>
                <c:pt idx="7431">
                  <c:v>7431</c:v>
                </c:pt>
                <c:pt idx="7432">
                  <c:v>7432</c:v>
                </c:pt>
                <c:pt idx="7433">
                  <c:v>7433</c:v>
                </c:pt>
                <c:pt idx="7434">
                  <c:v>7434</c:v>
                </c:pt>
                <c:pt idx="7435">
                  <c:v>7435</c:v>
                </c:pt>
                <c:pt idx="7436">
                  <c:v>7436</c:v>
                </c:pt>
                <c:pt idx="7437">
                  <c:v>7437</c:v>
                </c:pt>
                <c:pt idx="7438">
                  <c:v>7438</c:v>
                </c:pt>
                <c:pt idx="7439">
                  <c:v>7439</c:v>
                </c:pt>
                <c:pt idx="7440">
                  <c:v>7440</c:v>
                </c:pt>
                <c:pt idx="7441">
                  <c:v>7441</c:v>
                </c:pt>
                <c:pt idx="7442">
                  <c:v>7442</c:v>
                </c:pt>
                <c:pt idx="7443">
                  <c:v>7443</c:v>
                </c:pt>
                <c:pt idx="7444">
                  <c:v>7444</c:v>
                </c:pt>
                <c:pt idx="7445">
                  <c:v>7445</c:v>
                </c:pt>
                <c:pt idx="7446">
                  <c:v>7446</c:v>
                </c:pt>
                <c:pt idx="7447">
                  <c:v>7447</c:v>
                </c:pt>
                <c:pt idx="7448">
                  <c:v>7448</c:v>
                </c:pt>
                <c:pt idx="7449">
                  <c:v>7449</c:v>
                </c:pt>
                <c:pt idx="7450">
                  <c:v>7450</c:v>
                </c:pt>
                <c:pt idx="7451">
                  <c:v>7451</c:v>
                </c:pt>
                <c:pt idx="7452">
                  <c:v>7452</c:v>
                </c:pt>
                <c:pt idx="7453">
                  <c:v>7453</c:v>
                </c:pt>
                <c:pt idx="7454">
                  <c:v>7454</c:v>
                </c:pt>
                <c:pt idx="7455">
                  <c:v>7455</c:v>
                </c:pt>
                <c:pt idx="7456">
                  <c:v>7456</c:v>
                </c:pt>
                <c:pt idx="7457">
                  <c:v>7457</c:v>
                </c:pt>
                <c:pt idx="7458">
                  <c:v>7458</c:v>
                </c:pt>
                <c:pt idx="7459">
                  <c:v>7459</c:v>
                </c:pt>
                <c:pt idx="7460">
                  <c:v>7460</c:v>
                </c:pt>
                <c:pt idx="7461">
                  <c:v>7461</c:v>
                </c:pt>
                <c:pt idx="7462">
                  <c:v>7462</c:v>
                </c:pt>
                <c:pt idx="7463">
                  <c:v>7463</c:v>
                </c:pt>
                <c:pt idx="7464">
                  <c:v>7464</c:v>
                </c:pt>
                <c:pt idx="7465">
                  <c:v>7465</c:v>
                </c:pt>
                <c:pt idx="7466">
                  <c:v>7466</c:v>
                </c:pt>
                <c:pt idx="7467">
                  <c:v>7467</c:v>
                </c:pt>
                <c:pt idx="7468">
                  <c:v>7468</c:v>
                </c:pt>
                <c:pt idx="7469">
                  <c:v>7469</c:v>
                </c:pt>
                <c:pt idx="7470">
                  <c:v>7470</c:v>
                </c:pt>
                <c:pt idx="7471">
                  <c:v>7471</c:v>
                </c:pt>
                <c:pt idx="7472">
                  <c:v>7472</c:v>
                </c:pt>
                <c:pt idx="7473">
                  <c:v>7473</c:v>
                </c:pt>
                <c:pt idx="7474">
                  <c:v>7474</c:v>
                </c:pt>
                <c:pt idx="7475">
                  <c:v>7475</c:v>
                </c:pt>
                <c:pt idx="7476">
                  <c:v>7476</c:v>
                </c:pt>
                <c:pt idx="7477">
                  <c:v>7477</c:v>
                </c:pt>
                <c:pt idx="7478">
                  <c:v>7478</c:v>
                </c:pt>
                <c:pt idx="7479">
                  <c:v>7479</c:v>
                </c:pt>
                <c:pt idx="7480">
                  <c:v>7480</c:v>
                </c:pt>
                <c:pt idx="7481">
                  <c:v>7481</c:v>
                </c:pt>
                <c:pt idx="7482">
                  <c:v>7482</c:v>
                </c:pt>
                <c:pt idx="7483">
                  <c:v>7483</c:v>
                </c:pt>
                <c:pt idx="7484">
                  <c:v>7484</c:v>
                </c:pt>
                <c:pt idx="7485">
                  <c:v>7485</c:v>
                </c:pt>
                <c:pt idx="7486">
                  <c:v>7486</c:v>
                </c:pt>
                <c:pt idx="7487">
                  <c:v>7487</c:v>
                </c:pt>
                <c:pt idx="7488">
                  <c:v>7488</c:v>
                </c:pt>
                <c:pt idx="7489">
                  <c:v>7489</c:v>
                </c:pt>
                <c:pt idx="7490">
                  <c:v>7490</c:v>
                </c:pt>
                <c:pt idx="7491">
                  <c:v>7491</c:v>
                </c:pt>
                <c:pt idx="7492">
                  <c:v>7492</c:v>
                </c:pt>
                <c:pt idx="7493">
                  <c:v>7493</c:v>
                </c:pt>
                <c:pt idx="7494">
                  <c:v>7494</c:v>
                </c:pt>
                <c:pt idx="7495">
                  <c:v>7495</c:v>
                </c:pt>
                <c:pt idx="7496">
                  <c:v>7496</c:v>
                </c:pt>
                <c:pt idx="7497">
                  <c:v>7497</c:v>
                </c:pt>
                <c:pt idx="7498">
                  <c:v>7498</c:v>
                </c:pt>
                <c:pt idx="7499">
                  <c:v>7499</c:v>
                </c:pt>
                <c:pt idx="7500">
                  <c:v>7500</c:v>
                </c:pt>
                <c:pt idx="7501">
                  <c:v>7501</c:v>
                </c:pt>
                <c:pt idx="7502">
                  <c:v>7502</c:v>
                </c:pt>
                <c:pt idx="7503">
                  <c:v>7503</c:v>
                </c:pt>
                <c:pt idx="7504">
                  <c:v>7504</c:v>
                </c:pt>
                <c:pt idx="7505">
                  <c:v>7505</c:v>
                </c:pt>
                <c:pt idx="7506">
                  <c:v>7506</c:v>
                </c:pt>
                <c:pt idx="7507">
                  <c:v>7507</c:v>
                </c:pt>
                <c:pt idx="7508">
                  <c:v>7508</c:v>
                </c:pt>
                <c:pt idx="7509">
                  <c:v>7509</c:v>
                </c:pt>
                <c:pt idx="7510">
                  <c:v>7510</c:v>
                </c:pt>
                <c:pt idx="7511">
                  <c:v>7511</c:v>
                </c:pt>
                <c:pt idx="7512">
                  <c:v>7512</c:v>
                </c:pt>
                <c:pt idx="7513">
                  <c:v>7513</c:v>
                </c:pt>
                <c:pt idx="7514">
                  <c:v>7514</c:v>
                </c:pt>
                <c:pt idx="7515">
                  <c:v>7515</c:v>
                </c:pt>
                <c:pt idx="7516">
                  <c:v>7516</c:v>
                </c:pt>
                <c:pt idx="7517">
                  <c:v>7517</c:v>
                </c:pt>
                <c:pt idx="7518">
                  <c:v>7518</c:v>
                </c:pt>
                <c:pt idx="7519">
                  <c:v>7519</c:v>
                </c:pt>
                <c:pt idx="7520">
                  <c:v>7520</c:v>
                </c:pt>
                <c:pt idx="7521">
                  <c:v>7521</c:v>
                </c:pt>
                <c:pt idx="7522">
                  <c:v>7522</c:v>
                </c:pt>
                <c:pt idx="7523">
                  <c:v>7523</c:v>
                </c:pt>
                <c:pt idx="7524">
                  <c:v>7524</c:v>
                </c:pt>
                <c:pt idx="7525">
                  <c:v>7525</c:v>
                </c:pt>
                <c:pt idx="7526">
                  <c:v>7526</c:v>
                </c:pt>
                <c:pt idx="7527">
                  <c:v>7527</c:v>
                </c:pt>
                <c:pt idx="7528">
                  <c:v>7528</c:v>
                </c:pt>
                <c:pt idx="7529">
                  <c:v>7529</c:v>
                </c:pt>
                <c:pt idx="7530">
                  <c:v>7530</c:v>
                </c:pt>
                <c:pt idx="7531">
                  <c:v>7531</c:v>
                </c:pt>
                <c:pt idx="7532">
                  <c:v>7532</c:v>
                </c:pt>
                <c:pt idx="7533">
                  <c:v>7533</c:v>
                </c:pt>
                <c:pt idx="7534">
                  <c:v>7534</c:v>
                </c:pt>
                <c:pt idx="7535">
                  <c:v>7535</c:v>
                </c:pt>
                <c:pt idx="7536">
                  <c:v>7536</c:v>
                </c:pt>
                <c:pt idx="7537">
                  <c:v>7537</c:v>
                </c:pt>
                <c:pt idx="7538">
                  <c:v>7538</c:v>
                </c:pt>
                <c:pt idx="7539">
                  <c:v>7539</c:v>
                </c:pt>
                <c:pt idx="7540">
                  <c:v>7540</c:v>
                </c:pt>
                <c:pt idx="7541">
                  <c:v>7541</c:v>
                </c:pt>
                <c:pt idx="7542">
                  <c:v>7542</c:v>
                </c:pt>
                <c:pt idx="7543">
                  <c:v>7543</c:v>
                </c:pt>
                <c:pt idx="7544">
                  <c:v>7544</c:v>
                </c:pt>
                <c:pt idx="7545">
                  <c:v>7545</c:v>
                </c:pt>
                <c:pt idx="7546">
                  <c:v>7546</c:v>
                </c:pt>
                <c:pt idx="7547">
                  <c:v>7547</c:v>
                </c:pt>
                <c:pt idx="7548">
                  <c:v>7548</c:v>
                </c:pt>
                <c:pt idx="7549">
                  <c:v>7549</c:v>
                </c:pt>
                <c:pt idx="7550">
                  <c:v>7550</c:v>
                </c:pt>
                <c:pt idx="7551">
                  <c:v>7551</c:v>
                </c:pt>
                <c:pt idx="7552">
                  <c:v>7552</c:v>
                </c:pt>
                <c:pt idx="7553">
                  <c:v>7553</c:v>
                </c:pt>
                <c:pt idx="7554">
                  <c:v>7554</c:v>
                </c:pt>
                <c:pt idx="7555">
                  <c:v>7555</c:v>
                </c:pt>
                <c:pt idx="7556">
                  <c:v>7556</c:v>
                </c:pt>
                <c:pt idx="7557">
                  <c:v>7557</c:v>
                </c:pt>
                <c:pt idx="7558">
                  <c:v>7558</c:v>
                </c:pt>
                <c:pt idx="7559">
                  <c:v>7559</c:v>
                </c:pt>
                <c:pt idx="7560">
                  <c:v>7560</c:v>
                </c:pt>
                <c:pt idx="7561">
                  <c:v>7561</c:v>
                </c:pt>
                <c:pt idx="7562">
                  <c:v>7562</c:v>
                </c:pt>
                <c:pt idx="7563">
                  <c:v>7563</c:v>
                </c:pt>
                <c:pt idx="7564">
                  <c:v>7564</c:v>
                </c:pt>
                <c:pt idx="7565">
                  <c:v>7565</c:v>
                </c:pt>
                <c:pt idx="7566">
                  <c:v>7566</c:v>
                </c:pt>
                <c:pt idx="7567">
                  <c:v>7567</c:v>
                </c:pt>
                <c:pt idx="7568">
                  <c:v>7568</c:v>
                </c:pt>
                <c:pt idx="7569">
                  <c:v>7569</c:v>
                </c:pt>
                <c:pt idx="7570">
                  <c:v>7570</c:v>
                </c:pt>
                <c:pt idx="7571">
                  <c:v>7571</c:v>
                </c:pt>
                <c:pt idx="7572">
                  <c:v>7572</c:v>
                </c:pt>
                <c:pt idx="7573">
                  <c:v>7573</c:v>
                </c:pt>
                <c:pt idx="7574">
                  <c:v>7574</c:v>
                </c:pt>
                <c:pt idx="7575">
                  <c:v>7575</c:v>
                </c:pt>
                <c:pt idx="7576">
                  <c:v>7576</c:v>
                </c:pt>
                <c:pt idx="7577">
                  <c:v>7577</c:v>
                </c:pt>
                <c:pt idx="7578">
                  <c:v>7578</c:v>
                </c:pt>
                <c:pt idx="7579">
                  <c:v>7579</c:v>
                </c:pt>
                <c:pt idx="7580">
                  <c:v>7580</c:v>
                </c:pt>
                <c:pt idx="7581">
                  <c:v>7581</c:v>
                </c:pt>
                <c:pt idx="7582">
                  <c:v>7582</c:v>
                </c:pt>
                <c:pt idx="7583">
                  <c:v>7583</c:v>
                </c:pt>
                <c:pt idx="7584">
                  <c:v>7584</c:v>
                </c:pt>
                <c:pt idx="7585">
                  <c:v>7585</c:v>
                </c:pt>
                <c:pt idx="7586">
                  <c:v>7586</c:v>
                </c:pt>
                <c:pt idx="7587">
                  <c:v>7587</c:v>
                </c:pt>
                <c:pt idx="7588">
                  <c:v>7588</c:v>
                </c:pt>
                <c:pt idx="7589">
                  <c:v>7589</c:v>
                </c:pt>
                <c:pt idx="7590">
                  <c:v>7590</c:v>
                </c:pt>
                <c:pt idx="7591">
                  <c:v>7591</c:v>
                </c:pt>
                <c:pt idx="7592">
                  <c:v>7592</c:v>
                </c:pt>
                <c:pt idx="7593">
                  <c:v>7593</c:v>
                </c:pt>
                <c:pt idx="7594">
                  <c:v>7594</c:v>
                </c:pt>
                <c:pt idx="7595">
                  <c:v>7595</c:v>
                </c:pt>
                <c:pt idx="7596">
                  <c:v>7596</c:v>
                </c:pt>
                <c:pt idx="7597">
                  <c:v>7597</c:v>
                </c:pt>
                <c:pt idx="7598">
                  <c:v>7598</c:v>
                </c:pt>
                <c:pt idx="7599">
                  <c:v>7599</c:v>
                </c:pt>
                <c:pt idx="7600">
                  <c:v>7600</c:v>
                </c:pt>
                <c:pt idx="7601">
                  <c:v>7601</c:v>
                </c:pt>
                <c:pt idx="7602">
                  <c:v>7602</c:v>
                </c:pt>
                <c:pt idx="7603">
                  <c:v>7603</c:v>
                </c:pt>
                <c:pt idx="7604">
                  <c:v>7604</c:v>
                </c:pt>
                <c:pt idx="7605">
                  <c:v>7605</c:v>
                </c:pt>
                <c:pt idx="7606">
                  <c:v>7606</c:v>
                </c:pt>
                <c:pt idx="7607">
                  <c:v>7607</c:v>
                </c:pt>
                <c:pt idx="7608">
                  <c:v>7608</c:v>
                </c:pt>
                <c:pt idx="7609">
                  <c:v>7609</c:v>
                </c:pt>
                <c:pt idx="7610">
                  <c:v>7610</c:v>
                </c:pt>
                <c:pt idx="7611">
                  <c:v>7611</c:v>
                </c:pt>
                <c:pt idx="7612">
                  <c:v>7612</c:v>
                </c:pt>
                <c:pt idx="7613">
                  <c:v>7613</c:v>
                </c:pt>
                <c:pt idx="7614">
                  <c:v>7614</c:v>
                </c:pt>
                <c:pt idx="7615">
                  <c:v>7615</c:v>
                </c:pt>
                <c:pt idx="7616">
                  <c:v>7616</c:v>
                </c:pt>
                <c:pt idx="7617">
                  <c:v>7617</c:v>
                </c:pt>
                <c:pt idx="7618">
                  <c:v>7618</c:v>
                </c:pt>
                <c:pt idx="7619">
                  <c:v>7619</c:v>
                </c:pt>
                <c:pt idx="7620">
                  <c:v>7620</c:v>
                </c:pt>
                <c:pt idx="7621">
                  <c:v>7621</c:v>
                </c:pt>
                <c:pt idx="7622">
                  <c:v>7622</c:v>
                </c:pt>
                <c:pt idx="7623">
                  <c:v>7623</c:v>
                </c:pt>
                <c:pt idx="7624">
                  <c:v>7624</c:v>
                </c:pt>
                <c:pt idx="7625">
                  <c:v>7625</c:v>
                </c:pt>
                <c:pt idx="7626">
                  <c:v>7626</c:v>
                </c:pt>
                <c:pt idx="7627">
                  <c:v>7627</c:v>
                </c:pt>
                <c:pt idx="7628">
                  <c:v>7628</c:v>
                </c:pt>
                <c:pt idx="7629">
                  <c:v>7629</c:v>
                </c:pt>
                <c:pt idx="7630">
                  <c:v>7630</c:v>
                </c:pt>
                <c:pt idx="7631">
                  <c:v>7631</c:v>
                </c:pt>
                <c:pt idx="7632">
                  <c:v>7632</c:v>
                </c:pt>
                <c:pt idx="7633">
                  <c:v>7633</c:v>
                </c:pt>
                <c:pt idx="7634">
                  <c:v>7634</c:v>
                </c:pt>
                <c:pt idx="7635">
                  <c:v>7635</c:v>
                </c:pt>
                <c:pt idx="7636">
                  <c:v>7636</c:v>
                </c:pt>
                <c:pt idx="7637">
                  <c:v>7637</c:v>
                </c:pt>
                <c:pt idx="7638">
                  <c:v>7638</c:v>
                </c:pt>
                <c:pt idx="7639">
                  <c:v>7639</c:v>
                </c:pt>
                <c:pt idx="7640">
                  <c:v>7640</c:v>
                </c:pt>
                <c:pt idx="7641">
                  <c:v>7641</c:v>
                </c:pt>
                <c:pt idx="7642">
                  <c:v>7642</c:v>
                </c:pt>
                <c:pt idx="7643">
                  <c:v>7643</c:v>
                </c:pt>
                <c:pt idx="7644">
                  <c:v>7644</c:v>
                </c:pt>
                <c:pt idx="7645">
                  <c:v>7645</c:v>
                </c:pt>
                <c:pt idx="7646">
                  <c:v>7646</c:v>
                </c:pt>
                <c:pt idx="7647">
                  <c:v>7647</c:v>
                </c:pt>
                <c:pt idx="7648">
                  <c:v>7648</c:v>
                </c:pt>
                <c:pt idx="7649">
                  <c:v>7649</c:v>
                </c:pt>
                <c:pt idx="7650">
                  <c:v>7650</c:v>
                </c:pt>
                <c:pt idx="7651">
                  <c:v>7651</c:v>
                </c:pt>
                <c:pt idx="7652">
                  <c:v>7652</c:v>
                </c:pt>
                <c:pt idx="7653">
                  <c:v>7653</c:v>
                </c:pt>
                <c:pt idx="7654">
                  <c:v>7654</c:v>
                </c:pt>
                <c:pt idx="7655">
                  <c:v>7655</c:v>
                </c:pt>
                <c:pt idx="7656">
                  <c:v>7656</c:v>
                </c:pt>
                <c:pt idx="7657">
                  <c:v>7657</c:v>
                </c:pt>
                <c:pt idx="7658">
                  <c:v>7658</c:v>
                </c:pt>
                <c:pt idx="7659">
                  <c:v>7659</c:v>
                </c:pt>
                <c:pt idx="7660">
                  <c:v>7660</c:v>
                </c:pt>
                <c:pt idx="7661">
                  <c:v>7661</c:v>
                </c:pt>
                <c:pt idx="7662">
                  <c:v>7662</c:v>
                </c:pt>
                <c:pt idx="7663">
                  <c:v>7663</c:v>
                </c:pt>
                <c:pt idx="7664">
                  <c:v>7664</c:v>
                </c:pt>
                <c:pt idx="7665">
                  <c:v>7665</c:v>
                </c:pt>
                <c:pt idx="7666">
                  <c:v>7666</c:v>
                </c:pt>
                <c:pt idx="7667">
                  <c:v>7667</c:v>
                </c:pt>
                <c:pt idx="7668">
                  <c:v>7668</c:v>
                </c:pt>
                <c:pt idx="7669">
                  <c:v>7669</c:v>
                </c:pt>
                <c:pt idx="7670">
                  <c:v>7670</c:v>
                </c:pt>
                <c:pt idx="7671">
                  <c:v>7671</c:v>
                </c:pt>
                <c:pt idx="7672">
                  <c:v>7672</c:v>
                </c:pt>
                <c:pt idx="7673">
                  <c:v>7673</c:v>
                </c:pt>
                <c:pt idx="7674">
                  <c:v>7674</c:v>
                </c:pt>
                <c:pt idx="7675">
                  <c:v>7675</c:v>
                </c:pt>
                <c:pt idx="7676">
                  <c:v>7676</c:v>
                </c:pt>
                <c:pt idx="7677">
                  <c:v>7677</c:v>
                </c:pt>
                <c:pt idx="7678">
                  <c:v>7678</c:v>
                </c:pt>
                <c:pt idx="7679">
                  <c:v>7679</c:v>
                </c:pt>
                <c:pt idx="7680">
                  <c:v>7680</c:v>
                </c:pt>
                <c:pt idx="7681">
                  <c:v>7681</c:v>
                </c:pt>
                <c:pt idx="7682">
                  <c:v>7682</c:v>
                </c:pt>
                <c:pt idx="7683">
                  <c:v>7683</c:v>
                </c:pt>
                <c:pt idx="7684">
                  <c:v>7684</c:v>
                </c:pt>
                <c:pt idx="7685">
                  <c:v>7685</c:v>
                </c:pt>
                <c:pt idx="7686">
                  <c:v>7686</c:v>
                </c:pt>
                <c:pt idx="7687">
                  <c:v>7687</c:v>
                </c:pt>
                <c:pt idx="7688">
                  <c:v>7688</c:v>
                </c:pt>
                <c:pt idx="7689">
                  <c:v>7689</c:v>
                </c:pt>
                <c:pt idx="7690">
                  <c:v>7690</c:v>
                </c:pt>
                <c:pt idx="7691">
                  <c:v>7691</c:v>
                </c:pt>
                <c:pt idx="7692">
                  <c:v>7692</c:v>
                </c:pt>
                <c:pt idx="7693">
                  <c:v>7693</c:v>
                </c:pt>
                <c:pt idx="7694">
                  <c:v>7694</c:v>
                </c:pt>
                <c:pt idx="7695">
                  <c:v>7695</c:v>
                </c:pt>
                <c:pt idx="7696">
                  <c:v>7696</c:v>
                </c:pt>
                <c:pt idx="7697">
                  <c:v>7697</c:v>
                </c:pt>
                <c:pt idx="7698">
                  <c:v>7698</c:v>
                </c:pt>
                <c:pt idx="7699">
                  <c:v>7699</c:v>
                </c:pt>
                <c:pt idx="7700">
                  <c:v>7700</c:v>
                </c:pt>
                <c:pt idx="7701">
                  <c:v>7701</c:v>
                </c:pt>
                <c:pt idx="7702">
                  <c:v>7702</c:v>
                </c:pt>
                <c:pt idx="7703">
                  <c:v>7703</c:v>
                </c:pt>
                <c:pt idx="7704">
                  <c:v>7704</c:v>
                </c:pt>
                <c:pt idx="7705">
                  <c:v>7705</c:v>
                </c:pt>
                <c:pt idx="7706">
                  <c:v>7706</c:v>
                </c:pt>
                <c:pt idx="7707">
                  <c:v>7707</c:v>
                </c:pt>
                <c:pt idx="7708">
                  <c:v>7708</c:v>
                </c:pt>
                <c:pt idx="7709">
                  <c:v>7709</c:v>
                </c:pt>
                <c:pt idx="7710">
                  <c:v>7710</c:v>
                </c:pt>
                <c:pt idx="7711">
                  <c:v>7711</c:v>
                </c:pt>
                <c:pt idx="7712">
                  <c:v>7712</c:v>
                </c:pt>
                <c:pt idx="7713">
                  <c:v>7713</c:v>
                </c:pt>
                <c:pt idx="7714">
                  <c:v>7714</c:v>
                </c:pt>
                <c:pt idx="7715">
                  <c:v>7715</c:v>
                </c:pt>
                <c:pt idx="7716">
                  <c:v>7716</c:v>
                </c:pt>
                <c:pt idx="7717">
                  <c:v>7717</c:v>
                </c:pt>
                <c:pt idx="7718">
                  <c:v>7718</c:v>
                </c:pt>
                <c:pt idx="7719">
                  <c:v>7719</c:v>
                </c:pt>
                <c:pt idx="7720">
                  <c:v>7720</c:v>
                </c:pt>
                <c:pt idx="7721">
                  <c:v>7721</c:v>
                </c:pt>
                <c:pt idx="7722">
                  <c:v>7722</c:v>
                </c:pt>
                <c:pt idx="7723">
                  <c:v>7723</c:v>
                </c:pt>
                <c:pt idx="7724">
                  <c:v>7724</c:v>
                </c:pt>
                <c:pt idx="7725">
                  <c:v>7725</c:v>
                </c:pt>
                <c:pt idx="7726">
                  <c:v>7726</c:v>
                </c:pt>
                <c:pt idx="7727">
                  <c:v>7727</c:v>
                </c:pt>
                <c:pt idx="7728">
                  <c:v>7728</c:v>
                </c:pt>
                <c:pt idx="7729">
                  <c:v>7729</c:v>
                </c:pt>
                <c:pt idx="7730">
                  <c:v>7730</c:v>
                </c:pt>
                <c:pt idx="7731">
                  <c:v>7731</c:v>
                </c:pt>
                <c:pt idx="7732">
                  <c:v>7732</c:v>
                </c:pt>
                <c:pt idx="7733">
                  <c:v>7733</c:v>
                </c:pt>
                <c:pt idx="7734">
                  <c:v>7734</c:v>
                </c:pt>
                <c:pt idx="7735">
                  <c:v>7735</c:v>
                </c:pt>
                <c:pt idx="7736">
                  <c:v>7736</c:v>
                </c:pt>
                <c:pt idx="7737">
                  <c:v>7737</c:v>
                </c:pt>
                <c:pt idx="7738">
                  <c:v>7738</c:v>
                </c:pt>
                <c:pt idx="7739">
                  <c:v>7739</c:v>
                </c:pt>
                <c:pt idx="7740">
                  <c:v>7740</c:v>
                </c:pt>
                <c:pt idx="7741">
                  <c:v>7741</c:v>
                </c:pt>
                <c:pt idx="7742">
                  <c:v>7742</c:v>
                </c:pt>
                <c:pt idx="7743">
                  <c:v>7743</c:v>
                </c:pt>
                <c:pt idx="7744">
                  <c:v>7744</c:v>
                </c:pt>
                <c:pt idx="7745">
                  <c:v>7745</c:v>
                </c:pt>
                <c:pt idx="7746">
                  <c:v>7746</c:v>
                </c:pt>
                <c:pt idx="7747">
                  <c:v>7747</c:v>
                </c:pt>
                <c:pt idx="7748">
                  <c:v>7748</c:v>
                </c:pt>
                <c:pt idx="7749">
                  <c:v>7749</c:v>
                </c:pt>
                <c:pt idx="7750">
                  <c:v>7750</c:v>
                </c:pt>
                <c:pt idx="7751">
                  <c:v>7751</c:v>
                </c:pt>
                <c:pt idx="7752">
                  <c:v>7752</c:v>
                </c:pt>
                <c:pt idx="7753">
                  <c:v>7753</c:v>
                </c:pt>
                <c:pt idx="7754">
                  <c:v>7754</c:v>
                </c:pt>
                <c:pt idx="7755">
                  <c:v>7755</c:v>
                </c:pt>
                <c:pt idx="7756">
                  <c:v>7756</c:v>
                </c:pt>
                <c:pt idx="7757">
                  <c:v>7757</c:v>
                </c:pt>
                <c:pt idx="7758">
                  <c:v>7758</c:v>
                </c:pt>
                <c:pt idx="7759">
                  <c:v>7759</c:v>
                </c:pt>
                <c:pt idx="7760">
                  <c:v>7760</c:v>
                </c:pt>
                <c:pt idx="7761">
                  <c:v>7761</c:v>
                </c:pt>
                <c:pt idx="7762">
                  <c:v>7762</c:v>
                </c:pt>
                <c:pt idx="7763">
                  <c:v>7763</c:v>
                </c:pt>
                <c:pt idx="7764">
                  <c:v>7764</c:v>
                </c:pt>
                <c:pt idx="7765">
                  <c:v>7765</c:v>
                </c:pt>
                <c:pt idx="7766">
                  <c:v>7766</c:v>
                </c:pt>
                <c:pt idx="7767">
                  <c:v>7767</c:v>
                </c:pt>
                <c:pt idx="7768">
                  <c:v>7768</c:v>
                </c:pt>
                <c:pt idx="7769">
                  <c:v>7769</c:v>
                </c:pt>
                <c:pt idx="7770">
                  <c:v>7770</c:v>
                </c:pt>
                <c:pt idx="7771">
                  <c:v>7771</c:v>
                </c:pt>
                <c:pt idx="7772">
                  <c:v>7772</c:v>
                </c:pt>
                <c:pt idx="7773">
                  <c:v>7773</c:v>
                </c:pt>
                <c:pt idx="7774">
                  <c:v>7774</c:v>
                </c:pt>
                <c:pt idx="7775">
                  <c:v>7775</c:v>
                </c:pt>
                <c:pt idx="7776">
                  <c:v>7776</c:v>
                </c:pt>
                <c:pt idx="7777">
                  <c:v>7777</c:v>
                </c:pt>
                <c:pt idx="7778">
                  <c:v>7778</c:v>
                </c:pt>
                <c:pt idx="7779">
                  <c:v>7779</c:v>
                </c:pt>
                <c:pt idx="7780">
                  <c:v>7780</c:v>
                </c:pt>
                <c:pt idx="7781">
                  <c:v>7781</c:v>
                </c:pt>
                <c:pt idx="7782">
                  <c:v>7782</c:v>
                </c:pt>
                <c:pt idx="7783">
                  <c:v>7783</c:v>
                </c:pt>
                <c:pt idx="7784">
                  <c:v>7784</c:v>
                </c:pt>
                <c:pt idx="7785">
                  <c:v>7785</c:v>
                </c:pt>
                <c:pt idx="7786">
                  <c:v>7786</c:v>
                </c:pt>
                <c:pt idx="7787">
                  <c:v>7787</c:v>
                </c:pt>
                <c:pt idx="7788">
                  <c:v>7788</c:v>
                </c:pt>
                <c:pt idx="7789">
                  <c:v>7789</c:v>
                </c:pt>
                <c:pt idx="7790">
                  <c:v>7790</c:v>
                </c:pt>
                <c:pt idx="7791">
                  <c:v>7791</c:v>
                </c:pt>
                <c:pt idx="7792">
                  <c:v>7792</c:v>
                </c:pt>
                <c:pt idx="7793">
                  <c:v>7793</c:v>
                </c:pt>
                <c:pt idx="7794">
                  <c:v>7794</c:v>
                </c:pt>
                <c:pt idx="7795">
                  <c:v>7795</c:v>
                </c:pt>
                <c:pt idx="7796">
                  <c:v>7796</c:v>
                </c:pt>
                <c:pt idx="7797">
                  <c:v>7797</c:v>
                </c:pt>
                <c:pt idx="7798">
                  <c:v>7798</c:v>
                </c:pt>
                <c:pt idx="7799">
                  <c:v>7799</c:v>
                </c:pt>
                <c:pt idx="7800">
                  <c:v>7800</c:v>
                </c:pt>
                <c:pt idx="7801">
                  <c:v>7801</c:v>
                </c:pt>
                <c:pt idx="7802">
                  <c:v>7802</c:v>
                </c:pt>
                <c:pt idx="7803">
                  <c:v>7803</c:v>
                </c:pt>
                <c:pt idx="7804">
                  <c:v>7804</c:v>
                </c:pt>
                <c:pt idx="7805">
                  <c:v>7805</c:v>
                </c:pt>
                <c:pt idx="7806">
                  <c:v>7806</c:v>
                </c:pt>
                <c:pt idx="7807">
                  <c:v>7807</c:v>
                </c:pt>
                <c:pt idx="7808">
                  <c:v>7808</c:v>
                </c:pt>
                <c:pt idx="7809">
                  <c:v>7809</c:v>
                </c:pt>
                <c:pt idx="7810">
                  <c:v>7810</c:v>
                </c:pt>
                <c:pt idx="7811">
                  <c:v>7811</c:v>
                </c:pt>
                <c:pt idx="7812">
                  <c:v>7812</c:v>
                </c:pt>
                <c:pt idx="7813">
                  <c:v>7813</c:v>
                </c:pt>
                <c:pt idx="7814">
                  <c:v>7814</c:v>
                </c:pt>
                <c:pt idx="7815">
                  <c:v>7815</c:v>
                </c:pt>
                <c:pt idx="7816">
                  <c:v>7816</c:v>
                </c:pt>
                <c:pt idx="7817">
                  <c:v>7817</c:v>
                </c:pt>
                <c:pt idx="7818">
                  <c:v>7818</c:v>
                </c:pt>
                <c:pt idx="7819">
                  <c:v>7819</c:v>
                </c:pt>
                <c:pt idx="7820">
                  <c:v>7820</c:v>
                </c:pt>
                <c:pt idx="7821">
                  <c:v>7821</c:v>
                </c:pt>
                <c:pt idx="7822">
                  <c:v>7822</c:v>
                </c:pt>
                <c:pt idx="7823">
                  <c:v>7823</c:v>
                </c:pt>
                <c:pt idx="7824">
                  <c:v>7824</c:v>
                </c:pt>
                <c:pt idx="7825">
                  <c:v>7825</c:v>
                </c:pt>
                <c:pt idx="7826">
                  <c:v>7826</c:v>
                </c:pt>
                <c:pt idx="7827">
                  <c:v>7827</c:v>
                </c:pt>
                <c:pt idx="7828">
                  <c:v>7828</c:v>
                </c:pt>
                <c:pt idx="7829">
                  <c:v>7829</c:v>
                </c:pt>
                <c:pt idx="7830">
                  <c:v>7830</c:v>
                </c:pt>
                <c:pt idx="7831">
                  <c:v>7831</c:v>
                </c:pt>
                <c:pt idx="7832">
                  <c:v>7832</c:v>
                </c:pt>
                <c:pt idx="7833">
                  <c:v>7833</c:v>
                </c:pt>
                <c:pt idx="7834">
                  <c:v>7834</c:v>
                </c:pt>
                <c:pt idx="7835">
                  <c:v>7835</c:v>
                </c:pt>
                <c:pt idx="7836">
                  <c:v>7836</c:v>
                </c:pt>
                <c:pt idx="7837">
                  <c:v>7837</c:v>
                </c:pt>
                <c:pt idx="7838">
                  <c:v>7838</c:v>
                </c:pt>
                <c:pt idx="7839">
                  <c:v>7839</c:v>
                </c:pt>
                <c:pt idx="7840">
                  <c:v>7840</c:v>
                </c:pt>
                <c:pt idx="7841">
                  <c:v>7841</c:v>
                </c:pt>
                <c:pt idx="7842">
                  <c:v>7842</c:v>
                </c:pt>
                <c:pt idx="7843">
                  <c:v>7843</c:v>
                </c:pt>
                <c:pt idx="7844">
                  <c:v>7844</c:v>
                </c:pt>
                <c:pt idx="7845">
                  <c:v>7845</c:v>
                </c:pt>
                <c:pt idx="7846">
                  <c:v>7846</c:v>
                </c:pt>
                <c:pt idx="7847">
                  <c:v>7847</c:v>
                </c:pt>
                <c:pt idx="7848">
                  <c:v>7848</c:v>
                </c:pt>
                <c:pt idx="7849">
                  <c:v>7849</c:v>
                </c:pt>
                <c:pt idx="7850">
                  <c:v>7850</c:v>
                </c:pt>
                <c:pt idx="7851">
                  <c:v>7851</c:v>
                </c:pt>
                <c:pt idx="7852">
                  <c:v>7852</c:v>
                </c:pt>
                <c:pt idx="7853">
                  <c:v>7853</c:v>
                </c:pt>
                <c:pt idx="7854">
                  <c:v>7854</c:v>
                </c:pt>
                <c:pt idx="7855">
                  <c:v>7855</c:v>
                </c:pt>
                <c:pt idx="7856">
                  <c:v>7856</c:v>
                </c:pt>
                <c:pt idx="7857">
                  <c:v>7857</c:v>
                </c:pt>
                <c:pt idx="7858">
                  <c:v>7858</c:v>
                </c:pt>
                <c:pt idx="7859">
                  <c:v>7859</c:v>
                </c:pt>
                <c:pt idx="7860">
                  <c:v>7860</c:v>
                </c:pt>
                <c:pt idx="7861">
                  <c:v>7861</c:v>
                </c:pt>
                <c:pt idx="7862">
                  <c:v>7862</c:v>
                </c:pt>
                <c:pt idx="7863">
                  <c:v>7863</c:v>
                </c:pt>
                <c:pt idx="7864">
                  <c:v>7864</c:v>
                </c:pt>
                <c:pt idx="7865">
                  <c:v>7865</c:v>
                </c:pt>
                <c:pt idx="7866">
                  <c:v>7866</c:v>
                </c:pt>
                <c:pt idx="7867">
                  <c:v>7867</c:v>
                </c:pt>
                <c:pt idx="7868">
                  <c:v>7868</c:v>
                </c:pt>
                <c:pt idx="7869">
                  <c:v>7869</c:v>
                </c:pt>
                <c:pt idx="7870">
                  <c:v>7870</c:v>
                </c:pt>
                <c:pt idx="7871">
                  <c:v>7871</c:v>
                </c:pt>
                <c:pt idx="7872">
                  <c:v>7872</c:v>
                </c:pt>
                <c:pt idx="7873">
                  <c:v>7873</c:v>
                </c:pt>
                <c:pt idx="7874">
                  <c:v>7874</c:v>
                </c:pt>
                <c:pt idx="7875">
                  <c:v>7875</c:v>
                </c:pt>
                <c:pt idx="7876">
                  <c:v>7876</c:v>
                </c:pt>
                <c:pt idx="7877">
                  <c:v>7877</c:v>
                </c:pt>
                <c:pt idx="7878">
                  <c:v>7878</c:v>
                </c:pt>
                <c:pt idx="7879">
                  <c:v>7879</c:v>
                </c:pt>
                <c:pt idx="7880">
                  <c:v>7880</c:v>
                </c:pt>
                <c:pt idx="7881">
                  <c:v>7881</c:v>
                </c:pt>
                <c:pt idx="7882">
                  <c:v>7882</c:v>
                </c:pt>
                <c:pt idx="7883">
                  <c:v>7883</c:v>
                </c:pt>
                <c:pt idx="7884">
                  <c:v>7884</c:v>
                </c:pt>
                <c:pt idx="7885">
                  <c:v>7885</c:v>
                </c:pt>
                <c:pt idx="7886">
                  <c:v>7886</c:v>
                </c:pt>
                <c:pt idx="7887">
                  <c:v>7887</c:v>
                </c:pt>
                <c:pt idx="7888">
                  <c:v>7888</c:v>
                </c:pt>
                <c:pt idx="7889">
                  <c:v>7889</c:v>
                </c:pt>
                <c:pt idx="7890">
                  <c:v>7890</c:v>
                </c:pt>
                <c:pt idx="7891">
                  <c:v>7891</c:v>
                </c:pt>
                <c:pt idx="7892">
                  <c:v>7892</c:v>
                </c:pt>
                <c:pt idx="7893">
                  <c:v>7893</c:v>
                </c:pt>
                <c:pt idx="7894">
                  <c:v>7894</c:v>
                </c:pt>
                <c:pt idx="7895">
                  <c:v>7895</c:v>
                </c:pt>
                <c:pt idx="7896">
                  <c:v>7896</c:v>
                </c:pt>
                <c:pt idx="7897">
                  <c:v>7897</c:v>
                </c:pt>
                <c:pt idx="7898">
                  <c:v>7898</c:v>
                </c:pt>
                <c:pt idx="7899">
                  <c:v>7899</c:v>
                </c:pt>
                <c:pt idx="7900">
                  <c:v>7900</c:v>
                </c:pt>
                <c:pt idx="7901">
                  <c:v>7901</c:v>
                </c:pt>
                <c:pt idx="7902">
                  <c:v>7902</c:v>
                </c:pt>
                <c:pt idx="7903">
                  <c:v>7903</c:v>
                </c:pt>
                <c:pt idx="7904">
                  <c:v>7904</c:v>
                </c:pt>
                <c:pt idx="7905">
                  <c:v>7905</c:v>
                </c:pt>
                <c:pt idx="7906">
                  <c:v>7906</c:v>
                </c:pt>
                <c:pt idx="7907">
                  <c:v>7907</c:v>
                </c:pt>
                <c:pt idx="7908">
                  <c:v>7908</c:v>
                </c:pt>
                <c:pt idx="7909">
                  <c:v>7909</c:v>
                </c:pt>
                <c:pt idx="7910">
                  <c:v>7910</c:v>
                </c:pt>
                <c:pt idx="7911">
                  <c:v>7911</c:v>
                </c:pt>
                <c:pt idx="7912">
                  <c:v>7912</c:v>
                </c:pt>
                <c:pt idx="7913">
                  <c:v>7913</c:v>
                </c:pt>
                <c:pt idx="7914">
                  <c:v>7914</c:v>
                </c:pt>
                <c:pt idx="7915">
                  <c:v>7915</c:v>
                </c:pt>
                <c:pt idx="7916">
                  <c:v>7916</c:v>
                </c:pt>
                <c:pt idx="7917">
                  <c:v>7917</c:v>
                </c:pt>
                <c:pt idx="7918">
                  <c:v>7918</c:v>
                </c:pt>
                <c:pt idx="7919">
                  <c:v>7919</c:v>
                </c:pt>
                <c:pt idx="7920">
                  <c:v>7920</c:v>
                </c:pt>
                <c:pt idx="7921">
                  <c:v>7921</c:v>
                </c:pt>
                <c:pt idx="7922">
                  <c:v>7922</c:v>
                </c:pt>
                <c:pt idx="7923">
                  <c:v>7923</c:v>
                </c:pt>
                <c:pt idx="7924">
                  <c:v>7924</c:v>
                </c:pt>
                <c:pt idx="7925">
                  <c:v>7925</c:v>
                </c:pt>
                <c:pt idx="7926">
                  <c:v>7926</c:v>
                </c:pt>
                <c:pt idx="7927">
                  <c:v>7927</c:v>
                </c:pt>
                <c:pt idx="7928">
                  <c:v>7928</c:v>
                </c:pt>
                <c:pt idx="7929">
                  <c:v>7929</c:v>
                </c:pt>
                <c:pt idx="7930">
                  <c:v>7930</c:v>
                </c:pt>
                <c:pt idx="7931">
                  <c:v>7931</c:v>
                </c:pt>
                <c:pt idx="7932">
                  <c:v>7932</c:v>
                </c:pt>
                <c:pt idx="7933">
                  <c:v>7933</c:v>
                </c:pt>
                <c:pt idx="7934">
                  <c:v>7934</c:v>
                </c:pt>
                <c:pt idx="7935">
                  <c:v>7935</c:v>
                </c:pt>
                <c:pt idx="7936">
                  <c:v>7936</c:v>
                </c:pt>
                <c:pt idx="7937">
                  <c:v>7937</c:v>
                </c:pt>
                <c:pt idx="7938">
                  <c:v>7938</c:v>
                </c:pt>
                <c:pt idx="7939">
                  <c:v>7939</c:v>
                </c:pt>
                <c:pt idx="7940">
                  <c:v>7940</c:v>
                </c:pt>
                <c:pt idx="7941">
                  <c:v>7941</c:v>
                </c:pt>
                <c:pt idx="7942">
                  <c:v>7942</c:v>
                </c:pt>
                <c:pt idx="7943">
                  <c:v>7943</c:v>
                </c:pt>
                <c:pt idx="7944">
                  <c:v>7944</c:v>
                </c:pt>
                <c:pt idx="7945">
                  <c:v>7945</c:v>
                </c:pt>
                <c:pt idx="7946">
                  <c:v>7946</c:v>
                </c:pt>
                <c:pt idx="7947">
                  <c:v>7947</c:v>
                </c:pt>
                <c:pt idx="7948">
                  <c:v>7948</c:v>
                </c:pt>
                <c:pt idx="7949">
                  <c:v>7949</c:v>
                </c:pt>
                <c:pt idx="7950">
                  <c:v>7950</c:v>
                </c:pt>
                <c:pt idx="7951">
                  <c:v>7951</c:v>
                </c:pt>
                <c:pt idx="7952">
                  <c:v>7952</c:v>
                </c:pt>
                <c:pt idx="7953">
                  <c:v>7953</c:v>
                </c:pt>
                <c:pt idx="7954">
                  <c:v>7954</c:v>
                </c:pt>
                <c:pt idx="7955">
                  <c:v>7955</c:v>
                </c:pt>
                <c:pt idx="7956">
                  <c:v>7956</c:v>
                </c:pt>
                <c:pt idx="7957">
                  <c:v>7957</c:v>
                </c:pt>
                <c:pt idx="7958">
                  <c:v>7958</c:v>
                </c:pt>
                <c:pt idx="7959">
                  <c:v>7959</c:v>
                </c:pt>
                <c:pt idx="7960">
                  <c:v>7960</c:v>
                </c:pt>
                <c:pt idx="7961">
                  <c:v>7961</c:v>
                </c:pt>
                <c:pt idx="7962">
                  <c:v>7962</c:v>
                </c:pt>
                <c:pt idx="7963">
                  <c:v>7963</c:v>
                </c:pt>
                <c:pt idx="7964">
                  <c:v>7964</c:v>
                </c:pt>
                <c:pt idx="7965">
                  <c:v>7965</c:v>
                </c:pt>
                <c:pt idx="7966">
                  <c:v>7966</c:v>
                </c:pt>
                <c:pt idx="7967">
                  <c:v>7967</c:v>
                </c:pt>
                <c:pt idx="7968">
                  <c:v>7968</c:v>
                </c:pt>
                <c:pt idx="7969">
                  <c:v>7969</c:v>
                </c:pt>
                <c:pt idx="7970">
                  <c:v>7970</c:v>
                </c:pt>
                <c:pt idx="7971">
                  <c:v>7971</c:v>
                </c:pt>
                <c:pt idx="7972">
                  <c:v>7972</c:v>
                </c:pt>
                <c:pt idx="7973">
                  <c:v>7973</c:v>
                </c:pt>
                <c:pt idx="7974">
                  <c:v>7974</c:v>
                </c:pt>
                <c:pt idx="7975">
                  <c:v>7975</c:v>
                </c:pt>
                <c:pt idx="7976">
                  <c:v>7976</c:v>
                </c:pt>
                <c:pt idx="7977">
                  <c:v>7977</c:v>
                </c:pt>
                <c:pt idx="7978">
                  <c:v>7978</c:v>
                </c:pt>
                <c:pt idx="7979">
                  <c:v>7979</c:v>
                </c:pt>
                <c:pt idx="7980">
                  <c:v>7980</c:v>
                </c:pt>
                <c:pt idx="7981">
                  <c:v>7981</c:v>
                </c:pt>
                <c:pt idx="7982">
                  <c:v>7982</c:v>
                </c:pt>
                <c:pt idx="7983">
                  <c:v>7983</c:v>
                </c:pt>
                <c:pt idx="7984">
                  <c:v>7984</c:v>
                </c:pt>
                <c:pt idx="7985">
                  <c:v>7985</c:v>
                </c:pt>
                <c:pt idx="7986">
                  <c:v>7986</c:v>
                </c:pt>
                <c:pt idx="7987">
                  <c:v>7987</c:v>
                </c:pt>
                <c:pt idx="7988">
                  <c:v>7988</c:v>
                </c:pt>
                <c:pt idx="7989">
                  <c:v>7989</c:v>
                </c:pt>
                <c:pt idx="7990">
                  <c:v>7990</c:v>
                </c:pt>
                <c:pt idx="7991">
                  <c:v>7991</c:v>
                </c:pt>
                <c:pt idx="7992">
                  <c:v>7992</c:v>
                </c:pt>
                <c:pt idx="7993">
                  <c:v>7993</c:v>
                </c:pt>
                <c:pt idx="7994">
                  <c:v>7994</c:v>
                </c:pt>
                <c:pt idx="7995">
                  <c:v>7995</c:v>
                </c:pt>
                <c:pt idx="7996">
                  <c:v>7996</c:v>
                </c:pt>
                <c:pt idx="7997">
                  <c:v>7997</c:v>
                </c:pt>
                <c:pt idx="7998">
                  <c:v>7998</c:v>
                </c:pt>
                <c:pt idx="7999">
                  <c:v>7999</c:v>
                </c:pt>
                <c:pt idx="8000">
                  <c:v>8000</c:v>
                </c:pt>
                <c:pt idx="8001">
                  <c:v>8001</c:v>
                </c:pt>
                <c:pt idx="8002">
                  <c:v>8002</c:v>
                </c:pt>
                <c:pt idx="8003">
                  <c:v>8003</c:v>
                </c:pt>
                <c:pt idx="8004">
                  <c:v>8004</c:v>
                </c:pt>
                <c:pt idx="8005">
                  <c:v>8005</c:v>
                </c:pt>
                <c:pt idx="8006">
                  <c:v>8006</c:v>
                </c:pt>
                <c:pt idx="8007">
                  <c:v>8007</c:v>
                </c:pt>
                <c:pt idx="8008">
                  <c:v>8008</c:v>
                </c:pt>
                <c:pt idx="8009">
                  <c:v>8009</c:v>
                </c:pt>
                <c:pt idx="8010">
                  <c:v>8010</c:v>
                </c:pt>
                <c:pt idx="8011">
                  <c:v>8011</c:v>
                </c:pt>
                <c:pt idx="8012">
                  <c:v>8012</c:v>
                </c:pt>
                <c:pt idx="8013">
                  <c:v>8013</c:v>
                </c:pt>
                <c:pt idx="8014">
                  <c:v>8014</c:v>
                </c:pt>
                <c:pt idx="8015">
                  <c:v>8015</c:v>
                </c:pt>
                <c:pt idx="8016">
                  <c:v>8016</c:v>
                </c:pt>
                <c:pt idx="8017">
                  <c:v>8017</c:v>
                </c:pt>
                <c:pt idx="8018">
                  <c:v>8018</c:v>
                </c:pt>
                <c:pt idx="8019">
                  <c:v>8019</c:v>
                </c:pt>
                <c:pt idx="8020">
                  <c:v>8020</c:v>
                </c:pt>
                <c:pt idx="8021">
                  <c:v>8021</c:v>
                </c:pt>
                <c:pt idx="8022">
                  <c:v>8022</c:v>
                </c:pt>
                <c:pt idx="8023">
                  <c:v>8023</c:v>
                </c:pt>
                <c:pt idx="8024">
                  <c:v>8024</c:v>
                </c:pt>
                <c:pt idx="8025">
                  <c:v>8025</c:v>
                </c:pt>
                <c:pt idx="8026">
                  <c:v>8026</c:v>
                </c:pt>
                <c:pt idx="8027">
                  <c:v>8027</c:v>
                </c:pt>
                <c:pt idx="8028">
                  <c:v>8028</c:v>
                </c:pt>
                <c:pt idx="8029">
                  <c:v>8029</c:v>
                </c:pt>
                <c:pt idx="8030">
                  <c:v>8030</c:v>
                </c:pt>
                <c:pt idx="8031">
                  <c:v>8031</c:v>
                </c:pt>
                <c:pt idx="8032">
                  <c:v>8032</c:v>
                </c:pt>
                <c:pt idx="8033">
                  <c:v>8033</c:v>
                </c:pt>
                <c:pt idx="8034">
                  <c:v>8034</c:v>
                </c:pt>
                <c:pt idx="8035">
                  <c:v>8035</c:v>
                </c:pt>
                <c:pt idx="8036">
                  <c:v>8036</c:v>
                </c:pt>
                <c:pt idx="8037">
                  <c:v>8037</c:v>
                </c:pt>
                <c:pt idx="8038">
                  <c:v>8038</c:v>
                </c:pt>
                <c:pt idx="8039">
                  <c:v>8039</c:v>
                </c:pt>
                <c:pt idx="8040">
                  <c:v>8040</c:v>
                </c:pt>
                <c:pt idx="8041">
                  <c:v>8041</c:v>
                </c:pt>
                <c:pt idx="8042">
                  <c:v>8042</c:v>
                </c:pt>
                <c:pt idx="8043">
                  <c:v>8043</c:v>
                </c:pt>
                <c:pt idx="8044">
                  <c:v>8044</c:v>
                </c:pt>
                <c:pt idx="8045">
                  <c:v>8045</c:v>
                </c:pt>
                <c:pt idx="8046">
                  <c:v>8046</c:v>
                </c:pt>
                <c:pt idx="8047">
                  <c:v>8047</c:v>
                </c:pt>
                <c:pt idx="8048">
                  <c:v>8048</c:v>
                </c:pt>
                <c:pt idx="8049">
                  <c:v>8049</c:v>
                </c:pt>
                <c:pt idx="8050">
                  <c:v>8050</c:v>
                </c:pt>
                <c:pt idx="8051">
                  <c:v>8051</c:v>
                </c:pt>
                <c:pt idx="8052">
                  <c:v>8052</c:v>
                </c:pt>
                <c:pt idx="8053">
                  <c:v>8053</c:v>
                </c:pt>
                <c:pt idx="8054">
                  <c:v>8054</c:v>
                </c:pt>
                <c:pt idx="8055">
                  <c:v>8055</c:v>
                </c:pt>
                <c:pt idx="8056">
                  <c:v>8056</c:v>
                </c:pt>
                <c:pt idx="8057">
                  <c:v>8057</c:v>
                </c:pt>
                <c:pt idx="8058">
                  <c:v>8058</c:v>
                </c:pt>
                <c:pt idx="8059">
                  <c:v>8059</c:v>
                </c:pt>
                <c:pt idx="8060">
                  <c:v>8060</c:v>
                </c:pt>
                <c:pt idx="8061">
                  <c:v>8061</c:v>
                </c:pt>
                <c:pt idx="8062">
                  <c:v>8062</c:v>
                </c:pt>
                <c:pt idx="8063">
                  <c:v>8063</c:v>
                </c:pt>
                <c:pt idx="8064">
                  <c:v>8064</c:v>
                </c:pt>
                <c:pt idx="8065">
                  <c:v>8065</c:v>
                </c:pt>
                <c:pt idx="8066">
                  <c:v>8066</c:v>
                </c:pt>
                <c:pt idx="8067">
                  <c:v>8067</c:v>
                </c:pt>
                <c:pt idx="8068">
                  <c:v>8068</c:v>
                </c:pt>
                <c:pt idx="8069">
                  <c:v>8069</c:v>
                </c:pt>
                <c:pt idx="8070">
                  <c:v>8070</c:v>
                </c:pt>
                <c:pt idx="8071">
                  <c:v>8071</c:v>
                </c:pt>
                <c:pt idx="8072">
                  <c:v>8072</c:v>
                </c:pt>
                <c:pt idx="8073">
                  <c:v>8073</c:v>
                </c:pt>
                <c:pt idx="8074">
                  <c:v>8074</c:v>
                </c:pt>
                <c:pt idx="8075">
                  <c:v>8075</c:v>
                </c:pt>
                <c:pt idx="8076">
                  <c:v>8076</c:v>
                </c:pt>
                <c:pt idx="8077">
                  <c:v>8077</c:v>
                </c:pt>
                <c:pt idx="8078">
                  <c:v>8078</c:v>
                </c:pt>
                <c:pt idx="8079">
                  <c:v>8079</c:v>
                </c:pt>
                <c:pt idx="8080">
                  <c:v>8080</c:v>
                </c:pt>
                <c:pt idx="8081">
                  <c:v>8081</c:v>
                </c:pt>
                <c:pt idx="8082">
                  <c:v>8082</c:v>
                </c:pt>
                <c:pt idx="8083">
                  <c:v>8083</c:v>
                </c:pt>
                <c:pt idx="8084">
                  <c:v>8084</c:v>
                </c:pt>
                <c:pt idx="8085">
                  <c:v>8085</c:v>
                </c:pt>
                <c:pt idx="8086">
                  <c:v>8086</c:v>
                </c:pt>
                <c:pt idx="8087">
                  <c:v>8087</c:v>
                </c:pt>
                <c:pt idx="8088">
                  <c:v>8088</c:v>
                </c:pt>
                <c:pt idx="8089">
                  <c:v>8089</c:v>
                </c:pt>
                <c:pt idx="8090">
                  <c:v>8090</c:v>
                </c:pt>
                <c:pt idx="8091">
                  <c:v>8091</c:v>
                </c:pt>
                <c:pt idx="8092">
                  <c:v>8092</c:v>
                </c:pt>
                <c:pt idx="8093">
                  <c:v>8093</c:v>
                </c:pt>
                <c:pt idx="8094">
                  <c:v>8094</c:v>
                </c:pt>
                <c:pt idx="8095">
                  <c:v>8095</c:v>
                </c:pt>
                <c:pt idx="8096">
                  <c:v>8096</c:v>
                </c:pt>
                <c:pt idx="8097">
                  <c:v>8097</c:v>
                </c:pt>
                <c:pt idx="8098">
                  <c:v>8098</c:v>
                </c:pt>
                <c:pt idx="8099">
                  <c:v>8099</c:v>
                </c:pt>
                <c:pt idx="8100">
                  <c:v>8100</c:v>
                </c:pt>
                <c:pt idx="8101">
                  <c:v>8101</c:v>
                </c:pt>
                <c:pt idx="8102">
                  <c:v>8102</c:v>
                </c:pt>
                <c:pt idx="8103">
                  <c:v>8103</c:v>
                </c:pt>
                <c:pt idx="8104">
                  <c:v>8104</c:v>
                </c:pt>
                <c:pt idx="8105">
                  <c:v>8105</c:v>
                </c:pt>
                <c:pt idx="8106">
                  <c:v>8106</c:v>
                </c:pt>
                <c:pt idx="8107">
                  <c:v>8107</c:v>
                </c:pt>
                <c:pt idx="8108">
                  <c:v>8108</c:v>
                </c:pt>
                <c:pt idx="8109">
                  <c:v>8109</c:v>
                </c:pt>
                <c:pt idx="8110">
                  <c:v>8110</c:v>
                </c:pt>
                <c:pt idx="8111">
                  <c:v>8111</c:v>
                </c:pt>
                <c:pt idx="8112">
                  <c:v>8112</c:v>
                </c:pt>
                <c:pt idx="8113">
                  <c:v>8113</c:v>
                </c:pt>
                <c:pt idx="8114">
                  <c:v>8114</c:v>
                </c:pt>
                <c:pt idx="8115">
                  <c:v>8115</c:v>
                </c:pt>
                <c:pt idx="8116">
                  <c:v>8116</c:v>
                </c:pt>
                <c:pt idx="8117">
                  <c:v>8117</c:v>
                </c:pt>
                <c:pt idx="8118">
                  <c:v>8118</c:v>
                </c:pt>
                <c:pt idx="8119">
                  <c:v>8119</c:v>
                </c:pt>
                <c:pt idx="8120">
                  <c:v>8120</c:v>
                </c:pt>
                <c:pt idx="8121">
                  <c:v>8121</c:v>
                </c:pt>
                <c:pt idx="8122">
                  <c:v>8122</c:v>
                </c:pt>
                <c:pt idx="8123">
                  <c:v>8123</c:v>
                </c:pt>
                <c:pt idx="8124">
                  <c:v>8124</c:v>
                </c:pt>
                <c:pt idx="8125">
                  <c:v>8125</c:v>
                </c:pt>
                <c:pt idx="8126">
                  <c:v>8126</c:v>
                </c:pt>
                <c:pt idx="8127">
                  <c:v>8127</c:v>
                </c:pt>
                <c:pt idx="8128">
                  <c:v>8128</c:v>
                </c:pt>
                <c:pt idx="8129">
                  <c:v>8129</c:v>
                </c:pt>
                <c:pt idx="8130">
                  <c:v>8130</c:v>
                </c:pt>
                <c:pt idx="8131">
                  <c:v>8131</c:v>
                </c:pt>
                <c:pt idx="8132">
                  <c:v>8132</c:v>
                </c:pt>
                <c:pt idx="8133">
                  <c:v>8133</c:v>
                </c:pt>
                <c:pt idx="8134">
                  <c:v>8134</c:v>
                </c:pt>
                <c:pt idx="8135">
                  <c:v>8135</c:v>
                </c:pt>
                <c:pt idx="8136">
                  <c:v>8136</c:v>
                </c:pt>
                <c:pt idx="8137">
                  <c:v>8137</c:v>
                </c:pt>
                <c:pt idx="8138">
                  <c:v>8138</c:v>
                </c:pt>
                <c:pt idx="8139">
                  <c:v>8139</c:v>
                </c:pt>
                <c:pt idx="8140">
                  <c:v>8140</c:v>
                </c:pt>
                <c:pt idx="8141">
                  <c:v>8141</c:v>
                </c:pt>
                <c:pt idx="8142">
                  <c:v>8142</c:v>
                </c:pt>
                <c:pt idx="8143">
                  <c:v>8143</c:v>
                </c:pt>
                <c:pt idx="8144">
                  <c:v>8144</c:v>
                </c:pt>
                <c:pt idx="8145">
                  <c:v>8145</c:v>
                </c:pt>
                <c:pt idx="8146">
                  <c:v>8146</c:v>
                </c:pt>
                <c:pt idx="8147">
                  <c:v>8147</c:v>
                </c:pt>
                <c:pt idx="8148">
                  <c:v>8148</c:v>
                </c:pt>
                <c:pt idx="8149">
                  <c:v>8149</c:v>
                </c:pt>
                <c:pt idx="8150">
                  <c:v>8150</c:v>
                </c:pt>
                <c:pt idx="8151">
                  <c:v>8151</c:v>
                </c:pt>
                <c:pt idx="8152">
                  <c:v>8152</c:v>
                </c:pt>
                <c:pt idx="8153">
                  <c:v>8153</c:v>
                </c:pt>
                <c:pt idx="8154">
                  <c:v>8154</c:v>
                </c:pt>
                <c:pt idx="8155">
                  <c:v>8155</c:v>
                </c:pt>
                <c:pt idx="8156">
                  <c:v>8156</c:v>
                </c:pt>
                <c:pt idx="8157">
                  <c:v>8157</c:v>
                </c:pt>
                <c:pt idx="8158">
                  <c:v>8158</c:v>
                </c:pt>
                <c:pt idx="8159">
                  <c:v>8159</c:v>
                </c:pt>
                <c:pt idx="8160">
                  <c:v>8160</c:v>
                </c:pt>
                <c:pt idx="8161">
                  <c:v>8161</c:v>
                </c:pt>
                <c:pt idx="8162">
                  <c:v>8162</c:v>
                </c:pt>
                <c:pt idx="8163">
                  <c:v>8163</c:v>
                </c:pt>
                <c:pt idx="8164">
                  <c:v>8164</c:v>
                </c:pt>
                <c:pt idx="8165">
                  <c:v>8165</c:v>
                </c:pt>
                <c:pt idx="8166">
                  <c:v>8166</c:v>
                </c:pt>
                <c:pt idx="8167">
                  <c:v>8167</c:v>
                </c:pt>
                <c:pt idx="8168">
                  <c:v>8168</c:v>
                </c:pt>
                <c:pt idx="8169">
                  <c:v>8169</c:v>
                </c:pt>
                <c:pt idx="8170">
                  <c:v>8170</c:v>
                </c:pt>
                <c:pt idx="8171">
                  <c:v>8171</c:v>
                </c:pt>
                <c:pt idx="8172">
                  <c:v>8172</c:v>
                </c:pt>
                <c:pt idx="8173">
                  <c:v>8173</c:v>
                </c:pt>
                <c:pt idx="8174">
                  <c:v>8174</c:v>
                </c:pt>
                <c:pt idx="8175">
                  <c:v>8175</c:v>
                </c:pt>
                <c:pt idx="8176">
                  <c:v>8176</c:v>
                </c:pt>
                <c:pt idx="8177">
                  <c:v>8177</c:v>
                </c:pt>
                <c:pt idx="8178">
                  <c:v>8178</c:v>
                </c:pt>
                <c:pt idx="8179">
                  <c:v>8179</c:v>
                </c:pt>
                <c:pt idx="8180">
                  <c:v>8180</c:v>
                </c:pt>
                <c:pt idx="8181">
                  <c:v>8181</c:v>
                </c:pt>
                <c:pt idx="8182">
                  <c:v>8182</c:v>
                </c:pt>
                <c:pt idx="8183">
                  <c:v>8183</c:v>
                </c:pt>
                <c:pt idx="8184">
                  <c:v>8184</c:v>
                </c:pt>
                <c:pt idx="8185">
                  <c:v>8185</c:v>
                </c:pt>
                <c:pt idx="8186">
                  <c:v>8186</c:v>
                </c:pt>
                <c:pt idx="8187">
                  <c:v>8187</c:v>
                </c:pt>
                <c:pt idx="8188">
                  <c:v>8188</c:v>
                </c:pt>
                <c:pt idx="8189">
                  <c:v>8189</c:v>
                </c:pt>
                <c:pt idx="8190">
                  <c:v>8190</c:v>
                </c:pt>
                <c:pt idx="8191">
                  <c:v>8191</c:v>
                </c:pt>
                <c:pt idx="8192">
                  <c:v>8192</c:v>
                </c:pt>
                <c:pt idx="8193">
                  <c:v>8193</c:v>
                </c:pt>
                <c:pt idx="8194">
                  <c:v>8194</c:v>
                </c:pt>
                <c:pt idx="8195">
                  <c:v>8195</c:v>
                </c:pt>
                <c:pt idx="8196">
                  <c:v>8196</c:v>
                </c:pt>
                <c:pt idx="8197">
                  <c:v>8197</c:v>
                </c:pt>
                <c:pt idx="8198">
                  <c:v>8198</c:v>
                </c:pt>
                <c:pt idx="8199">
                  <c:v>8199</c:v>
                </c:pt>
                <c:pt idx="8200">
                  <c:v>8200</c:v>
                </c:pt>
                <c:pt idx="8201">
                  <c:v>8201</c:v>
                </c:pt>
                <c:pt idx="8202">
                  <c:v>8202</c:v>
                </c:pt>
                <c:pt idx="8203">
                  <c:v>8203</c:v>
                </c:pt>
                <c:pt idx="8204">
                  <c:v>8204</c:v>
                </c:pt>
                <c:pt idx="8205">
                  <c:v>8205</c:v>
                </c:pt>
                <c:pt idx="8206">
                  <c:v>8206</c:v>
                </c:pt>
                <c:pt idx="8207">
                  <c:v>8207</c:v>
                </c:pt>
                <c:pt idx="8208">
                  <c:v>8208</c:v>
                </c:pt>
                <c:pt idx="8209">
                  <c:v>8209</c:v>
                </c:pt>
                <c:pt idx="8210">
                  <c:v>8210</c:v>
                </c:pt>
                <c:pt idx="8211">
                  <c:v>8211</c:v>
                </c:pt>
                <c:pt idx="8212">
                  <c:v>8212</c:v>
                </c:pt>
                <c:pt idx="8213">
                  <c:v>8213</c:v>
                </c:pt>
                <c:pt idx="8214">
                  <c:v>8214</c:v>
                </c:pt>
                <c:pt idx="8215">
                  <c:v>8215</c:v>
                </c:pt>
                <c:pt idx="8216">
                  <c:v>8216</c:v>
                </c:pt>
                <c:pt idx="8217">
                  <c:v>8217</c:v>
                </c:pt>
                <c:pt idx="8218">
                  <c:v>8218</c:v>
                </c:pt>
                <c:pt idx="8219">
                  <c:v>8219</c:v>
                </c:pt>
                <c:pt idx="8220">
                  <c:v>8220</c:v>
                </c:pt>
                <c:pt idx="8221">
                  <c:v>8221</c:v>
                </c:pt>
                <c:pt idx="8222">
                  <c:v>8222</c:v>
                </c:pt>
                <c:pt idx="8223">
                  <c:v>8223</c:v>
                </c:pt>
                <c:pt idx="8224">
                  <c:v>8224</c:v>
                </c:pt>
                <c:pt idx="8225">
                  <c:v>8225</c:v>
                </c:pt>
                <c:pt idx="8226">
                  <c:v>8226</c:v>
                </c:pt>
                <c:pt idx="8227">
                  <c:v>8227</c:v>
                </c:pt>
                <c:pt idx="8228">
                  <c:v>8228</c:v>
                </c:pt>
                <c:pt idx="8229">
                  <c:v>8229</c:v>
                </c:pt>
                <c:pt idx="8230">
                  <c:v>8230</c:v>
                </c:pt>
                <c:pt idx="8231">
                  <c:v>8231</c:v>
                </c:pt>
                <c:pt idx="8232">
                  <c:v>8232</c:v>
                </c:pt>
                <c:pt idx="8233">
                  <c:v>8233</c:v>
                </c:pt>
                <c:pt idx="8234">
                  <c:v>8234</c:v>
                </c:pt>
                <c:pt idx="8235">
                  <c:v>8235</c:v>
                </c:pt>
                <c:pt idx="8236">
                  <c:v>8236</c:v>
                </c:pt>
                <c:pt idx="8237">
                  <c:v>8237</c:v>
                </c:pt>
                <c:pt idx="8238">
                  <c:v>8238</c:v>
                </c:pt>
                <c:pt idx="8239">
                  <c:v>8239</c:v>
                </c:pt>
                <c:pt idx="8240">
                  <c:v>8240</c:v>
                </c:pt>
                <c:pt idx="8241">
                  <c:v>8241</c:v>
                </c:pt>
                <c:pt idx="8242">
                  <c:v>8242</c:v>
                </c:pt>
                <c:pt idx="8243">
                  <c:v>8243</c:v>
                </c:pt>
                <c:pt idx="8244">
                  <c:v>8244</c:v>
                </c:pt>
                <c:pt idx="8245">
                  <c:v>8245</c:v>
                </c:pt>
                <c:pt idx="8246">
                  <c:v>8246</c:v>
                </c:pt>
                <c:pt idx="8247">
                  <c:v>8247</c:v>
                </c:pt>
                <c:pt idx="8248">
                  <c:v>8248</c:v>
                </c:pt>
                <c:pt idx="8249">
                  <c:v>8249</c:v>
                </c:pt>
                <c:pt idx="8250">
                  <c:v>8250</c:v>
                </c:pt>
                <c:pt idx="8251">
                  <c:v>8251</c:v>
                </c:pt>
                <c:pt idx="8252">
                  <c:v>8252</c:v>
                </c:pt>
                <c:pt idx="8253">
                  <c:v>8253</c:v>
                </c:pt>
                <c:pt idx="8254">
                  <c:v>8254</c:v>
                </c:pt>
                <c:pt idx="8255">
                  <c:v>8255</c:v>
                </c:pt>
                <c:pt idx="8256">
                  <c:v>8256</c:v>
                </c:pt>
                <c:pt idx="8257">
                  <c:v>8257</c:v>
                </c:pt>
                <c:pt idx="8258">
                  <c:v>8258</c:v>
                </c:pt>
                <c:pt idx="8259">
                  <c:v>8259</c:v>
                </c:pt>
                <c:pt idx="8260">
                  <c:v>8260</c:v>
                </c:pt>
                <c:pt idx="8261">
                  <c:v>8261</c:v>
                </c:pt>
                <c:pt idx="8262">
                  <c:v>8262</c:v>
                </c:pt>
                <c:pt idx="8263">
                  <c:v>8263</c:v>
                </c:pt>
                <c:pt idx="8264">
                  <c:v>8264</c:v>
                </c:pt>
                <c:pt idx="8265">
                  <c:v>8265</c:v>
                </c:pt>
                <c:pt idx="8266">
                  <c:v>8266</c:v>
                </c:pt>
                <c:pt idx="8267">
                  <c:v>8267</c:v>
                </c:pt>
                <c:pt idx="8268">
                  <c:v>8268</c:v>
                </c:pt>
                <c:pt idx="8269">
                  <c:v>8269</c:v>
                </c:pt>
                <c:pt idx="8270">
                  <c:v>8270</c:v>
                </c:pt>
                <c:pt idx="8271">
                  <c:v>8271</c:v>
                </c:pt>
                <c:pt idx="8272">
                  <c:v>8272</c:v>
                </c:pt>
                <c:pt idx="8273">
                  <c:v>8273</c:v>
                </c:pt>
                <c:pt idx="8274">
                  <c:v>8274</c:v>
                </c:pt>
                <c:pt idx="8275">
                  <c:v>8275</c:v>
                </c:pt>
                <c:pt idx="8276">
                  <c:v>8276</c:v>
                </c:pt>
                <c:pt idx="8277">
                  <c:v>8277</c:v>
                </c:pt>
                <c:pt idx="8278">
                  <c:v>8278</c:v>
                </c:pt>
                <c:pt idx="8279">
                  <c:v>8279</c:v>
                </c:pt>
                <c:pt idx="8280">
                  <c:v>8280</c:v>
                </c:pt>
                <c:pt idx="8281">
                  <c:v>8281</c:v>
                </c:pt>
                <c:pt idx="8282">
                  <c:v>8282</c:v>
                </c:pt>
                <c:pt idx="8283">
                  <c:v>8283</c:v>
                </c:pt>
                <c:pt idx="8284">
                  <c:v>8284</c:v>
                </c:pt>
              </c:numCache>
            </c:numRef>
          </c:xVal>
          <c:yVal>
            <c:numRef>
              <c:f>Sheet1!$C$2:$C$8286</c:f>
              <c:numCache>
                <c:formatCode>General</c:formatCode>
                <c:ptCount val="8285"/>
                <c:pt idx="0">
                  <c:v>55.699800000000003</c:v>
                </c:pt>
                <c:pt idx="1">
                  <c:v>55.702300000000001</c:v>
                </c:pt>
                <c:pt idx="2">
                  <c:v>55.704799999999999</c:v>
                </c:pt>
                <c:pt idx="3">
                  <c:v>55.704799999999999</c:v>
                </c:pt>
                <c:pt idx="4">
                  <c:v>55.707299999999996</c:v>
                </c:pt>
                <c:pt idx="5">
                  <c:v>55.709800000000001</c:v>
                </c:pt>
                <c:pt idx="6">
                  <c:v>55.709800000000001</c:v>
                </c:pt>
                <c:pt idx="7">
                  <c:v>55.709800000000001</c:v>
                </c:pt>
                <c:pt idx="8">
                  <c:v>55.709800000000001</c:v>
                </c:pt>
                <c:pt idx="9">
                  <c:v>55.712200000000003</c:v>
                </c:pt>
                <c:pt idx="10">
                  <c:v>55.714700000000001</c:v>
                </c:pt>
                <c:pt idx="11">
                  <c:v>55.717199999999998</c:v>
                </c:pt>
                <c:pt idx="12">
                  <c:v>55.717199999999998</c:v>
                </c:pt>
                <c:pt idx="13">
                  <c:v>55.719700000000003</c:v>
                </c:pt>
                <c:pt idx="14">
                  <c:v>55.719700000000003</c:v>
                </c:pt>
                <c:pt idx="15">
                  <c:v>55.719700000000003</c:v>
                </c:pt>
                <c:pt idx="16">
                  <c:v>55.719700000000003</c:v>
                </c:pt>
                <c:pt idx="17">
                  <c:v>55.719700000000003</c:v>
                </c:pt>
                <c:pt idx="18">
                  <c:v>55.72045</c:v>
                </c:pt>
                <c:pt idx="19">
                  <c:v>55.721200000000003</c:v>
                </c:pt>
                <c:pt idx="20">
                  <c:v>55.72195</c:v>
                </c:pt>
                <c:pt idx="21">
                  <c:v>55.722700000000003</c:v>
                </c:pt>
                <c:pt idx="22">
                  <c:v>55.723449999999993</c:v>
                </c:pt>
                <c:pt idx="23">
                  <c:v>55.724674999999991</c:v>
                </c:pt>
                <c:pt idx="24">
                  <c:v>55.725900000000003</c:v>
                </c:pt>
                <c:pt idx="25">
                  <c:v>55.7271</c:v>
                </c:pt>
                <c:pt idx="26">
                  <c:v>55.7271</c:v>
                </c:pt>
                <c:pt idx="27">
                  <c:v>55.7271</c:v>
                </c:pt>
                <c:pt idx="28">
                  <c:v>55.729599999999998</c:v>
                </c:pt>
                <c:pt idx="29">
                  <c:v>55.729599999999998</c:v>
                </c:pt>
                <c:pt idx="30">
                  <c:v>55.729599999999998</c:v>
                </c:pt>
                <c:pt idx="31">
                  <c:v>55.729599999999998</c:v>
                </c:pt>
                <c:pt idx="32">
                  <c:v>55.732100000000003</c:v>
                </c:pt>
                <c:pt idx="33">
                  <c:v>55.732100000000003</c:v>
                </c:pt>
                <c:pt idx="34">
                  <c:v>55.732100000000003</c:v>
                </c:pt>
                <c:pt idx="35">
                  <c:v>55.732100000000003</c:v>
                </c:pt>
                <c:pt idx="36">
                  <c:v>55.732100000000003</c:v>
                </c:pt>
                <c:pt idx="37">
                  <c:v>55.7346</c:v>
                </c:pt>
                <c:pt idx="38">
                  <c:v>55.732100000000003</c:v>
                </c:pt>
                <c:pt idx="39">
                  <c:v>55.7346</c:v>
                </c:pt>
                <c:pt idx="40">
                  <c:v>55.734877777777783</c:v>
                </c:pt>
                <c:pt idx="41">
                  <c:v>55.735155555555558</c:v>
                </c:pt>
                <c:pt idx="42">
                  <c:v>55.735433333333333</c:v>
                </c:pt>
                <c:pt idx="43">
                  <c:v>55.7346</c:v>
                </c:pt>
                <c:pt idx="44">
                  <c:v>55.7346</c:v>
                </c:pt>
                <c:pt idx="45">
                  <c:v>55.7346</c:v>
                </c:pt>
                <c:pt idx="46">
                  <c:v>55.739600000000003</c:v>
                </c:pt>
                <c:pt idx="47">
                  <c:v>55.737099999999998</c:v>
                </c:pt>
                <c:pt idx="48">
                  <c:v>55.737099999999998</c:v>
                </c:pt>
                <c:pt idx="49">
                  <c:v>55.737099999999998</c:v>
                </c:pt>
                <c:pt idx="50">
                  <c:v>55.737099999999998</c:v>
                </c:pt>
                <c:pt idx="51">
                  <c:v>55.739600000000003</c:v>
                </c:pt>
                <c:pt idx="52">
                  <c:v>55.739600000000003</c:v>
                </c:pt>
                <c:pt idx="53">
                  <c:v>55.739600000000003</c:v>
                </c:pt>
                <c:pt idx="54">
                  <c:v>55.739600000000003</c:v>
                </c:pt>
                <c:pt idx="55">
                  <c:v>55.739600000000003</c:v>
                </c:pt>
                <c:pt idx="56">
                  <c:v>55.739600000000003</c:v>
                </c:pt>
                <c:pt idx="57">
                  <c:v>55.742100000000001</c:v>
                </c:pt>
                <c:pt idx="58">
                  <c:v>55.739600000000003</c:v>
                </c:pt>
                <c:pt idx="59">
                  <c:v>55.742100000000001</c:v>
                </c:pt>
                <c:pt idx="60">
                  <c:v>55.742100000000001</c:v>
                </c:pt>
                <c:pt idx="61">
                  <c:v>55.742100000000001</c:v>
                </c:pt>
                <c:pt idx="62">
                  <c:v>55.742100000000001</c:v>
                </c:pt>
                <c:pt idx="63">
                  <c:v>55.742100000000001</c:v>
                </c:pt>
                <c:pt idx="64">
                  <c:v>55.742100000000001</c:v>
                </c:pt>
                <c:pt idx="65">
                  <c:v>55.744500000000002</c:v>
                </c:pt>
                <c:pt idx="66">
                  <c:v>55.742100000000001</c:v>
                </c:pt>
                <c:pt idx="67">
                  <c:v>55.742100000000001</c:v>
                </c:pt>
                <c:pt idx="68">
                  <c:v>55.742100000000001</c:v>
                </c:pt>
                <c:pt idx="69">
                  <c:v>55.742100000000001</c:v>
                </c:pt>
                <c:pt idx="70">
                  <c:v>55.742899999999999</c:v>
                </c:pt>
                <c:pt idx="71">
                  <c:v>55.743699999999997</c:v>
                </c:pt>
                <c:pt idx="72">
                  <c:v>55.744500000000002</c:v>
                </c:pt>
                <c:pt idx="73">
                  <c:v>55.743700000000011</c:v>
                </c:pt>
                <c:pt idx="74">
                  <c:v>55.742100000000001</c:v>
                </c:pt>
                <c:pt idx="75">
                  <c:v>55.744500000000002</c:v>
                </c:pt>
                <c:pt idx="76">
                  <c:v>55.744500000000002</c:v>
                </c:pt>
                <c:pt idx="77">
                  <c:v>55.744500000000002</c:v>
                </c:pt>
                <c:pt idx="78">
                  <c:v>55.744500000000002</c:v>
                </c:pt>
                <c:pt idx="79">
                  <c:v>55.744500000000002</c:v>
                </c:pt>
                <c:pt idx="80">
                  <c:v>55.744500000000002</c:v>
                </c:pt>
                <c:pt idx="81">
                  <c:v>55.744500000000002</c:v>
                </c:pt>
                <c:pt idx="82">
                  <c:v>54.2864</c:v>
                </c:pt>
                <c:pt idx="83">
                  <c:v>54.095149999999997</c:v>
                </c:pt>
                <c:pt idx="84">
                  <c:v>53.9039</c:v>
                </c:pt>
                <c:pt idx="85">
                  <c:v>52.92895</c:v>
                </c:pt>
                <c:pt idx="86">
                  <c:v>51.954000000000001</c:v>
                </c:pt>
                <c:pt idx="87">
                  <c:v>51.8919</c:v>
                </c:pt>
                <c:pt idx="88">
                  <c:v>51.566499999999998</c:v>
                </c:pt>
                <c:pt idx="89">
                  <c:v>53.670400000000001</c:v>
                </c:pt>
                <c:pt idx="90">
                  <c:v>53.952333333333343</c:v>
                </c:pt>
                <c:pt idx="91">
                  <c:v>54.23426666666667</c:v>
                </c:pt>
                <c:pt idx="92">
                  <c:v>54.516199999999998</c:v>
                </c:pt>
                <c:pt idx="93">
                  <c:v>54.798133333333332</c:v>
                </c:pt>
                <c:pt idx="94">
                  <c:v>55.080066666666667</c:v>
                </c:pt>
                <c:pt idx="95">
                  <c:v>55.362000000000002</c:v>
                </c:pt>
                <c:pt idx="96">
                  <c:v>55.479966666666677</c:v>
                </c:pt>
                <c:pt idx="97">
                  <c:v>53.675983333333328</c:v>
                </c:pt>
                <c:pt idx="98">
                  <c:v>51.872</c:v>
                </c:pt>
                <c:pt idx="99">
                  <c:v>51.760199999999998</c:v>
                </c:pt>
                <c:pt idx="100">
                  <c:v>51.835949999999997</c:v>
                </c:pt>
                <c:pt idx="101">
                  <c:v>51.911700000000003</c:v>
                </c:pt>
                <c:pt idx="102">
                  <c:v>51.554000000000002</c:v>
                </c:pt>
                <c:pt idx="103">
                  <c:v>55.160800000000002</c:v>
                </c:pt>
                <c:pt idx="104">
                  <c:v>55.247700000000002</c:v>
                </c:pt>
                <c:pt idx="105">
                  <c:v>55.297400000000003</c:v>
                </c:pt>
                <c:pt idx="106">
                  <c:v>55.3322</c:v>
                </c:pt>
                <c:pt idx="107">
                  <c:v>52.207299999999996</c:v>
                </c:pt>
                <c:pt idx="108">
                  <c:v>55.349600000000002</c:v>
                </c:pt>
                <c:pt idx="109">
                  <c:v>55.379399999999997</c:v>
                </c:pt>
                <c:pt idx="110">
                  <c:v>55.399299999999997</c:v>
                </c:pt>
                <c:pt idx="111">
                  <c:v>55.411700000000003</c:v>
                </c:pt>
                <c:pt idx="112">
                  <c:v>51.680700000000002</c:v>
                </c:pt>
                <c:pt idx="113">
                  <c:v>51.633499999999998</c:v>
                </c:pt>
                <c:pt idx="114">
                  <c:v>55.173200000000001</c:v>
                </c:pt>
                <c:pt idx="115">
                  <c:v>55.275100000000002</c:v>
                </c:pt>
                <c:pt idx="116">
                  <c:v>55.319800000000001</c:v>
                </c:pt>
                <c:pt idx="117">
                  <c:v>55.349600000000002</c:v>
                </c:pt>
                <c:pt idx="118">
                  <c:v>55.371899999999997</c:v>
                </c:pt>
                <c:pt idx="119">
                  <c:v>55.389299999999999</c:v>
                </c:pt>
                <c:pt idx="120">
                  <c:v>55.409199999999998</c:v>
                </c:pt>
                <c:pt idx="121">
                  <c:v>55.4191</c:v>
                </c:pt>
                <c:pt idx="122">
                  <c:v>55.431600000000003</c:v>
                </c:pt>
                <c:pt idx="123">
                  <c:v>54.130800000000001</c:v>
                </c:pt>
                <c:pt idx="124">
                  <c:v>52.830000000000013</c:v>
                </c:pt>
                <c:pt idx="125">
                  <c:v>51.529200000000003</c:v>
                </c:pt>
                <c:pt idx="126">
                  <c:v>51.372700000000002</c:v>
                </c:pt>
                <c:pt idx="127">
                  <c:v>51.427300000000002</c:v>
                </c:pt>
                <c:pt idx="128">
                  <c:v>51.407499999999999</c:v>
                </c:pt>
                <c:pt idx="129">
                  <c:v>52.239600000000003</c:v>
                </c:pt>
                <c:pt idx="130">
                  <c:v>55.019199999999998</c:v>
                </c:pt>
                <c:pt idx="131">
                  <c:v>55.118600000000001</c:v>
                </c:pt>
                <c:pt idx="132">
                  <c:v>55.144649999999999</c:v>
                </c:pt>
                <c:pt idx="133">
                  <c:v>55.170699999999997</c:v>
                </c:pt>
                <c:pt idx="134">
                  <c:v>55.226650000000006</c:v>
                </c:pt>
                <c:pt idx="135">
                  <c:v>55.270099999999999</c:v>
                </c:pt>
                <c:pt idx="136">
                  <c:v>55.292400000000001</c:v>
                </c:pt>
                <c:pt idx="137">
                  <c:v>55.3123</c:v>
                </c:pt>
                <c:pt idx="138">
                  <c:v>55.329700000000003</c:v>
                </c:pt>
                <c:pt idx="139">
                  <c:v>55.342100000000002</c:v>
                </c:pt>
                <c:pt idx="140">
                  <c:v>55.354500000000002</c:v>
                </c:pt>
                <c:pt idx="141">
                  <c:v>55.366999999999997</c:v>
                </c:pt>
                <c:pt idx="142">
                  <c:v>55.376899999999999</c:v>
                </c:pt>
                <c:pt idx="143">
                  <c:v>55.384399999999999</c:v>
                </c:pt>
                <c:pt idx="144">
                  <c:v>55.394300000000001</c:v>
                </c:pt>
                <c:pt idx="145">
                  <c:v>55.404200000000003</c:v>
                </c:pt>
                <c:pt idx="146">
                  <c:v>55.411700000000003</c:v>
                </c:pt>
                <c:pt idx="147">
                  <c:v>55.4191</c:v>
                </c:pt>
                <c:pt idx="148">
                  <c:v>55.424100000000003</c:v>
                </c:pt>
                <c:pt idx="149">
                  <c:v>55.427850000000007</c:v>
                </c:pt>
                <c:pt idx="150">
                  <c:v>55.431600000000003</c:v>
                </c:pt>
                <c:pt idx="151">
                  <c:v>51.741599999999998</c:v>
                </c:pt>
                <c:pt idx="152">
                  <c:v>51.5764</c:v>
                </c:pt>
                <c:pt idx="153">
                  <c:v>51.506799999999998</c:v>
                </c:pt>
                <c:pt idx="154">
                  <c:v>51.678199999999997</c:v>
                </c:pt>
                <c:pt idx="155">
                  <c:v>51.417400000000001</c:v>
                </c:pt>
                <c:pt idx="156">
                  <c:v>51.397500000000001</c:v>
                </c:pt>
                <c:pt idx="157">
                  <c:v>51.792499999999997</c:v>
                </c:pt>
                <c:pt idx="158">
                  <c:v>52.026000000000003</c:v>
                </c:pt>
                <c:pt idx="159">
                  <c:v>54.907400000000003</c:v>
                </c:pt>
                <c:pt idx="160">
                  <c:v>55.004300000000001</c:v>
                </c:pt>
                <c:pt idx="161">
                  <c:v>55.061399999999999</c:v>
                </c:pt>
                <c:pt idx="162">
                  <c:v>55.103700000000003</c:v>
                </c:pt>
                <c:pt idx="163">
                  <c:v>55.140900000000002</c:v>
                </c:pt>
                <c:pt idx="164">
                  <c:v>55.168300000000002</c:v>
                </c:pt>
                <c:pt idx="165">
                  <c:v>55.193100000000001</c:v>
                </c:pt>
                <c:pt idx="166">
                  <c:v>55.213000000000001</c:v>
                </c:pt>
                <c:pt idx="167">
                  <c:v>52.5824</c:v>
                </c:pt>
                <c:pt idx="168">
                  <c:v>51.494399999999999</c:v>
                </c:pt>
                <c:pt idx="169">
                  <c:v>55.213000000000001</c:v>
                </c:pt>
                <c:pt idx="170">
                  <c:v>55.106200000000001</c:v>
                </c:pt>
                <c:pt idx="171">
                  <c:v>55.153399999999998</c:v>
                </c:pt>
                <c:pt idx="172">
                  <c:v>55.185600000000001</c:v>
                </c:pt>
                <c:pt idx="173">
                  <c:v>55.210500000000003</c:v>
                </c:pt>
                <c:pt idx="174">
                  <c:v>55.230400000000003</c:v>
                </c:pt>
                <c:pt idx="175">
                  <c:v>55.2502</c:v>
                </c:pt>
                <c:pt idx="176">
                  <c:v>55.262599999999999</c:v>
                </c:pt>
                <c:pt idx="177">
                  <c:v>55.277500000000003</c:v>
                </c:pt>
                <c:pt idx="178">
                  <c:v>55.247700000000002</c:v>
                </c:pt>
                <c:pt idx="179">
                  <c:v>53.484099999999998</c:v>
                </c:pt>
                <c:pt idx="180">
                  <c:v>51.720500000000001</c:v>
                </c:pt>
                <c:pt idx="181">
                  <c:v>52.326599999999999</c:v>
                </c:pt>
                <c:pt idx="182">
                  <c:v>54.991900000000001</c:v>
                </c:pt>
                <c:pt idx="183">
                  <c:v>55.081299999999999</c:v>
                </c:pt>
                <c:pt idx="184">
                  <c:v>55.131</c:v>
                </c:pt>
                <c:pt idx="185">
                  <c:v>55.165799999999997</c:v>
                </c:pt>
                <c:pt idx="186">
                  <c:v>55.190600000000003</c:v>
                </c:pt>
                <c:pt idx="187">
                  <c:v>55.213000000000001</c:v>
                </c:pt>
                <c:pt idx="188">
                  <c:v>55.230400000000003</c:v>
                </c:pt>
                <c:pt idx="189">
                  <c:v>55.247700000000002</c:v>
                </c:pt>
                <c:pt idx="190">
                  <c:v>55.262599999999999</c:v>
                </c:pt>
                <c:pt idx="191">
                  <c:v>55.275100000000002</c:v>
                </c:pt>
                <c:pt idx="192">
                  <c:v>55.287500000000001</c:v>
                </c:pt>
                <c:pt idx="193">
                  <c:v>55.294899999999998</c:v>
                </c:pt>
                <c:pt idx="194">
                  <c:v>55.304900000000004</c:v>
                </c:pt>
                <c:pt idx="195">
                  <c:v>55.314799999999998</c:v>
                </c:pt>
                <c:pt idx="196">
                  <c:v>53.675974999999987</c:v>
                </c:pt>
                <c:pt idx="197">
                  <c:v>52.037149999999997</c:v>
                </c:pt>
                <c:pt idx="198">
                  <c:v>51.771974999999998</c:v>
                </c:pt>
                <c:pt idx="199">
                  <c:v>51.506799999999998</c:v>
                </c:pt>
                <c:pt idx="200">
                  <c:v>55.031599999999997</c:v>
                </c:pt>
                <c:pt idx="201">
                  <c:v>55.101199999999999</c:v>
                </c:pt>
                <c:pt idx="202">
                  <c:v>55.145899999999997</c:v>
                </c:pt>
                <c:pt idx="203">
                  <c:v>55.175699999999999</c:v>
                </c:pt>
                <c:pt idx="204">
                  <c:v>55.200600000000001</c:v>
                </c:pt>
                <c:pt idx="205">
                  <c:v>55.2179</c:v>
                </c:pt>
                <c:pt idx="206">
                  <c:v>55.235300000000002</c:v>
                </c:pt>
                <c:pt idx="207">
                  <c:v>55.2502</c:v>
                </c:pt>
                <c:pt idx="208">
                  <c:v>55.242800000000003</c:v>
                </c:pt>
                <c:pt idx="209">
                  <c:v>55.275100000000002</c:v>
                </c:pt>
                <c:pt idx="210">
                  <c:v>55.284999999999997</c:v>
                </c:pt>
                <c:pt idx="211">
                  <c:v>54.554699999999997</c:v>
                </c:pt>
                <c:pt idx="212">
                  <c:v>54.6218</c:v>
                </c:pt>
                <c:pt idx="213">
                  <c:v>54.167200000000001</c:v>
                </c:pt>
                <c:pt idx="214">
                  <c:v>54.440399999999997</c:v>
                </c:pt>
                <c:pt idx="215">
                  <c:v>55.2577</c:v>
                </c:pt>
                <c:pt idx="216">
                  <c:v>55.270724999999999</c:v>
                </c:pt>
                <c:pt idx="217">
                  <c:v>55.283749999999998</c:v>
                </c:pt>
                <c:pt idx="218">
                  <c:v>55.302399999999999</c:v>
                </c:pt>
                <c:pt idx="219">
                  <c:v>55.349600000000002</c:v>
                </c:pt>
                <c:pt idx="220">
                  <c:v>53.297800000000002</c:v>
                </c:pt>
                <c:pt idx="221">
                  <c:v>53.528799999999997</c:v>
                </c:pt>
                <c:pt idx="222">
                  <c:v>55.3645</c:v>
                </c:pt>
                <c:pt idx="223">
                  <c:v>55.220399999999998</c:v>
                </c:pt>
                <c:pt idx="224">
                  <c:v>51.742800000000003</c:v>
                </c:pt>
                <c:pt idx="225">
                  <c:v>51.751916666666673</c:v>
                </c:pt>
                <c:pt idx="226">
                  <c:v>51.761033333333337</c:v>
                </c:pt>
                <c:pt idx="227">
                  <c:v>51.770150000000001</c:v>
                </c:pt>
                <c:pt idx="228">
                  <c:v>51.347900000000003</c:v>
                </c:pt>
                <c:pt idx="229">
                  <c:v>51.139200000000002</c:v>
                </c:pt>
                <c:pt idx="230">
                  <c:v>54.780799999999999</c:v>
                </c:pt>
                <c:pt idx="231">
                  <c:v>54.9</c:v>
                </c:pt>
                <c:pt idx="232">
                  <c:v>54.964599999999997</c:v>
                </c:pt>
                <c:pt idx="233">
                  <c:v>54.996875000000003</c:v>
                </c:pt>
                <c:pt idx="234">
                  <c:v>55.029150000000001</c:v>
                </c:pt>
                <c:pt idx="235">
                  <c:v>55.073900000000002</c:v>
                </c:pt>
                <c:pt idx="236">
                  <c:v>55.098700000000001</c:v>
                </c:pt>
                <c:pt idx="237">
                  <c:v>55.118600000000001</c:v>
                </c:pt>
                <c:pt idx="238">
                  <c:v>55.136000000000003</c:v>
                </c:pt>
                <c:pt idx="239">
                  <c:v>51.564</c:v>
                </c:pt>
                <c:pt idx="240">
                  <c:v>51.424900000000001</c:v>
                </c:pt>
                <c:pt idx="241">
                  <c:v>51.392600000000002</c:v>
                </c:pt>
                <c:pt idx="242">
                  <c:v>54.924799999999998</c:v>
                </c:pt>
                <c:pt idx="243">
                  <c:v>54.961799999999997</c:v>
                </c:pt>
                <c:pt idx="244">
                  <c:v>54.998800000000003</c:v>
                </c:pt>
                <c:pt idx="245">
                  <c:v>55.035799999999988</c:v>
                </c:pt>
                <c:pt idx="246">
                  <c:v>54.45108333333333</c:v>
                </c:pt>
                <c:pt idx="247">
                  <c:v>53.866366666666657</c:v>
                </c:pt>
                <c:pt idx="248">
                  <c:v>53.281649999999999</c:v>
                </c:pt>
                <c:pt idx="249">
                  <c:v>51.350299999999997</c:v>
                </c:pt>
                <c:pt idx="250">
                  <c:v>51.387599999999999</c:v>
                </c:pt>
                <c:pt idx="251">
                  <c:v>51.872</c:v>
                </c:pt>
                <c:pt idx="252">
                  <c:v>51.561500000000002</c:v>
                </c:pt>
                <c:pt idx="253">
                  <c:v>51.042299999999997</c:v>
                </c:pt>
                <c:pt idx="254">
                  <c:v>51.280799999999999</c:v>
                </c:pt>
                <c:pt idx="255">
                  <c:v>54.532299999999999</c:v>
                </c:pt>
                <c:pt idx="256">
                  <c:v>54.5944</c:v>
                </c:pt>
                <c:pt idx="257">
                  <c:v>54.656500000000001</c:v>
                </c:pt>
                <c:pt idx="258">
                  <c:v>54.718600000000002</c:v>
                </c:pt>
                <c:pt idx="259">
                  <c:v>54.780700000000003</c:v>
                </c:pt>
                <c:pt idx="260">
                  <c:v>54.842799999999997</c:v>
                </c:pt>
                <c:pt idx="261">
                  <c:v>54.904899999999998</c:v>
                </c:pt>
                <c:pt idx="262">
                  <c:v>54.9298</c:v>
                </c:pt>
                <c:pt idx="263">
                  <c:v>54.952100000000002</c:v>
                </c:pt>
                <c:pt idx="264">
                  <c:v>54.974499999999999</c:v>
                </c:pt>
                <c:pt idx="265">
                  <c:v>53.896500000000003</c:v>
                </c:pt>
                <c:pt idx="266">
                  <c:v>51.511800000000001</c:v>
                </c:pt>
                <c:pt idx="267">
                  <c:v>51.168999999999997</c:v>
                </c:pt>
                <c:pt idx="268">
                  <c:v>51.4298</c:v>
                </c:pt>
                <c:pt idx="269">
                  <c:v>51.539099999999998</c:v>
                </c:pt>
                <c:pt idx="270">
                  <c:v>51.689399999999999</c:v>
                </c:pt>
                <c:pt idx="271">
                  <c:v>51.839700000000001</c:v>
                </c:pt>
                <c:pt idx="272">
                  <c:v>54.542299999999997</c:v>
                </c:pt>
                <c:pt idx="273">
                  <c:v>54.656599999999997</c:v>
                </c:pt>
                <c:pt idx="274">
                  <c:v>54.718699999999998</c:v>
                </c:pt>
                <c:pt idx="275">
                  <c:v>54.765900000000002</c:v>
                </c:pt>
                <c:pt idx="276">
                  <c:v>54.803100000000001</c:v>
                </c:pt>
                <c:pt idx="277">
                  <c:v>54.228050000000003</c:v>
                </c:pt>
                <c:pt idx="278">
                  <c:v>53.652999999999999</c:v>
                </c:pt>
                <c:pt idx="279">
                  <c:v>53.077950000000001</c:v>
                </c:pt>
                <c:pt idx="280">
                  <c:v>51.345399999999998</c:v>
                </c:pt>
                <c:pt idx="281">
                  <c:v>51.283299999999997</c:v>
                </c:pt>
                <c:pt idx="282">
                  <c:v>50.975299999999997</c:v>
                </c:pt>
                <c:pt idx="283">
                  <c:v>51.198799999999999</c:v>
                </c:pt>
                <c:pt idx="284">
                  <c:v>53.118899999999996</c:v>
                </c:pt>
                <c:pt idx="285">
                  <c:v>54.5075</c:v>
                </c:pt>
                <c:pt idx="286">
                  <c:v>54.589500000000001</c:v>
                </c:pt>
                <c:pt idx="287">
                  <c:v>54.644100000000002</c:v>
                </c:pt>
                <c:pt idx="288">
                  <c:v>54.686399999999999</c:v>
                </c:pt>
                <c:pt idx="289">
                  <c:v>54.7211</c:v>
                </c:pt>
                <c:pt idx="290">
                  <c:v>54.753399999999999</c:v>
                </c:pt>
                <c:pt idx="291">
                  <c:v>54.780799999999999</c:v>
                </c:pt>
                <c:pt idx="292">
                  <c:v>54.803100000000001</c:v>
                </c:pt>
                <c:pt idx="293">
                  <c:v>54.825499999999998</c:v>
                </c:pt>
                <c:pt idx="294">
                  <c:v>54.847799999999999</c:v>
                </c:pt>
                <c:pt idx="295">
                  <c:v>54.872700000000002</c:v>
                </c:pt>
                <c:pt idx="296">
                  <c:v>54.887599999999999</c:v>
                </c:pt>
                <c:pt idx="297">
                  <c:v>54.907400000000003</c:v>
                </c:pt>
                <c:pt idx="298">
                  <c:v>54.917349999999999</c:v>
                </c:pt>
                <c:pt idx="299">
                  <c:v>54.927300000000002</c:v>
                </c:pt>
                <c:pt idx="300">
                  <c:v>54.947200000000002</c:v>
                </c:pt>
                <c:pt idx="301">
                  <c:v>54.957099999999997</c:v>
                </c:pt>
                <c:pt idx="302">
                  <c:v>54.964599999999997</c:v>
                </c:pt>
                <c:pt idx="303">
                  <c:v>53.14255</c:v>
                </c:pt>
                <c:pt idx="304">
                  <c:v>51.320500000000003</c:v>
                </c:pt>
                <c:pt idx="305">
                  <c:v>54.631700000000002</c:v>
                </c:pt>
                <c:pt idx="306">
                  <c:v>54.727350000000001</c:v>
                </c:pt>
                <c:pt idx="307">
                  <c:v>54.823</c:v>
                </c:pt>
                <c:pt idx="308">
                  <c:v>54.857700000000001</c:v>
                </c:pt>
                <c:pt idx="309">
                  <c:v>54.877600000000001</c:v>
                </c:pt>
                <c:pt idx="310">
                  <c:v>53.851700000000001</c:v>
                </c:pt>
                <c:pt idx="311">
                  <c:v>54.847799999999999</c:v>
                </c:pt>
                <c:pt idx="312">
                  <c:v>55.009300000000003</c:v>
                </c:pt>
                <c:pt idx="313">
                  <c:v>54.9223</c:v>
                </c:pt>
                <c:pt idx="314">
                  <c:v>54.939700000000002</c:v>
                </c:pt>
                <c:pt idx="315">
                  <c:v>54.952100000000002</c:v>
                </c:pt>
                <c:pt idx="316">
                  <c:v>54.966999999999999</c:v>
                </c:pt>
                <c:pt idx="317">
                  <c:v>54.979500000000002</c:v>
                </c:pt>
                <c:pt idx="318">
                  <c:v>54.9</c:v>
                </c:pt>
                <c:pt idx="319">
                  <c:v>53.643099999999997</c:v>
                </c:pt>
                <c:pt idx="320">
                  <c:v>53.926250000000003</c:v>
                </c:pt>
                <c:pt idx="321">
                  <c:v>54.209400000000002</c:v>
                </c:pt>
                <c:pt idx="322">
                  <c:v>53.265500000000003</c:v>
                </c:pt>
                <c:pt idx="323">
                  <c:v>54.025599999999997</c:v>
                </c:pt>
                <c:pt idx="324">
                  <c:v>54.080300000000001</c:v>
                </c:pt>
                <c:pt idx="325">
                  <c:v>54.760899999999999</c:v>
                </c:pt>
                <c:pt idx="326">
                  <c:v>54.274000000000001</c:v>
                </c:pt>
                <c:pt idx="327">
                  <c:v>54.0306</c:v>
                </c:pt>
                <c:pt idx="328">
                  <c:v>53.913800000000002</c:v>
                </c:pt>
                <c:pt idx="329">
                  <c:v>53.178600000000003</c:v>
                </c:pt>
                <c:pt idx="330">
                  <c:v>54.3386</c:v>
                </c:pt>
                <c:pt idx="331">
                  <c:v>54.435499999999998</c:v>
                </c:pt>
                <c:pt idx="332">
                  <c:v>54.301299999999998</c:v>
                </c:pt>
                <c:pt idx="333">
                  <c:v>54.390799999999999</c:v>
                </c:pt>
                <c:pt idx="334">
                  <c:v>54.356000000000002</c:v>
                </c:pt>
                <c:pt idx="335">
                  <c:v>54.035499999999999</c:v>
                </c:pt>
                <c:pt idx="336">
                  <c:v>53.859200000000001</c:v>
                </c:pt>
                <c:pt idx="337">
                  <c:v>53.767300000000013</c:v>
                </c:pt>
                <c:pt idx="338">
                  <c:v>53.675400000000003</c:v>
                </c:pt>
                <c:pt idx="339">
                  <c:v>54.885100000000001</c:v>
                </c:pt>
                <c:pt idx="340">
                  <c:v>54.917400000000001</c:v>
                </c:pt>
                <c:pt idx="341">
                  <c:v>54.937199999999997</c:v>
                </c:pt>
                <c:pt idx="342">
                  <c:v>54.336100000000002</c:v>
                </c:pt>
                <c:pt idx="343">
                  <c:v>53.061799999999998</c:v>
                </c:pt>
                <c:pt idx="344">
                  <c:v>53.4146</c:v>
                </c:pt>
                <c:pt idx="345">
                  <c:v>54.9621</c:v>
                </c:pt>
                <c:pt idx="346">
                  <c:v>54.914900000000003</c:v>
                </c:pt>
                <c:pt idx="347">
                  <c:v>54.939700000000002</c:v>
                </c:pt>
                <c:pt idx="348">
                  <c:v>53.717599999999997</c:v>
                </c:pt>
                <c:pt idx="349">
                  <c:v>52.4955</c:v>
                </c:pt>
                <c:pt idx="350">
                  <c:v>51.472099999999998</c:v>
                </c:pt>
                <c:pt idx="351">
                  <c:v>52.529400000000003</c:v>
                </c:pt>
                <c:pt idx="352">
                  <c:v>54.651600000000002</c:v>
                </c:pt>
                <c:pt idx="353">
                  <c:v>54.713700000000003</c:v>
                </c:pt>
                <c:pt idx="354">
                  <c:v>54.760899999999999</c:v>
                </c:pt>
                <c:pt idx="355">
                  <c:v>54.790700000000001</c:v>
                </c:pt>
                <c:pt idx="356">
                  <c:v>54.8155</c:v>
                </c:pt>
                <c:pt idx="357">
                  <c:v>54.837899999999998</c:v>
                </c:pt>
                <c:pt idx="358">
                  <c:v>54.852800000000002</c:v>
                </c:pt>
                <c:pt idx="359">
                  <c:v>53.783450000000002</c:v>
                </c:pt>
                <c:pt idx="360">
                  <c:v>52.714100000000002</c:v>
                </c:pt>
                <c:pt idx="361">
                  <c:v>54.830399999999997</c:v>
                </c:pt>
                <c:pt idx="362">
                  <c:v>54.890050000000002</c:v>
                </c:pt>
                <c:pt idx="363">
                  <c:v>54.9497</c:v>
                </c:pt>
                <c:pt idx="364">
                  <c:v>54.840400000000002</c:v>
                </c:pt>
                <c:pt idx="365">
                  <c:v>54.803100000000001</c:v>
                </c:pt>
                <c:pt idx="366">
                  <c:v>54.3386</c:v>
                </c:pt>
                <c:pt idx="367">
                  <c:v>53.802100000000003</c:v>
                </c:pt>
                <c:pt idx="368">
                  <c:v>53.506500000000003</c:v>
                </c:pt>
                <c:pt idx="369">
                  <c:v>53.461799999999997</c:v>
                </c:pt>
                <c:pt idx="370">
                  <c:v>54.2864</c:v>
                </c:pt>
                <c:pt idx="371">
                  <c:v>55.131</c:v>
                </c:pt>
                <c:pt idx="372">
                  <c:v>54.731099999999998</c:v>
                </c:pt>
                <c:pt idx="373">
                  <c:v>54.726100000000002</c:v>
                </c:pt>
                <c:pt idx="374">
                  <c:v>54.773299999999999</c:v>
                </c:pt>
                <c:pt idx="375">
                  <c:v>54.902500000000003</c:v>
                </c:pt>
                <c:pt idx="376">
                  <c:v>54.9099</c:v>
                </c:pt>
                <c:pt idx="377">
                  <c:v>54.932299999999998</c:v>
                </c:pt>
                <c:pt idx="378">
                  <c:v>53.4071</c:v>
                </c:pt>
                <c:pt idx="379">
                  <c:v>55.203000000000003</c:v>
                </c:pt>
                <c:pt idx="380">
                  <c:v>55.193100000000001</c:v>
                </c:pt>
                <c:pt idx="381">
                  <c:v>53.335099999999997</c:v>
                </c:pt>
                <c:pt idx="382">
                  <c:v>53.667900000000003</c:v>
                </c:pt>
                <c:pt idx="383">
                  <c:v>53.6952</c:v>
                </c:pt>
                <c:pt idx="384">
                  <c:v>54.214399999999998</c:v>
                </c:pt>
                <c:pt idx="385">
                  <c:v>53.901400000000002</c:v>
                </c:pt>
                <c:pt idx="386">
                  <c:v>54.072800000000001</c:v>
                </c:pt>
                <c:pt idx="387">
                  <c:v>54.892499999999998</c:v>
                </c:pt>
                <c:pt idx="388">
                  <c:v>54.89</c:v>
                </c:pt>
                <c:pt idx="389">
                  <c:v>54.912399999999998</c:v>
                </c:pt>
                <c:pt idx="390">
                  <c:v>54.927300000000002</c:v>
                </c:pt>
                <c:pt idx="391">
                  <c:v>54.939700000000002</c:v>
                </c:pt>
                <c:pt idx="392">
                  <c:v>54.9497</c:v>
                </c:pt>
                <c:pt idx="393">
                  <c:v>54.959600000000002</c:v>
                </c:pt>
                <c:pt idx="394">
                  <c:v>54.969499999999996</c:v>
                </c:pt>
                <c:pt idx="395">
                  <c:v>51.606200000000001</c:v>
                </c:pt>
                <c:pt idx="396">
                  <c:v>51.894300000000001</c:v>
                </c:pt>
                <c:pt idx="397">
                  <c:v>51.459600000000002</c:v>
                </c:pt>
                <c:pt idx="398">
                  <c:v>52.356400000000001</c:v>
                </c:pt>
                <c:pt idx="399">
                  <c:v>51.181399999999996</c:v>
                </c:pt>
                <c:pt idx="400">
                  <c:v>51.718000000000004</c:v>
                </c:pt>
                <c:pt idx="401">
                  <c:v>51.416200000000003</c:v>
                </c:pt>
                <c:pt idx="402">
                  <c:v>51.114400000000003</c:v>
                </c:pt>
                <c:pt idx="403">
                  <c:v>54.485100000000003</c:v>
                </c:pt>
                <c:pt idx="404">
                  <c:v>54.567100000000003</c:v>
                </c:pt>
                <c:pt idx="405">
                  <c:v>54.619300000000003</c:v>
                </c:pt>
                <c:pt idx="406">
                  <c:v>54.658999999999999</c:v>
                </c:pt>
                <c:pt idx="407">
                  <c:v>54.686399999999999</c:v>
                </c:pt>
                <c:pt idx="408">
                  <c:v>54.711199999999998</c:v>
                </c:pt>
                <c:pt idx="409">
                  <c:v>54.718666666666657</c:v>
                </c:pt>
                <c:pt idx="410">
                  <c:v>54.726133333333337</c:v>
                </c:pt>
                <c:pt idx="411">
                  <c:v>54.733600000000003</c:v>
                </c:pt>
                <c:pt idx="412">
                  <c:v>54.768300000000004</c:v>
                </c:pt>
                <c:pt idx="413">
                  <c:v>54.803150000000002</c:v>
                </c:pt>
                <c:pt idx="414">
                  <c:v>54.823</c:v>
                </c:pt>
                <c:pt idx="415">
                  <c:v>54.8354</c:v>
                </c:pt>
                <c:pt idx="416">
                  <c:v>54.845300000000002</c:v>
                </c:pt>
                <c:pt idx="417">
                  <c:v>54.8553</c:v>
                </c:pt>
                <c:pt idx="418">
                  <c:v>54.840400000000002</c:v>
                </c:pt>
                <c:pt idx="419">
                  <c:v>54.36345</c:v>
                </c:pt>
                <c:pt idx="420">
                  <c:v>53.886499999999998</c:v>
                </c:pt>
                <c:pt idx="421">
                  <c:v>54.122500000000002</c:v>
                </c:pt>
                <c:pt idx="422">
                  <c:v>54.701300000000003</c:v>
                </c:pt>
                <c:pt idx="423">
                  <c:v>54.765900000000002</c:v>
                </c:pt>
                <c:pt idx="424">
                  <c:v>54.8279</c:v>
                </c:pt>
                <c:pt idx="425">
                  <c:v>54.842799999999997</c:v>
                </c:pt>
                <c:pt idx="426">
                  <c:v>54.8553</c:v>
                </c:pt>
                <c:pt idx="427">
                  <c:v>54.845300000000002</c:v>
                </c:pt>
                <c:pt idx="428">
                  <c:v>51.487000000000002</c:v>
                </c:pt>
                <c:pt idx="429">
                  <c:v>55.019199999999998</c:v>
                </c:pt>
                <c:pt idx="430">
                  <c:v>54.515000000000001</c:v>
                </c:pt>
                <c:pt idx="431">
                  <c:v>54.363399999999999</c:v>
                </c:pt>
                <c:pt idx="432">
                  <c:v>54.7286</c:v>
                </c:pt>
                <c:pt idx="433">
                  <c:v>54.870199999999997</c:v>
                </c:pt>
                <c:pt idx="434">
                  <c:v>54.780799999999999</c:v>
                </c:pt>
                <c:pt idx="435">
                  <c:v>54.765900000000002</c:v>
                </c:pt>
                <c:pt idx="436">
                  <c:v>54.788200000000003</c:v>
                </c:pt>
                <c:pt idx="437">
                  <c:v>54.817999999999998</c:v>
                </c:pt>
                <c:pt idx="438">
                  <c:v>54.830399999999997</c:v>
                </c:pt>
                <c:pt idx="439">
                  <c:v>54.842799999999997</c:v>
                </c:pt>
                <c:pt idx="440">
                  <c:v>54.852800000000002</c:v>
                </c:pt>
                <c:pt idx="441">
                  <c:v>54.865200000000002</c:v>
                </c:pt>
                <c:pt idx="442">
                  <c:v>54.872700000000002</c:v>
                </c:pt>
                <c:pt idx="443">
                  <c:v>54.880099999999999</c:v>
                </c:pt>
                <c:pt idx="444">
                  <c:v>54.885100000000001</c:v>
                </c:pt>
                <c:pt idx="445">
                  <c:v>53.854199999999999</c:v>
                </c:pt>
                <c:pt idx="446">
                  <c:v>53.5884</c:v>
                </c:pt>
                <c:pt idx="447">
                  <c:v>54.661499999999997</c:v>
                </c:pt>
                <c:pt idx="448">
                  <c:v>54.8155</c:v>
                </c:pt>
                <c:pt idx="449">
                  <c:v>54.488849999999999</c:v>
                </c:pt>
                <c:pt idx="450">
                  <c:v>54.162199999999999</c:v>
                </c:pt>
                <c:pt idx="451">
                  <c:v>54.438000000000002</c:v>
                </c:pt>
                <c:pt idx="452">
                  <c:v>54.780799999999999</c:v>
                </c:pt>
                <c:pt idx="453">
                  <c:v>54.808100000000003</c:v>
                </c:pt>
                <c:pt idx="454">
                  <c:v>54.8279</c:v>
                </c:pt>
                <c:pt idx="455">
                  <c:v>54.837899999999998</c:v>
                </c:pt>
                <c:pt idx="456">
                  <c:v>54.842799999999997</c:v>
                </c:pt>
                <c:pt idx="457">
                  <c:v>54.85275</c:v>
                </c:pt>
                <c:pt idx="458">
                  <c:v>54.862699999999997</c:v>
                </c:pt>
                <c:pt idx="459">
                  <c:v>54.870199999999997</c:v>
                </c:pt>
                <c:pt idx="460">
                  <c:v>53.425749999999987</c:v>
                </c:pt>
                <c:pt idx="461">
                  <c:v>51.981299999999997</c:v>
                </c:pt>
                <c:pt idx="462">
                  <c:v>53.737499999999997</c:v>
                </c:pt>
                <c:pt idx="463">
                  <c:v>54.713700000000003</c:v>
                </c:pt>
                <c:pt idx="464">
                  <c:v>54.505311111111112</c:v>
                </c:pt>
                <c:pt idx="465">
                  <c:v>54.296922222222229</c:v>
                </c:pt>
                <c:pt idx="466">
                  <c:v>54.088533333333338</c:v>
                </c:pt>
                <c:pt idx="467">
                  <c:v>54.172166666666669</c:v>
                </c:pt>
                <c:pt idx="468">
                  <c:v>54.255800000000001</c:v>
                </c:pt>
                <c:pt idx="469">
                  <c:v>54.750900000000001</c:v>
                </c:pt>
                <c:pt idx="470">
                  <c:v>54.770800000000001</c:v>
                </c:pt>
                <c:pt idx="471">
                  <c:v>54.788200000000003</c:v>
                </c:pt>
                <c:pt idx="472">
                  <c:v>54.800600000000003</c:v>
                </c:pt>
                <c:pt idx="473">
                  <c:v>54.810600000000001</c:v>
                </c:pt>
                <c:pt idx="474">
                  <c:v>54.825499999999998</c:v>
                </c:pt>
                <c:pt idx="475">
                  <c:v>54.8354</c:v>
                </c:pt>
                <c:pt idx="476">
                  <c:v>54.820500000000003</c:v>
                </c:pt>
                <c:pt idx="477">
                  <c:v>51.111899999999999</c:v>
                </c:pt>
                <c:pt idx="478">
                  <c:v>51.151600000000002</c:v>
                </c:pt>
                <c:pt idx="479">
                  <c:v>50.982700000000001</c:v>
                </c:pt>
                <c:pt idx="480">
                  <c:v>51.382599999999996</c:v>
                </c:pt>
                <c:pt idx="481">
                  <c:v>51.062199999999997</c:v>
                </c:pt>
                <c:pt idx="482">
                  <c:v>50.883400000000002</c:v>
                </c:pt>
                <c:pt idx="483">
                  <c:v>50.869700000000002</c:v>
                </c:pt>
                <c:pt idx="484">
                  <c:v>50.856000000000002</c:v>
                </c:pt>
                <c:pt idx="485">
                  <c:v>50.707000000000001</c:v>
                </c:pt>
                <c:pt idx="486">
                  <c:v>51.089500000000001</c:v>
                </c:pt>
                <c:pt idx="487">
                  <c:v>51.2684</c:v>
                </c:pt>
                <c:pt idx="488">
                  <c:v>51.1342</c:v>
                </c:pt>
                <c:pt idx="489">
                  <c:v>51.476999999999997</c:v>
                </c:pt>
                <c:pt idx="490">
                  <c:v>51.618600000000001</c:v>
                </c:pt>
                <c:pt idx="491">
                  <c:v>54.102600000000002</c:v>
                </c:pt>
                <c:pt idx="492">
                  <c:v>54.194499999999998</c:v>
                </c:pt>
                <c:pt idx="493">
                  <c:v>54.2517</c:v>
                </c:pt>
                <c:pt idx="494">
                  <c:v>54.283999999999999</c:v>
                </c:pt>
                <c:pt idx="495">
                  <c:v>51.099499999999999</c:v>
                </c:pt>
                <c:pt idx="496">
                  <c:v>50.9405</c:v>
                </c:pt>
                <c:pt idx="497">
                  <c:v>54.142400000000002</c:v>
                </c:pt>
                <c:pt idx="498">
                  <c:v>54.261600000000001</c:v>
                </c:pt>
                <c:pt idx="499">
                  <c:v>54.292650000000002</c:v>
                </c:pt>
                <c:pt idx="500">
                  <c:v>54.323700000000002</c:v>
                </c:pt>
                <c:pt idx="501">
                  <c:v>53.195974999999997</c:v>
                </c:pt>
                <c:pt idx="502">
                  <c:v>52.068249999999999</c:v>
                </c:pt>
                <c:pt idx="503">
                  <c:v>53.148775000000001</c:v>
                </c:pt>
                <c:pt idx="504">
                  <c:v>54.229299999999988</c:v>
                </c:pt>
                <c:pt idx="505">
                  <c:v>54.173400000000001</c:v>
                </c:pt>
                <c:pt idx="506">
                  <c:v>54.1175</c:v>
                </c:pt>
                <c:pt idx="507">
                  <c:v>53.2804</c:v>
                </c:pt>
                <c:pt idx="508">
                  <c:v>54.321199999999997</c:v>
                </c:pt>
                <c:pt idx="509">
                  <c:v>54.356000000000002</c:v>
                </c:pt>
                <c:pt idx="510">
                  <c:v>54.383299999999998</c:v>
                </c:pt>
                <c:pt idx="511">
                  <c:v>51.032400000000003</c:v>
                </c:pt>
                <c:pt idx="512">
                  <c:v>54.050400000000003</c:v>
                </c:pt>
                <c:pt idx="513">
                  <c:v>54.398200000000003</c:v>
                </c:pt>
                <c:pt idx="514">
                  <c:v>54.423000000000002</c:v>
                </c:pt>
                <c:pt idx="515">
                  <c:v>54.214399999999998</c:v>
                </c:pt>
                <c:pt idx="516">
                  <c:v>52.989800000000002</c:v>
                </c:pt>
                <c:pt idx="517">
                  <c:v>53.104700000000001</c:v>
                </c:pt>
                <c:pt idx="518">
                  <c:v>53.2196</c:v>
                </c:pt>
                <c:pt idx="519">
                  <c:v>53.494</c:v>
                </c:pt>
                <c:pt idx="520">
                  <c:v>54.363399999999999</c:v>
                </c:pt>
                <c:pt idx="521">
                  <c:v>54.060400000000001</c:v>
                </c:pt>
                <c:pt idx="522">
                  <c:v>53.744900000000001</c:v>
                </c:pt>
                <c:pt idx="523">
                  <c:v>54.368400000000001</c:v>
                </c:pt>
                <c:pt idx="524">
                  <c:v>54.134483333333343</c:v>
                </c:pt>
                <c:pt idx="525">
                  <c:v>53.90056666666667</c:v>
                </c:pt>
                <c:pt idx="526">
                  <c:v>53.666649999999997</c:v>
                </c:pt>
                <c:pt idx="527">
                  <c:v>53.819450000000003</c:v>
                </c:pt>
                <c:pt idx="528">
                  <c:v>54.136150000000001</c:v>
                </c:pt>
                <c:pt idx="529">
                  <c:v>54.452849999999998</c:v>
                </c:pt>
                <c:pt idx="530">
                  <c:v>54.482700000000001</c:v>
                </c:pt>
                <c:pt idx="531">
                  <c:v>54.492600000000003</c:v>
                </c:pt>
                <c:pt idx="532">
                  <c:v>54.410625000000003</c:v>
                </c:pt>
                <c:pt idx="533">
                  <c:v>54.328650000000003</c:v>
                </c:pt>
                <c:pt idx="534">
                  <c:v>53.7102</c:v>
                </c:pt>
                <c:pt idx="535">
                  <c:v>54.077800000000003</c:v>
                </c:pt>
                <c:pt idx="536">
                  <c:v>54.114233333333338</c:v>
                </c:pt>
                <c:pt idx="537">
                  <c:v>54.150666666666673</c:v>
                </c:pt>
                <c:pt idx="538">
                  <c:v>54.187100000000001</c:v>
                </c:pt>
                <c:pt idx="539">
                  <c:v>54.435450000000003</c:v>
                </c:pt>
                <c:pt idx="540">
                  <c:v>54.534799999999997</c:v>
                </c:pt>
                <c:pt idx="541">
                  <c:v>54.540999999999997</c:v>
                </c:pt>
                <c:pt idx="542">
                  <c:v>54.547199999999997</c:v>
                </c:pt>
                <c:pt idx="543">
                  <c:v>54.56465</c:v>
                </c:pt>
                <c:pt idx="544">
                  <c:v>54.574575000000003</c:v>
                </c:pt>
                <c:pt idx="545">
                  <c:v>54.584500000000013</c:v>
                </c:pt>
                <c:pt idx="546">
                  <c:v>54.591949999999997</c:v>
                </c:pt>
                <c:pt idx="547">
                  <c:v>54.599400000000003</c:v>
                </c:pt>
                <c:pt idx="548">
                  <c:v>54.606900000000003</c:v>
                </c:pt>
                <c:pt idx="549">
                  <c:v>54.6143</c:v>
                </c:pt>
                <c:pt idx="550">
                  <c:v>54.624299999999998</c:v>
                </c:pt>
                <c:pt idx="551">
                  <c:v>54.629199999999997</c:v>
                </c:pt>
                <c:pt idx="552">
                  <c:v>54.636699999999998</c:v>
                </c:pt>
                <c:pt idx="553">
                  <c:v>51.6907</c:v>
                </c:pt>
                <c:pt idx="554">
                  <c:v>54.398200000000003</c:v>
                </c:pt>
                <c:pt idx="555">
                  <c:v>53.834400000000002</c:v>
                </c:pt>
                <c:pt idx="556">
                  <c:v>53.277900000000002</c:v>
                </c:pt>
                <c:pt idx="557">
                  <c:v>52.679250000000003</c:v>
                </c:pt>
                <c:pt idx="558">
                  <c:v>52.080599999999997</c:v>
                </c:pt>
                <c:pt idx="559">
                  <c:v>53.367400000000004</c:v>
                </c:pt>
                <c:pt idx="560">
                  <c:v>54.341099999999997</c:v>
                </c:pt>
                <c:pt idx="561">
                  <c:v>54.390799999999999</c:v>
                </c:pt>
                <c:pt idx="562">
                  <c:v>54.423000000000002</c:v>
                </c:pt>
                <c:pt idx="563">
                  <c:v>54.447899999999997</c:v>
                </c:pt>
                <c:pt idx="564">
                  <c:v>54.470199999999998</c:v>
                </c:pt>
                <c:pt idx="565">
                  <c:v>54.4876</c:v>
                </c:pt>
                <c:pt idx="566">
                  <c:v>54.502499999999998</c:v>
                </c:pt>
                <c:pt idx="567">
                  <c:v>54.512500000000003</c:v>
                </c:pt>
                <c:pt idx="568">
                  <c:v>52.721500000000013</c:v>
                </c:pt>
                <c:pt idx="569">
                  <c:v>50.930500000000002</c:v>
                </c:pt>
                <c:pt idx="570">
                  <c:v>50.7517</c:v>
                </c:pt>
                <c:pt idx="571">
                  <c:v>51.633524999999999</c:v>
                </c:pt>
                <c:pt idx="572">
                  <c:v>52.515349999999998</c:v>
                </c:pt>
                <c:pt idx="573">
                  <c:v>54.179600000000001</c:v>
                </c:pt>
                <c:pt idx="574">
                  <c:v>54.246699999999997</c:v>
                </c:pt>
                <c:pt idx="575">
                  <c:v>54.2864</c:v>
                </c:pt>
                <c:pt idx="576">
                  <c:v>54.321199999999997</c:v>
                </c:pt>
                <c:pt idx="577">
                  <c:v>54.343600000000002</c:v>
                </c:pt>
                <c:pt idx="578">
                  <c:v>54.365900000000003</c:v>
                </c:pt>
                <c:pt idx="579">
                  <c:v>52.805999999999997</c:v>
                </c:pt>
                <c:pt idx="580">
                  <c:v>50.883400000000002</c:v>
                </c:pt>
                <c:pt idx="581">
                  <c:v>50.781500000000001</c:v>
                </c:pt>
                <c:pt idx="582">
                  <c:v>50.766599999999997</c:v>
                </c:pt>
                <c:pt idx="583">
                  <c:v>50.808799999999998</c:v>
                </c:pt>
                <c:pt idx="584">
                  <c:v>51.450924999999998</c:v>
                </c:pt>
                <c:pt idx="585">
                  <c:v>52.093050000000012</c:v>
                </c:pt>
                <c:pt idx="586">
                  <c:v>53.995800000000003</c:v>
                </c:pt>
                <c:pt idx="587">
                  <c:v>54.062899999999999</c:v>
                </c:pt>
                <c:pt idx="588">
                  <c:v>54.110100000000003</c:v>
                </c:pt>
                <c:pt idx="589">
                  <c:v>54.147300000000001</c:v>
                </c:pt>
                <c:pt idx="590">
                  <c:v>54.179600000000001</c:v>
                </c:pt>
                <c:pt idx="591">
                  <c:v>54.204500000000003</c:v>
                </c:pt>
                <c:pt idx="592">
                  <c:v>54.226799999999997</c:v>
                </c:pt>
                <c:pt idx="593">
                  <c:v>54.249200000000002</c:v>
                </c:pt>
                <c:pt idx="594">
                  <c:v>54.269100000000002</c:v>
                </c:pt>
                <c:pt idx="595">
                  <c:v>54.283999999999999</c:v>
                </c:pt>
                <c:pt idx="596">
                  <c:v>54.301299999999998</c:v>
                </c:pt>
                <c:pt idx="597">
                  <c:v>53.484099999999998</c:v>
                </c:pt>
                <c:pt idx="598">
                  <c:v>54.246699999999997</c:v>
                </c:pt>
                <c:pt idx="599">
                  <c:v>53.645600000000002</c:v>
                </c:pt>
                <c:pt idx="600">
                  <c:v>53.515150000000013</c:v>
                </c:pt>
                <c:pt idx="601">
                  <c:v>53.384700000000002</c:v>
                </c:pt>
                <c:pt idx="602">
                  <c:v>53.885300000000001</c:v>
                </c:pt>
                <c:pt idx="603">
                  <c:v>53.617649999999998</c:v>
                </c:pt>
                <c:pt idx="604">
                  <c:v>53.35</c:v>
                </c:pt>
                <c:pt idx="605">
                  <c:v>54.2864</c:v>
                </c:pt>
                <c:pt idx="606">
                  <c:v>54.336100000000002</c:v>
                </c:pt>
                <c:pt idx="607">
                  <c:v>54.348500000000001</c:v>
                </c:pt>
                <c:pt idx="608">
                  <c:v>54.3063</c:v>
                </c:pt>
                <c:pt idx="609">
                  <c:v>54.370899999999999</c:v>
                </c:pt>
                <c:pt idx="610">
                  <c:v>54.385800000000003</c:v>
                </c:pt>
                <c:pt idx="611">
                  <c:v>54.395699999999998</c:v>
                </c:pt>
                <c:pt idx="612">
                  <c:v>54.405700000000003</c:v>
                </c:pt>
                <c:pt idx="613">
                  <c:v>54.418100000000003</c:v>
                </c:pt>
                <c:pt idx="614">
                  <c:v>54.4255</c:v>
                </c:pt>
                <c:pt idx="615">
                  <c:v>54.433</c:v>
                </c:pt>
                <c:pt idx="616">
                  <c:v>54.442900000000002</c:v>
                </c:pt>
                <c:pt idx="617">
                  <c:v>54.447899999999997</c:v>
                </c:pt>
                <c:pt idx="618">
                  <c:v>54.457799999999999</c:v>
                </c:pt>
                <c:pt idx="619">
                  <c:v>51.474499999999999</c:v>
                </c:pt>
                <c:pt idx="620">
                  <c:v>54.087699999999998</c:v>
                </c:pt>
                <c:pt idx="621">
                  <c:v>52.704099999999997</c:v>
                </c:pt>
                <c:pt idx="622">
                  <c:v>51.748399999999997</c:v>
                </c:pt>
                <c:pt idx="623">
                  <c:v>50.792700000000004</c:v>
                </c:pt>
                <c:pt idx="624">
                  <c:v>50.8461</c:v>
                </c:pt>
                <c:pt idx="625">
                  <c:v>50.893300000000004</c:v>
                </c:pt>
                <c:pt idx="626">
                  <c:v>50.4437</c:v>
                </c:pt>
                <c:pt idx="627">
                  <c:v>50.875900000000001</c:v>
                </c:pt>
                <c:pt idx="628">
                  <c:v>52.338999999999999</c:v>
                </c:pt>
                <c:pt idx="629">
                  <c:v>53.802100000000003</c:v>
                </c:pt>
                <c:pt idx="630">
                  <c:v>53.9114</c:v>
                </c:pt>
                <c:pt idx="631">
                  <c:v>53.970999999999997</c:v>
                </c:pt>
                <c:pt idx="632">
                  <c:v>54.013199999999998</c:v>
                </c:pt>
                <c:pt idx="633">
                  <c:v>54.048000000000002</c:v>
                </c:pt>
                <c:pt idx="634">
                  <c:v>54.077800000000003</c:v>
                </c:pt>
                <c:pt idx="635">
                  <c:v>54.1051</c:v>
                </c:pt>
                <c:pt idx="636">
                  <c:v>54.127499999999998</c:v>
                </c:pt>
                <c:pt idx="637">
                  <c:v>54.1449</c:v>
                </c:pt>
                <c:pt idx="638">
                  <c:v>54.15605</c:v>
                </c:pt>
                <c:pt idx="639">
                  <c:v>54.167200000000001</c:v>
                </c:pt>
                <c:pt idx="640">
                  <c:v>54.184600000000003</c:v>
                </c:pt>
                <c:pt idx="641">
                  <c:v>54.194499999999998</c:v>
                </c:pt>
                <c:pt idx="642">
                  <c:v>53.834400000000002</c:v>
                </c:pt>
                <c:pt idx="643">
                  <c:v>54.228050000000003</c:v>
                </c:pt>
                <c:pt idx="644">
                  <c:v>53.5139</c:v>
                </c:pt>
                <c:pt idx="645">
                  <c:v>54.293900000000001</c:v>
                </c:pt>
                <c:pt idx="646">
                  <c:v>54.226799999999997</c:v>
                </c:pt>
                <c:pt idx="647">
                  <c:v>52.624600000000001</c:v>
                </c:pt>
                <c:pt idx="648">
                  <c:v>54.241700000000002</c:v>
                </c:pt>
                <c:pt idx="649">
                  <c:v>54.259099999999997</c:v>
                </c:pt>
                <c:pt idx="650">
                  <c:v>54.269649999999999</c:v>
                </c:pt>
                <c:pt idx="651">
                  <c:v>54.280200000000001</c:v>
                </c:pt>
                <c:pt idx="652">
                  <c:v>54.293900000000001</c:v>
                </c:pt>
                <c:pt idx="653">
                  <c:v>54.3063</c:v>
                </c:pt>
                <c:pt idx="654">
                  <c:v>54.316200000000002</c:v>
                </c:pt>
                <c:pt idx="655">
                  <c:v>54.303800000000003</c:v>
                </c:pt>
                <c:pt idx="656">
                  <c:v>51.318100000000001</c:v>
                </c:pt>
                <c:pt idx="657">
                  <c:v>50.138199999999998</c:v>
                </c:pt>
                <c:pt idx="658">
                  <c:v>50.712000000000003</c:v>
                </c:pt>
                <c:pt idx="659">
                  <c:v>50.634999999999998</c:v>
                </c:pt>
                <c:pt idx="660">
                  <c:v>50.535600000000002</c:v>
                </c:pt>
                <c:pt idx="661">
                  <c:v>51.678875000000012</c:v>
                </c:pt>
                <c:pt idx="662">
                  <c:v>52.822150000000001</c:v>
                </c:pt>
                <c:pt idx="663">
                  <c:v>53.946100000000001</c:v>
                </c:pt>
                <c:pt idx="664">
                  <c:v>53.993299999999998</c:v>
                </c:pt>
                <c:pt idx="665">
                  <c:v>54.025599999999997</c:v>
                </c:pt>
                <c:pt idx="666">
                  <c:v>54.055399999999999</c:v>
                </c:pt>
                <c:pt idx="667">
                  <c:v>54.063699999999997</c:v>
                </c:pt>
                <c:pt idx="668">
                  <c:v>54.072000000000003</c:v>
                </c:pt>
                <c:pt idx="669">
                  <c:v>54.080300000000001</c:v>
                </c:pt>
                <c:pt idx="670">
                  <c:v>54.114199999999997</c:v>
                </c:pt>
                <c:pt idx="671">
                  <c:v>53.089100000000002</c:v>
                </c:pt>
                <c:pt idx="672">
                  <c:v>53.377299999999998</c:v>
                </c:pt>
                <c:pt idx="673">
                  <c:v>54.072800000000001</c:v>
                </c:pt>
                <c:pt idx="674">
                  <c:v>54.1449</c:v>
                </c:pt>
                <c:pt idx="675">
                  <c:v>54.157299999999999</c:v>
                </c:pt>
                <c:pt idx="676">
                  <c:v>54.172199999999997</c:v>
                </c:pt>
                <c:pt idx="677">
                  <c:v>54.187100000000001</c:v>
                </c:pt>
                <c:pt idx="678">
                  <c:v>53.3748</c:v>
                </c:pt>
                <c:pt idx="679">
                  <c:v>52.731400000000001</c:v>
                </c:pt>
                <c:pt idx="680">
                  <c:v>53.248100000000001</c:v>
                </c:pt>
                <c:pt idx="681">
                  <c:v>53.036999999999999</c:v>
                </c:pt>
                <c:pt idx="682">
                  <c:v>53.203400000000002</c:v>
                </c:pt>
                <c:pt idx="683">
                  <c:v>53.031999999999996</c:v>
                </c:pt>
                <c:pt idx="684">
                  <c:v>52.686700000000002</c:v>
                </c:pt>
                <c:pt idx="685">
                  <c:v>53.208399999999997</c:v>
                </c:pt>
                <c:pt idx="686">
                  <c:v>53.027099999999997</c:v>
                </c:pt>
                <c:pt idx="687">
                  <c:v>52.994799999999998</c:v>
                </c:pt>
                <c:pt idx="688">
                  <c:v>52.751300000000001</c:v>
                </c:pt>
                <c:pt idx="689">
                  <c:v>53.146299999999997</c:v>
                </c:pt>
                <c:pt idx="690">
                  <c:v>53.6828</c:v>
                </c:pt>
                <c:pt idx="691">
                  <c:v>53.469200000000001</c:v>
                </c:pt>
                <c:pt idx="692">
                  <c:v>53.454300000000003</c:v>
                </c:pt>
                <c:pt idx="693">
                  <c:v>52.974899999999998</c:v>
                </c:pt>
                <c:pt idx="694">
                  <c:v>53.1661</c:v>
                </c:pt>
                <c:pt idx="695">
                  <c:v>53.141300000000001</c:v>
                </c:pt>
                <c:pt idx="696">
                  <c:v>52.969900000000003</c:v>
                </c:pt>
                <c:pt idx="697">
                  <c:v>53.118899999999996</c:v>
                </c:pt>
                <c:pt idx="698">
                  <c:v>53.456800000000001</c:v>
                </c:pt>
                <c:pt idx="699">
                  <c:v>54.035499999999999</c:v>
                </c:pt>
                <c:pt idx="700">
                  <c:v>54.067799999999998</c:v>
                </c:pt>
                <c:pt idx="701">
                  <c:v>54.092700000000001</c:v>
                </c:pt>
                <c:pt idx="702">
                  <c:v>54.10575</c:v>
                </c:pt>
                <c:pt idx="703">
                  <c:v>54.1188</c:v>
                </c:pt>
                <c:pt idx="704">
                  <c:v>54.139899999999997</c:v>
                </c:pt>
                <c:pt idx="705">
                  <c:v>54.152299999999997</c:v>
                </c:pt>
                <c:pt idx="706">
                  <c:v>54.167200000000001</c:v>
                </c:pt>
                <c:pt idx="707">
                  <c:v>54.177100000000003</c:v>
                </c:pt>
                <c:pt idx="708">
                  <c:v>54.187100000000001</c:v>
                </c:pt>
                <c:pt idx="709">
                  <c:v>53.807650000000002</c:v>
                </c:pt>
                <c:pt idx="710">
                  <c:v>53.428199999999997</c:v>
                </c:pt>
                <c:pt idx="711">
                  <c:v>52.329000000000001</c:v>
                </c:pt>
                <c:pt idx="712">
                  <c:v>52.723999999999997</c:v>
                </c:pt>
                <c:pt idx="713">
                  <c:v>51.988700000000001</c:v>
                </c:pt>
                <c:pt idx="714">
                  <c:v>52.423400000000001</c:v>
                </c:pt>
                <c:pt idx="715">
                  <c:v>53.074199999999998</c:v>
                </c:pt>
                <c:pt idx="716">
                  <c:v>54.236800000000002</c:v>
                </c:pt>
                <c:pt idx="717">
                  <c:v>54.090200000000003</c:v>
                </c:pt>
                <c:pt idx="718">
                  <c:v>54.2057</c:v>
                </c:pt>
                <c:pt idx="719">
                  <c:v>54.321199999999997</c:v>
                </c:pt>
                <c:pt idx="720">
                  <c:v>53.523224999999996</c:v>
                </c:pt>
                <c:pt idx="721">
                  <c:v>52.725250000000003</c:v>
                </c:pt>
                <c:pt idx="722">
                  <c:v>54.055399999999999</c:v>
                </c:pt>
                <c:pt idx="723">
                  <c:v>54.087699999999998</c:v>
                </c:pt>
                <c:pt idx="724">
                  <c:v>54.112499999999997</c:v>
                </c:pt>
                <c:pt idx="725">
                  <c:v>54.127499999999998</c:v>
                </c:pt>
                <c:pt idx="726">
                  <c:v>54.142400000000002</c:v>
                </c:pt>
                <c:pt idx="727">
                  <c:v>54.157299999999999</c:v>
                </c:pt>
                <c:pt idx="728">
                  <c:v>53.690924999999993</c:v>
                </c:pt>
                <c:pt idx="729">
                  <c:v>53.224549999999986</c:v>
                </c:pt>
                <c:pt idx="730">
                  <c:v>52.130299999999998</c:v>
                </c:pt>
                <c:pt idx="731">
                  <c:v>51.742800000000003</c:v>
                </c:pt>
                <c:pt idx="732">
                  <c:v>51.514299999999999</c:v>
                </c:pt>
                <c:pt idx="733">
                  <c:v>52.284300000000002</c:v>
                </c:pt>
                <c:pt idx="734">
                  <c:v>52.204799999999999</c:v>
                </c:pt>
                <c:pt idx="735">
                  <c:v>51.578899999999997</c:v>
                </c:pt>
                <c:pt idx="736">
                  <c:v>51.459600000000002</c:v>
                </c:pt>
                <c:pt idx="737">
                  <c:v>52.070700000000002</c:v>
                </c:pt>
                <c:pt idx="738">
                  <c:v>53.7896</c:v>
                </c:pt>
                <c:pt idx="739">
                  <c:v>53.859200000000001</c:v>
                </c:pt>
                <c:pt idx="740">
                  <c:v>53.896500000000003</c:v>
                </c:pt>
                <c:pt idx="741">
                  <c:v>53.928699999999999</c:v>
                </c:pt>
                <c:pt idx="742">
                  <c:v>53.956099999999999</c:v>
                </c:pt>
                <c:pt idx="743">
                  <c:v>53.975900000000003</c:v>
                </c:pt>
                <c:pt idx="744">
                  <c:v>53.9983</c:v>
                </c:pt>
                <c:pt idx="745">
                  <c:v>54.013199999999998</c:v>
                </c:pt>
                <c:pt idx="746">
                  <c:v>54.025599999999997</c:v>
                </c:pt>
                <c:pt idx="747">
                  <c:v>52.2943</c:v>
                </c:pt>
                <c:pt idx="748">
                  <c:v>53.116500000000002</c:v>
                </c:pt>
                <c:pt idx="749">
                  <c:v>53.404600000000002</c:v>
                </c:pt>
                <c:pt idx="750">
                  <c:v>53.8095</c:v>
                </c:pt>
                <c:pt idx="751">
                  <c:v>53.835599999999999</c:v>
                </c:pt>
                <c:pt idx="752">
                  <c:v>53.861699999999999</c:v>
                </c:pt>
                <c:pt idx="753">
                  <c:v>52.799750000000003</c:v>
                </c:pt>
                <c:pt idx="754">
                  <c:v>53.794600000000003</c:v>
                </c:pt>
                <c:pt idx="755">
                  <c:v>52.560099999999998</c:v>
                </c:pt>
                <c:pt idx="756">
                  <c:v>53.268000000000001</c:v>
                </c:pt>
                <c:pt idx="757">
                  <c:v>53.975900000000003</c:v>
                </c:pt>
                <c:pt idx="758">
                  <c:v>53.993299999999998</c:v>
                </c:pt>
                <c:pt idx="759">
                  <c:v>54.0107</c:v>
                </c:pt>
                <c:pt idx="760">
                  <c:v>54.042949999999998</c:v>
                </c:pt>
                <c:pt idx="761">
                  <c:v>54.054011111111123</c:v>
                </c:pt>
                <c:pt idx="762">
                  <c:v>54.06507222222222</c:v>
                </c:pt>
                <c:pt idx="763">
                  <c:v>54.076133333333331</c:v>
                </c:pt>
                <c:pt idx="764">
                  <c:v>54.100099999999998</c:v>
                </c:pt>
                <c:pt idx="765">
                  <c:v>54.110100000000003</c:v>
                </c:pt>
                <c:pt idx="766">
                  <c:v>50.734299999999998</c:v>
                </c:pt>
                <c:pt idx="767">
                  <c:v>51.483249999999998</c:v>
                </c:pt>
                <c:pt idx="768">
                  <c:v>52.232199999999999</c:v>
                </c:pt>
                <c:pt idx="769">
                  <c:v>53.9238</c:v>
                </c:pt>
                <c:pt idx="770">
                  <c:v>53.223300000000002</c:v>
                </c:pt>
                <c:pt idx="771">
                  <c:v>52.522799999999997</c:v>
                </c:pt>
                <c:pt idx="772">
                  <c:v>51.822299999999998</c:v>
                </c:pt>
                <c:pt idx="773">
                  <c:v>53.34</c:v>
                </c:pt>
                <c:pt idx="774">
                  <c:v>53.697699999999998</c:v>
                </c:pt>
                <c:pt idx="775">
                  <c:v>52.999699999999997</c:v>
                </c:pt>
                <c:pt idx="776">
                  <c:v>51.758949999999999</c:v>
                </c:pt>
                <c:pt idx="777">
                  <c:v>50.5182</c:v>
                </c:pt>
                <c:pt idx="778">
                  <c:v>53.652999999999999</c:v>
                </c:pt>
                <c:pt idx="779">
                  <c:v>53.742400000000004</c:v>
                </c:pt>
                <c:pt idx="780">
                  <c:v>53.787199999999999</c:v>
                </c:pt>
                <c:pt idx="781">
                  <c:v>53.824399999999997</c:v>
                </c:pt>
                <c:pt idx="782">
                  <c:v>53.849299999999999</c:v>
                </c:pt>
                <c:pt idx="783">
                  <c:v>53.871600000000001</c:v>
                </c:pt>
                <c:pt idx="784">
                  <c:v>53.893999999999998</c:v>
                </c:pt>
                <c:pt idx="785">
                  <c:v>53.9114</c:v>
                </c:pt>
                <c:pt idx="786">
                  <c:v>53.921300000000002</c:v>
                </c:pt>
                <c:pt idx="787">
                  <c:v>53.931199999999997</c:v>
                </c:pt>
                <c:pt idx="788">
                  <c:v>53.549908333333327</c:v>
                </c:pt>
                <c:pt idx="789">
                  <c:v>53.168616666666672</c:v>
                </c:pt>
                <c:pt idx="790">
                  <c:v>52.787325000000003</c:v>
                </c:pt>
                <c:pt idx="791">
                  <c:v>53.5214</c:v>
                </c:pt>
                <c:pt idx="792">
                  <c:v>53.287875</c:v>
                </c:pt>
                <c:pt idx="793">
                  <c:v>53.054349999999999</c:v>
                </c:pt>
                <c:pt idx="794">
                  <c:v>53.441899999999997</c:v>
                </c:pt>
                <c:pt idx="795">
                  <c:v>53.995800000000003</c:v>
                </c:pt>
                <c:pt idx="796">
                  <c:v>54.025599999999997</c:v>
                </c:pt>
                <c:pt idx="797">
                  <c:v>53.951099999999997</c:v>
                </c:pt>
                <c:pt idx="798">
                  <c:v>53.960999999999999</c:v>
                </c:pt>
                <c:pt idx="799">
                  <c:v>53.973399999999998</c:v>
                </c:pt>
                <c:pt idx="800">
                  <c:v>53.985900000000001</c:v>
                </c:pt>
                <c:pt idx="801">
                  <c:v>53.995800000000003</c:v>
                </c:pt>
                <c:pt idx="802">
                  <c:v>54.0107</c:v>
                </c:pt>
                <c:pt idx="803">
                  <c:v>54.0182</c:v>
                </c:pt>
                <c:pt idx="804">
                  <c:v>50.560400000000001</c:v>
                </c:pt>
                <c:pt idx="805">
                  <c:v>50.5182</c:v>
                </c:pt>
                <c:pt idx="806">
                  <c:v>50.2425</c:v>
                </c:pt>
                <c:pt idx="807">
                  <c:v>50.515700000000002</c:v>
                </c:pt>
                <c:pt idx="808">
                  <c:v>50.413899999999998</c:v>
                </c:pt>
                <c:pt idx="809">
                  <c:v>50.908200000000001</c:v>
                </c:pt>
                <c:pt idx="810">
                  <c:v>53.474200000000003</c:v>
                </c:pt>
                <c:pt idx="811">
                  <c:v>53.583500000000001</c:v>
                </c:pt>
                <c:pt idx="812">
                  <c:v>53.640599999999999</c:v>
                </c:pt>
                <c:pt idx="813">
                  <c:v>53.659199999999998</c:v>
                </c:pt>
                <c:pt idx="814">
                  <c:v>53.677799999999998</c:v>
                </c:pt>
                <c:pt idx="815">
                  <c:v>53.726300000000002</c:v>
                </c:pt>
                <c:pt idx="816">
                  <c:v>53.759799999999998</c:v>
                </c:pt>
                <c:pt idx="817">
                  <c:v>53.782200000000003</c:v>
                </c:pt>
                <c:pt idx="818">
                  <c:v>53.802100000000003</c:v>
                </c:pt>
                <c:pt idx="819">
                  <c:v>53.817</c:v>
                </c:pt>
                <c:pt idx="820">
                  <c:v>53.834400000000002</c:v>
                </c:pt>
                <c:pt idx="821">
                  <c:v>53.846800000000002</c:v>
                </c:pt>
                <c:pt idx="822">
                  <c:v>53.851700000000001</c:v>
                </c:pt>
                <c:pt idx="823">
                  <c:v>52.639499999999998</c:v>
                </c:pt>
                <c:pt idx="824">
                  <c:v>52.716524999999997</c:v>
                </c:pt>
                <c:pt idx="825">
                  <c:v>52.793550000000003</c:v>
                </c:pt>
                <c:pt idx="826">
                  <c:v>52.555100000000003</c:v>
                </c:pt>
                <c:pt idx="827">
                  <c:v>51.904299999999999</c:v>
                </c:pt>
                <c:pt idx="828">
                  <c:v>52.510399999999997</c:v>
                </c:pt>
                <c:pt idx="829">
                  <c:v>53.7102</c:v>
                </c:pt>
                <c:pt idx="830">
                  <c:v>53.757300000000001</c:v>
                </c:pt>
                <c:pt idx="831">
                  <c:v>53.7896</c:v>
                </c:pt>
                <c:pt idx="832">
                  <c:v>53.814500000000002</c:v>
                </c:pt>
                <c:pt idx="833">
                  <c:v>53.834400000000002</c:v>
                </c:pt>
                <c:pt idx="834">
                  <c:v>53.849299999999999</c:v>
                </c:pt>
                <c:pt idx="835">
                  <c:v>53.864199999999997</c:v>
                </c:pt>
                <c:pt idx="836">
                  <c:v>53.854199999999999</c:v>
                </c:pt>
                <c:pt idx="837">
                  <c:v>51.914200000000001</c:v>
                </c:pt>
                <c:pt idx="838">
                  <c:v>52.244599999999998</c:v>
                </c:pt>
                <c:pt idx="839">
                  <c:v>52.557600000000001</c:v>
                </c:pt>
                <c:pt idx="840">
                  <c:v>52.870600000000003</c:v>
                </c:pt>
                <c:pt idx="841">
                  <c:v>52.466949999999997</c:v>
                </c:pt>
                <c:pt idx="842">
                  <c:v>52.669974999999987</c:v>
                </c:pt>
                <c:pt idx="843">
                  <c:v>52.872999999999998</c:v>
                </c:pt>
                <c:pt idx="844">
                  <c:v>52.502899999999997</c:v>
                </c:pt>
                <c:pt idx="845">
                  <c:v>50.341900000000003</c:v>
                </c:pt>
                <c:pt idx="846">
                  <c:v>51.231099999999998</c:v>
                </c:pt>
                <c:pt idx="847">
                  <c:v>53.578499999999998</c:v>
                </c:pt>
                <c:pt idx="848">
                  <c:v>53.605800000000002</c:v>
                </c:pt>
                <c:pt idx="849">
                  <c:v>51.506799999999998</c:v>
                </c:pt>
                <c:pt idx="850">
                  <c:v>52.568749999999987</c:v>
                </c:pt>
                <c:pt idx="851">
                  <c:v>53.630699999999997</c:v>
                </c:pt>
                <c:pt idx="852">
                  <c:v>53.689050000000002</c:v>
                </c:pt>
                <c:pt idx="853">
                  <c:v>53.727499999999999</c:v>
                </c:pt>
                <c:pt idx="854">
                  <c:v>53.744900000000001</c:v>
                </c:pt>
                <c:pt idx="855">
                  <c:v>53.762300000000003</c:v>
                </c:pt>
                <c:pt idx="856">
                  <c:v>53.782200000000003</c:v>
                </c:pt>
                <c:pt idx="857">
                  <c:v>53.7971</c:v>
                </c:pt>
                <c:pt idx="858">
                  <c:v>53.8095</c:v>
                </c:pt>
                <c:pt idx="859">
                  <c:v>53.821899999999999</c:v>
                </c:pt>
                <c:pt idx="860">
                  <c:v>53.834400000000002</c:v>
                </c:pt>
                <c:pt idx="861">
                  <c:v>53.846800000000002</c:v>
                </c:pt>
                <c:pt idx="862">
                  <c:v>53.851700000000001</c:v>
                </c:pt>
                <c:pt idx="863">
                  <c:v>53.864199999999997</c:v>
                </c:pt>
                <c:pt idx="864">
                  <c:v>53.856699999999996</c:v>
                </c:pt>
                <c:pt idx="865">
                  <c:v>53.876600000000003</c:v>
                </c:pt>
                <c:pt idx="866">
                  <c:v>52.743899999999996</c:v>
                </c:pt>
                <c:pt idx="867">
                  <c:v>51.201300000000003</c:v>
                </c:pt>
                <c:pt idx="868">
                  <c:v>53.836799999999997</c:v>
                </c:pt>
                <c:pt idx="869">
                  <c:v>52.805999999999997</c:v>
                </c:pt>
                <c:pt idx="870">
                  <c:v>52.130299999999998</c:v>
                </c:pt>
                <c:pt idx="871">
                  <c:v>51.961399999999998</c:v>
                </c:pt>
                <c:pt idx="872">
                  <c:v>51.618600000000001</c:v>
                </c:pt>
                <c:pt idx="873">
                  <c:v>50.701999999999998</c:v>
                </c:pt>
                <c:pt idx="874">
                  <c:v>50.515700000000002</c:v>
                </c:pt>
                <c:pt idx="875">
                  <c:v>50.1158</c:v>
                </c:pt>
                <c:pt idx="876">
                  <c:v>53.479100000000003</c:v>
                </c:pt>
                <c:pt idx="877">
                  <c:v>53.546199999999999</c:v>
                </c:pt>
                <c:pt idx="878">
                  <c:v>53.5884</c:v>
                </c:pt>
                <c:pt idx="879">
                  <c:v>53.510577777777783</c:v>
                </c:pt>
                <c:pt idx="880">
                  <c:v>53.432755555555552</c:v>
                </c:pt>
                <c:pt idx="881">
                  <c:v>53.354933333333328</c:v>
                </c:pt>
                <c:pt idx="882">
                  <c:v>50.207700000000003</c:v>
                </c:pt>
                <c:pt idx="883">
                  <c:v>53.5139</c:v>
                </c:pt>
                <c:pt idx="884">
                  <c:v>53.578499999999998</c:v>
                </c:pt>
                <c:pt idx="885">
                  <c:v>53.615699999999997</c:v>
                </c:pt>
                <c:pt idx="886">
                  <c:v>53.643099999999997</c:v>
                </c:pt>
                <c:pt idx="887">
                  <c:v>53.659849999999999</c:v>
                </c:pt>
                <c:pt idx="888">
                  <c:v>53.676600000000001</c:v>
                </c:pt>
                <c:pt idx="889">
                  <c:v>50.364199999999997</c:v>
                </c:pt>
                <c:pt idx="890">
                  <c:v>50.234999999999999</c:v>
                </c:pt>
                <c:pt idx="891">
                  <c:v>50.956200000000003</c:v>
                </c:pt>
                <c:pt idx="892">
                  <c:v>51.677399999999999</c:v>
                </c:pt>
                <c:pt idx="893">
                  <c:v>52.398599999999988</c:v>
                </c:pt>
                <c:pt idx="894">
                  <c:v>52.782799999999988</c:v>
                </c:pt>
                <c:pt idx="895">
                  <c:v>53.167000000000002</c:v>
                </c:pt>
                <c:pt idx="896">
                  <c:v>53.551200000000001</c:v>
                </c:pt>
                <c:pt idx="897">
                  <c:v>53.600850000000001</c:v>
                </c:pt>
                <c:pt idx="898">
                  <c:v>53.646799999999999</c:v>
                </c:pt>
                <c:pt idx="899">
                  <c:v>51.9024</c:v>
                </c:pt>
                <c:pt idx="900">
                  <c:v>50.158000000000001</c:v>
                </c:pt>
                <c:pt idx="901">
                  <c:v>50.244999999999997</c:v>
                </c:pt>
                <c:pt idx="902">
                  <c:v>53.431899999999999</c:v>
                </c:pt>
                <c:pt idx="903">
                  <c:v>53.496499999999997</c:v>
                </c:pt>
                <c:pt idx="904">
                  <c:v>53.538699999999999</c:v>
                </c:pt>
                <c:pt idx="905">
                  <c:v>53.566099999999999</c:v>
                </c:pt>
                <c:pt idx="906">
                  <c:v>53.590899999999998</c:v>
                </c:pt>
                <c:pt idx="907">
                  <c:v>53.610799999999998</c:v>
                </c:pt>
                <c:pt idx="908">
                  <c:v>53.610799999999998</c:v>
                </c:pt>
                <c:pt idx="909">
                  <c:v>50.284700000000001</c:v>
                </c:pt>
                <c:pt idx="910">
                  <c:v>50.143099999999997</c:v>
                </c:pt>
                <c:pt idx="911">
                  <c:v>50.076099999999997</c:v>
                </c:pt>
                <c:pt idx="912">
                  <c:v>50.520699999999998</c:v>
                </c:pt>
                <c:pt idx="913">
                  <c:v>50.602674999999998</c:v>
                </c:pt>
                <c:pt idx="914">
                  <c:v>50.684649999999998</c:v>
                </c:pt>
                <c:pt idx="915">
                  <c:v>50.105899999999998</c:v>
                </c:pt>
                <c:pt idx="916">
                  <c:v>53.228200000000001</c:v>
                </c:pt>
                <c:pt idx="917">
                  <c:v>53.307699999999997</c:v>
                </c:pt>
                <c:pt idx="918">
                  <c:v>53.357399999999998</c:v>
                </c:pt>
                <c:pt idx="919">
                  <c:v>53.392200000000003</c:v>
                </c:pt>
                <c:pt idx="920">
                  <c:v>53.419499999999999</c:v>
                </c:pt>
                <c:pt idx="921">
                  <c:v>53.446800000000003</c:v>
                </c:pt>
                <c:pt idx="922">
                  <c:v>53.466700000000003</c:v>
                </c:pt>
                <c:pt idx="923">
                  <c:v>53.486600000000003</c:v>
                </c:pt>
                <c:pt idx="924">
                  <c:v>50.418799999999997</c:v>
                </c:pt>
                <c:pt idx="925">
                  <c:v>50.154299999999999</c:v>
                </c:pt>
                <c:pt idx="926">
                  <c:v>49.889800000000001</c:v>
                </c:pt>
                <c:pt idx="927">
                  <c:v>49.932000000000002</c:v>
                </c:pt>
                <c:pt idx="928">
                  <c:v>49.745699999999999</c:v>
                </c:pt>
                <c:pt idx="929">
                  <c:v>49.656300000000002</c:v>
                </c:pt>
                <c:pt idx="930">
                  <c:v>49.899700000000003</c:v>
                </c:pt>
                <c:pt idx="931">
                  <c:v>53.046900000000001</c:v>
                </c:pt>
                <c:pt idx="932">
                  <c:v>53.151200000000003</c:v>
                </c:pt>
                <c:pt idx="933">
                  <c:v>53.2059</c:v>
                </c:pt>
                <c:pt idx="934">
                  <c:v>53.245600000000003</c:v>
                </c:pt>
                <c:pt idx="935">
                  <c:v>53.2804</c:v>
                </c:pt>
                <c:pt idx="936">
                  <c:v>53.307699999999997</c:v>
                </c:pt>
                <c:pt idx="937">
                  <c:v>53.332599999999999</c:v>
                </c:pt>
                <c:pt idx="938">
                  <c:v>53.352499999999999</c:v>
                </c:pt>
                <c:pt idx="939">
                  <c:v>53.3748</c:v>
                </c:pt>
                <c:pt idx="940">
                  <c:v>53.389699999999998</c:v>
                </c:pt>
                <c:pt idx="941">
                  <c:v>53.409599999999998</c:v>
                </c:pt>
                <c:pt idx="942">
                  <c:v>53.424500000000002</c:v>
                </c:pt>
                <c:pt idx="943">
                  <c:v>53.441899999999997</c:v>
                </c:pt>
                <c:pt idx="944">
                  <c:v>51.639749999999999</c:v>
                </c:pt>
                <c:pt idx="945">
                  <c:v>49.837600000000002</c:v>
                </c:pt>
                <c:pt idx="946">
                  <c:v>50.406399999999998</c:v>
                </c:pt>
                <c:pt idx="947">
                  <c:v>52.910299999999999</c:v>
                </c:pt>
                <c:pt idx="948">
                  <c:v>53.233199999999997</c:v>
                </c:pt>
                <c:pt idx="949">
                  <c:v>53.282899999999998</c:v>
                </c:pt>
                <c:pt idx="950">
                  <c:v>53.317700000000002</c:v>
                </c:pt>
                <c:pt idx="951">
                  <c:v>53.342500000000001</c:v>
                </c:pt>
                <c:pt idx="952">
                  <c:v>50.6449</c:v>
                </c:pt>
                <c:pt idx="953">
                  <c:v>50.3369</c:v>
                </c:pt>
                <c:pt idx="954">
                  <c:v>51.303433333333331</c:v>
                </c:pt>
                <c:pt idx="955">
                  <c:v>52.269966666666669</c:v>
                </c:pt>
                <c:pt idx="956">
                  <c:v>53.236499999999999</c:v>
                </c:pt>
                <c:pt idx="957">
                  <c:v>53.322600000000001</c:v>
                </c:pt>
                <c:pt idx="958">
                  <c:v>53.344999999999999</c:v>
                </c:pt>
                <c:pt idx="959">
                  <c:v>53.364899999999999</c:v>
                </c:pt>
                <c:pt idx="960">
                  <c:v>53.384700000000002</c:v>
                </c:pt>
                <c:pt idx="961">
                  <c:v>52.259500000000003</c:v>
                </c:pt>
                <c:pt idx="962">
                  <c:v>49.919600000000003</c:v>
                </c:pt>
                <c:pt idx="963">
                  <c:v>49.817700000000002</c:v>
                </c:pt>
                <c:pt idx="964">
                  <c:v>49.971699999999998</c:v>
                </c:pt>
                <c:pt idx="965">
                  <c:v>49.765599999999999</c:v>
                </c:pt>
                <c:pt idx="966">
                  <c:v>49.815199999999997</c:v>
                </c:pt>
                <c:pt idx="967">
                  <c:v>50.062399999999997</c:v>
                </c:pt>
                <c:pt idx="968">
                  <c:v>50.309600000000003</c:v>
                </c:pt>
                <c:pt idx="969">
                  <c:v>51.991199999999999</c:v>
                </c:pt>
                <c:pt idx="970">
                  <c:v>53.051900000000003</c:v>
                </c:pt>
                <c:pt idx="971">
                  <c:v>53.128900000000002</c:v>
                </c:pt>
                <c:pt idx="972">
                  <c:v>53.163699999999999</c:v>
                </c:pt>
                <c:pt idx="973">
                  <c:v>53.189749999999997</c:v>
                </c:pt>
                <c:pt idx="974">
                  <c:v>53.215800000000002</c:v>
                </c:pt>
                <c:pt idx="975">
                  <c:v>53.228875000000002</c:v>
                </c:pt>
                <c:pt idx="976">
                  <c:v>53.241950000000003</c:v>
                </c:pt>
                <c:pt idx="977">
                  <c:v>51.370199999999997</c:v>
                </c:pt>
                <c:pt idx="978">
                  <c:v>51.308100000000003</c:v>
                </c:pt>
                <c:pt idx="979">
                  <c:v>52.222200000000001</c:v>
                </c:pt>
                <c:pt idx="980">
                  <c:v>51.6907</c:v>
                </c:pt>
                <c:pt idx="981">
                  <c:v>52.557600000000001</c:v>
                </c:pt>
                <c:pt idx="982">
                  <c:v>51.653399999999998</c:v>
                </c:pt>
                <c:pt idx="983">
                  <c:v>51.906799999999997</c:v>
                </c:pt>
                <c:pt idx="984">
                  <c:v>52.269399999999997</c:v>
                </c:pt>
                <c:pt idx="985">
                  <c:v>52.319099999999999</c:v>
                </c:pt>
                <c:pt idx="986">
                  <c:v>52.940100000000001</c:v>
                </c:pt>
                <c:pt idx="987">
                  <c:v>52.892899999999997</c:v>
                </c:pt>
                <c:pt idx="988">
                  <c:v>53.191000000000003</c:v>
                </c:pt>
                <c:pt idx="989">
                  <c:v>53.277900000000002</c:v>
                </c:pt>
                <c:pt idx="990">
                  <c:v>53.2804</c:v>
                </c:pt>
                <c:pt idx="991">
                  <c:v>53.337600000000002</c:v>
                </c:pt>
                <c:pt idx="992">
                  <c:v>53.317700000000002</c:v>
                </c:pt>
                <c:pt idx="993">
                  <c:v>53.335099999999997</c:v>
                </c:pt>
                <c:pt idx="994">
                  <c:v>53.344999999999999</c:v>
                </c:pt>
                <c:pt idx="995">
                  <c:v>53.357399999999998</c:v>
                </c:pt>
                <c:pt idx="996">
                  <c:v>53.2804</c:v>
                </c:pt>
                <c:pt idx="997">
                  <c:v>51.775100000000002</c:v>
                </c:pt>
                <c:pt idx="998">
                  <c:v>52.013599999999997</c:v>
                </c:pt>
                <c:pt idx="999">
                  <c:v>51.782600000000002</c:v>
                </c:pt>
                <c:pt idx="1000">
                  <c:v>53.3748</c:v>
                </c:pt>
                <c:pt idx="1001">
                  <c:v>53.541200000000003</c:v>
                </c:pt>
                <c:pt idx="1002">
                  <c:v>53.6008</c:v>
                </c:pt>
                <c:pt idx="1003">
                  <c:v>53.357399999999998</c:v>
                </c:pt>
                <c:pt idx="1004">
                  <c:v>53.35</c:v>
                </c:pt>
                <c:pt idx="1005">
                  <c:v>53.255600000000001</c:v>
                </c:pt>
                <c:pt idx="1006">
                  <c:v>53.265549999999998</c:v>
                </c:pt>
                <c:pt idx="1007">
                  <c:v>53.275500000000001</c:v>
                </c:pt>
                <c:pt idx="1008">
                  <c:v>53.327599999999997</c:v>
                </c:pt>
                <c:pt idx="1009">
                  <c:v>53.35</c:v>
                </c:pt>
                <c:pt idx="1010">
                  <c:v>53.367400000000004</c:v>
                </c:pt>
                <c:pt idx="1011">
                  <c:v>53.379800000000003</c:v>
                </c:pt>
                <c:pt idx="1012">
                  <c:v>53.389699999999998</c:v>
                </c:pt>
                <c:pt idx="1013">
                  <c:v>53.397199999999998</c:v>
                </c:pt>
                <c:pt idx="1014">
                  <c:v>53.409599999999998</c:v>
                </c:pt>
                <c:pt idx="1015">
                  <c:v>53.4146</c:v>
                </c:pt>
                <c:pt idx="1016">
                  <c:v>53.421999999999997</c:v>
                </c:pt>
                <c:pt idx="1017">
                  <c:v>53.429499999999997</c:v>
                </c:pt>
                <c:pt idx="1018">
                  <c:v>53.436900000000001</c:v>
                </c:pt>
                <c:pt idx="1019">
                  <c:v>53.444400000000002</c:v>
                </c:pt>
                <c:pt idx="1020">
                  <c:v>53.443931249999999</c:v>
                </c:pt>
                <c:pt idx="1021">
                  <c:v>53.443462500000003</c:v>
                </c:pt>
                <c:pt idx="1022">
                  <c:v>53.442993749999999</c:v>
                </c:pt>
                <c:pt idx="1023">
                  <c:v>53.442525000000003</c:v>
                </c:pt>
                <c:pt idx="1024">
                  <c:v>53.44205625</c:v>
                </c:pt>
                <c:pt idx="1025">
                  <c:v>53.441587499999997</c:v>
                </c:pt>
                <c:pt idx="1026">
                  <c:v>53.441118750000001</c:v>
                </c:pt>
                <c:pt idx="1027">
                  <c:v>53.440650000000012</c:v>
                </c:pt>
                <c:pt idx="1028">
                  <c:v>53.440181250000002</c:v>
                </c:pt>
                <c:pt idx="1029">
                  <c:v>53.439712499999999</c:v>
                </c:pt>
                <c:pt idx="1030">
                  <c:v>53.439243750000003</c:v>
                </c:pt>
                <c:pt idx="1031">
                  <c:v>53.438775</c:v>
                </c:pt>
                <c:pt idx="1032">
                  <c:v>53.438306249999997</c:v>
                </c:pt>
                <c:pt idx="1033">
                  <c:v>53.437837500000001</c:v>
                </c:pt>
                <c:pt idx="1034">
                  <c:v>53.437368749999997</c:v>
                </c:pt>
                <c:pt idx="1035">
                  <c:v>53.436900000000001</c:v>
                </c:pt>
                <c:pt idx="1036">
                  <c:v>52.560987500000003</c:v>
                </c:pt>
                <c:pt idx="1037">
                  <c:v>51.685074999999998</c:v>
                </c:pt>
                <c:pt idx="1038">
                  <c:v>50.809162499999999</c:v>
                </c:pt>
                <c:pt idx="1039">
                  <c:v>49.933250000000001</c:v>
                </c:pt>
                <c:pt idx="1040">
                  <c:v>49.991599999999998</c:v>
                </c:pt>
                <c:pt idx="1041">
                  <c:v>50.066099999999999</c:v>
                </c:pt>
                <c:pt idx="1042">
                  <c:v>50.165500000000002</c:v>
                </c:pt>
                <c:pt idx="1043">
                  <c:v>50.4114</c:v>
                </c:pt>
                <c:pt idx="1044">
                  <c:v>50.6126</c:v>
                </c:pt>
                <c:pt idx="1045">
                  <c:v>53.042000000000002</c:v>
                </c:pt>
                <c:pt idx="1046">
                  <c:v>53.101599999999998</c:v>
                </c:pt>
                <c:pt idx="1047">
                  <c:v>53.138800000000003</c:v>
                </c:pt>
                <c:pt idx="1048">
                  <c:v>53.1661</c:v>
                </c:pt>
                <c:pt idx="1049">
                  <c:v>53.191000000000003</c:v>
                </c:pt>
                <c:pt idx="1050">
                  <c:v>53.210900000000002</c:v>
                </c:pt>
                <c:pt idx="1051">
                  <c:v>53.228200000000001</c:v>
                </c:pt>
                <c:pt idx="1052">
                  <c:v>53.245600000000003</c:v>
                </c:pt>
                <c:pt idx="1053">
                  <c:v>53.2605</c:v>
                </c:pt>
                <c:pt idx="1054">
                  <c:v>53.275500000000001</c:v>
                </c:pt>
                <c:pt idx="1055">
                  <c:v>53.2879</c:v>
                </c:pt>
                <c:pt idx="1056">
                  <c:v>53.265500000000003</c:v>
                </c:pt>
                <c:pt idx="1057">
                  <c:v>51.4298</c:v>
                </c:pt>
                <c:pt idx="1058">
                  <c:v>51.373950000000001</c:v>
                </c:pt>
                <c:pt idx="1059">
                  <c:v>51.318100000000001</c:v>
                </c:pt>
                <c:pt idx="1060">
                  <c:v>52.286799999999999</c:v>
                </c:pt>
                <c:pt idx="1061">
                  <c:v>53.153700000000001</c:v>
                </c:pt>
                <c:pt idx="1062">
                  <c:v>51.847099999999998</c:v>
                </c:pt>
                <c:pt idx="1063">
                  <c:v>52.185000000000002</c:v>
                </c:pt>
                <c:pt idx="1064">
                  <c:v>52.192399999999999</c:v>
                </c:pt>
                <c:pt idx="1065">
                  <c:v>52.673050000000003</c:v>
                </c:pt>
                <c:pt idx="1066">
                  <c:v>53.153700000000001</c:v>
                </c:pt>
                <c:pt idx="1067">
                  <c:v>53.191000000000003</c:v>
                </c:pt>
                <c:pt idx="1068">
                  <c:v>53.215800000000002</c:v>
                </c:pt>
                <c:pt idx="1069">
                  <c:v>53.238199999999999</c:v>
                </c:pt>
                <c:pt idx="1070">
                  <c:v>53.183500000000002</c:v>
                </c:pt>
                <c:pt idx="1071">
                  <c:v>52.680083333333343</c:v>
                </c:pt>
                <c:pt idx="1072">
                  <c:v>52.176666666666669</c:v>
                </c:pt>
                <c:pt idx="1073">
                  <c:v>53.218299999999999</c:v>
                </c:pt>
                <c:pt idx="1074">
                  <c:v>53.238199999999999</c:v>
                </c:pt>
                <c:pt idx="1075">
                  <c:v>53.255600000000001</c:v>
                </c:pt>
                <c:pt idx="1076">
                  <c:v>53.270499999999998</c:v>
                </c:pt>
                <c:pt idx="1077">
                  <c:v>53.282899999999998</c:v>
                </c:pt>
                <c:pt idx="1078">
                  <c:v>51.633499999999998</c:v>
                </c:pt>
                <c:pt idx="1079">
                  <c:v>52.378700000000002</c:v>
                </c:pt>
                <c:pt idx="1080">
                  <c:v>53.248100000000001</c:v>
                </c:pt>
                <c:pt idx="1081">
                  <c:v>53.277900000000002</c:v>
                </c:pt>
                <c:pt idx="1082">
                  <c:v>53.2928</c:v>
                </c:pt>
                <c:pt idx="1083">
                  <c:v>53.302799999999998</c:v>
                </c:pt>
                <c:pt idx="1084">
                  <c:v>53.315199999999997</c:v>
                </c:pt>
                <c:pt idx="1085">
                  <c:v>53.322600000000001</c:v>
                </c:pt>
                <c:pt idx="1086">
                  <c:v>53.332549999999998</c:v>
                </c:pt>
                <c:pt idx="1087">
                  <c:v>53.342500000000001</c:v>
                </c:pt>
                <c:pt idx="1088">
                  <c:v>53.344999999999999</c:v>
                </c:pt>
                <c:pt idx="1089">
                  <c:v>52.468200000000003</c:v>
                </c:pt>
                <c:pt idx="1090">
                  <c:v>53.183500000000002</c:v>
                </c:pt>
                <c:pt idx="1091">
                  <c:v>53.377299999999998</c:v>
                </c:pt>
                <c:pt idx="1092">
                  <c:v>53.352499999999999</c:v>
                </c:pt>
                <c:pt idx="1093">
                  <c:v>53.004725000000001</c:v>
                </c:pt>
                <c:pt idx="1094">
                  <c:v>52.656950000000002</c:v>
                </c:pt>
                <c:pt idx="1095">
                  <c:v>53.35</c:v>
                </c:pt>
                <c:pt idx="1096">
                  <c:v>53.354900000000001</c:v>
                </c:pt>
                <c:pt idx="1097">
                  <c:v>53.419499999999999</c:v>
                </c:pt>
                <c:pt idx="1098">
                  <c:v>53.491599999999998</c:v>
                </c:pt>
                <c:pt idx="1099">
                  <c:v>53.439399999999999</c:v>
                </c:pt>
                <c:pt idx="1100">
                  <c:v>53.3872</c:v>
                </c:pt>
                <c:pt idx="1101">
                  <c:v>53.3947</c:v>
                </c:pt>
                <c:pt idx="1102">
                  <c:v>53.399700000000003</c:v>
                </c:pt>
                <c:pt idx="1103">
                  <c:v>53.404600000000002</c:v>
                </c:pt>
                <c:pt idx="1104">
                  <c:v>53.412100000000002</c:v>
                </c:pt>
                <c:pt idx="1105">
                  <c:v>53.417000000000002</c:v>
                </c:pt>
                <c:pt idx="1106">
                  <c:v>50.143099999999997</c:v>
                </c:pt>
                <c:pt idx="1107">
                  <c:v>53.2059</c:v>
                </c:pt>
                <c:pt idx="1108">
                  <c:v>53.200949999999999</c:v>
                </c:pt>
                <c:pt idx="1109">
                  <c:v>53.195999999999998</c:v>
                </c:pt>
                <c:pt idx="1110">
                  <c:v>53.253100000000003</c:v>
                </c:pt>
                <c:pt idx="1111">
                  <c:v>53.282899999999998</c:v>
                </c:pt>
                <c:pt idx="1112">
                  <c:v>53.305300000000003</c:v>
                </c:pt>
                <c:pt idx="1113">
                  <c:v>53.3202</c:v>
                </c:pt>
                <c:pt idx="1114">
                  <c:v>53.335099999999997</c:v>
                </c:pt>
                <c:pt idx="1115">
                  <c:v>53.347499999999997</c:v>
                </c:pt>
                <c:pt idx="1116">
                  <c:v>53.354900000000001</c:v>
                </c:pt>
                <c:pt idx="1117">
                  <c:v>52.872999999999998</c:v>
                </c:pt>
                <c:pt idx="1118">
                  <c:v>49.994100000000003</c:v>
                </c:pt>
                <c:pt idx="1119">
                  <c:v>53.148800000000001</c:v>
                </c:pt>
                <c:pt idx="1120">
                  <c:v>52.572499999999998</c:v>
                </c:pt>
                <c:pt idx="1121">
                  <c:v>53.2804</c:v>
                </c:pt>
                <c:pt idx="1122">
                  <c:v>53.2258</c:v>
                </c:pt>
                <c:pt idx="1123">
                  <c:v>53.253100000000003</c:v>
                </c:pt>
                <c:pt idx="1124">
                  <c:v>53.273000000000003</c:v>
                </c:pt>
                <c:pt idx="1125">
                  <c:v>53.290399999999998</c:v>
                </c:pt>
                <c:pt idx="1126">
                  <c:v>53.305300000000003</c:v>
                </c:pt>
                <c:pt idx="1127">
                  <c:v>53.317700000000002</c:v>
                </c:pt>
                <c:pt idx="1128">
                  <c:v>53.327599999999997</c:v>
                </c:pt>
                <c:pt idx="1129">
                  <c:v>52.445799999999998</c:v>
                </c:pt>
                <c:pt idx="1130">
                  <c:v>53.337600000000002</c:v>
                </c:pt>
                <c:pt idx="1131">
                  <c:v>53.35</c:v>
                </c:pt>
                <c:pt idx="1132">
                  <c:v>53.354900000000001</c:v>
                </c:pt>
                <c:pt idx="1133">
                  <c:v>53.364899999999999</c:v>
                </c:pt>
                <c:pt idx="1134">
                  <c:v>53.368306250000003</c:v>
                </c:pt>
                <c:pt idx="1135">
                  <c:v>53.371712500000001</c:v>
                </c:pt>
                <c:pt idx="1136">
                  <c:v>53.375118749999999</c:v>
                </c:pt>
                <c:pt idx="1137">
                  <c:v>53.378525000000003</c:v>
                </c:pt>
                <c:pt idx="1138">
                  <c:v>53.305862500000003</c:v>
                </c:pt>
                <c:pt idx="1139">
                  <c:v>53.233199999999997</c:v>
                </c:pt>
                <c:pt idx="1140">
                  <c:v>53.2879</c:v>
                </c:pt>
                <c:pt idx="1141">
                  <c:v>53.3127</c:v>
                </c:pt>
                <c:pt idx="1142">
                  <c:v>53.330100000000002</c:v>
                </c:pt>
                <c:pt idx="1143">
                  <c:v>53.344999999999999</c:v>
                </c:pt>
                <c:pt idx="1144">
                  <c:v>53.354900000000001</c:v>
                </c:pt>
                <c:pt idx="1145">
                  <c:v>53.364899999999999</c:v>
                </c:pt>
                <c:pt idx="1146">
                  <c:v>53.372300000000003</c:v>
                </c:pt>
                <c:pt idx="1147">
                  <c:v>53.377299999999998</c:v>
                </c:pt>
                <c:pt idx="1148">
                  <c:v>53.384700000000002</c:v>
                </c:pt>
                <c:pt idx="1149">
                  <c:v>53.389699999999998</c:v>
                </c:pt>
                <c:pt idx="1150">
                  <c:v>53.3947</c:v>
                </c:pt>
                <c:pt idx="1151">
                  <c:v>51.763950000000001</c:v>
                </c:pt>
                <c:pt idx="1152">
                  <c:v>50.133200000000002</c:v>
                </c:pt>
                <c:pt idx="1153">
                  <c:v>50.118250000000003</c:v>
                </c:pt>
                <c:pt idx="1154">
                  <c:v>50.77375555555556</c:v>
                </c:pt>
                <c:pt idx="1155">
                  <c:v>51.42926111111111</c:v>
                </c:pt>
                <c:pt idx="1156">
                  <c:v>52.084766666666667</c:v>
                </c:pt>
                <c:pt idx="1157">
                  <c:v>53.156199999999998</c:v>
                </c:pt>
                <c:pt idx="1158">
                  <c:v>53.180999999999997</c:v>
                </c:pt>
                <c:pt idx="1159">
                  <c:v>53.200899999999997</c:v>
                </c:pt>
                <c:pt idx="1160">
                  <c:v>53.220799999999997</c:v>
                </c:pt>
                <c:pt idx="1161">
                  <c:v>53.233199999999997</c:v>
                </c:pt>
                <c:pt idx="1162">
                  <c:v>52.712800000000001</c:v>
                </c:pt>
                <c:pt idx="1163">
                  <c:v>52.192399999999999</c:v>
                </c:pt>
                <c:pt idx="1164">
                  <c:v>51.453449999999997</c:v>
                </c:pt>
                <c:pt idx="1165">
                  <c:v>53.1736</c:v>
                </c:pt>
                <c:pt idx="1166">
                  <c:v>53.148800000000001</c:v>
                </c:pt>
                <c:pt idx="1167">
                  <c:v>50.982700000000001</c:v>
                </c:pt>
                <c:pt idx="1168">
                  <c:v>51.7014</c:v>
                </c:pt>
                <c:pt idx="1169">
                  <c:v>52.420100000000012</c:v>
                </c:pt>
                <c:pt idx="1170">
                  <c:v>53.138800000000003</c:v>
                </c:pt>
                <c:pt idx="1171">
                  <c:v>53.182299999999998</c:v>
                </c:pt>
                <c:pt idx="1172">
                  <c:v>53.219549999999998</c:v>
                </c:pt>
                <c:pt idx="1173">
                  <c:v>53.238199999999999</c:v>
                </c:pt>
                <c:pt idx="1174">
                  <c:v>53.253100000000003</c:v>
                </c:pt>
                <c:pt idx="1175">
                  <c:v>53.255575</c:v>
                </c:pt>
                <c:pt idx="1176">
                  <c:v>53.258049999999997</c:v>
                </c:pt>
                <c:pt idx="1177">
                  <c:v>53.260525000000001</c:v>
                </c:pt>
                <c:pt idx="1178">
                  <c:v>53.262999999999998</c:v>
                </c:pt>
                <c:pt idx="1179">
                  <c:v>53.282100000000007</c:v>
                </c:pt>
                <c:pt idx="1180">
                  <c:v>53.305250000000001</c:v>
                </c:pt>
                <c:pt idx="1181">
                  <c:v>53.317700000000002</c:v>
                </c:pt>
                <c:pt idx="1182">
                  <c:v>53.327599999999997</c:v>
                </c:pt>
                <c:pt idx="1183">
                  <c:v>51.968899999999998</c:v>
                </c:pt>
                <c:pt idx="1184">
                  <c:v>51.889400000000002</c:v>
                </c:pt>
                <c:pt idx="1185">
                  <c:v>52.540199999999999</c:v>
                </c:pt>
                <c:pt idx="1186">
                  <c:v>52.7637</c:v>
                </c:pt>
                <c:pt idx="1187">
                  <c:v>53.007199999999997</c:v>
                </c:pt>
                <c:pt idx="1188">
                  <c:v>53.044400000000003</c:v>
                </c:pt>
                <c:pt idx="1189">
                  <c:v>52.125399999999999</c:v>
                </c:pt>
                <c:pt idx="1190">
                  <c:v>52.840800000000002</c:v>
                </c:pt>
                <c:pt idx="1191">
                  <c:v>52.9848</c:v>
                </c:pt>
                <c:pt idx="1192">
                  <c:v>53.3202</c:v>
                </c:pt>
                <c:pt idx="1193">
                  <c:v>53.133899999999997</c:v>
                </c:pt>
                <c:pt idx="1194">
                  <c:v>53.3127</c:v>
                </c:pt>
                <c:pt idx="1195">
                  <c:v>53.3202</c:v>
                </c:pt>
                <c:pt idx="1196">
                  <c:v>53.325099999999999</c:v>
                </c:pt>
                <c:pt idx="1197">
                  <c:v>50.319499999999998</c:v>
                </c:pt>
                <c:pt idx="1198">
                  <c:v>49.902200000000001</c:v>
                </c:pt>
                <c:pt idx="1199">
                  <c:v>50.048699999999997</c:v>
                </c:pt>
                <c:pt idx="1200">
                  <c:v>50.396500000000003</c:v>
                </c:pt>
                <c:pt idx="1201">
                  <c:v>50.990200000000002</c:v>
                </c:pt>
                <c:pt idx="1202">
                  <c:v>50.105899999999998</c:v>
                </c:pt>
                <c:pt idx="1203">
                  <c:v>52.699199999999998</c:v>
                </c:pt>
                <c:pt idx="1204">
                  <c:v>53.3947</c:v>
                </c:pt>
                <c:pt idx="1205">
                  <c:v>53.255600000000001</c:v>
                </c:pt>
                <c:pt idx="1206">
                  <c:v>52.0931</c:v>
                </c:pt>
                <c:pt idx="1207">
                  <c:v>52.152700000000003</c:v>
                </c:pt>
                <c:pt idx="1208">
                  <c:v>52.366300000000003</c:v>
                </c:pt>
                <c:pt idx="1209">
                  <c:v>50.761600000000001</c:v>
                </c:pt>
                <c:pt idx="1210">
                  <c:v>50.903199999999998</c:v>
                </c:pt>
                <c:pt idx="1211">
                  <c:v>51.278300000000002</c:v>
                </c:pt>
                <c:pt idx="1212">
                  <c:v>49.579300000000003</c:v>
                </c:pt>
                <c:pt idx="1213">
                  <c:v>50.2102</c:v>
                </c:pt>
                <c:pt idx="1214">
                  <c:v>49.770499999999998</c:v>
                </c:pt>
                <c:pt idx="1215">
                  <c:v>49.611499999999999</c:v>
                </c:pt>
                <c:pt idx="1216">
                  <c:v>49.715899999999998</c:v>
                </c:pt>
                <c:pt idx="1217">
                  <c:v>50.006500000000003</c:v>
                </c:pt>
                <c:pt idx="1218">
                  <c:v>52.684199999999997</c:v>
                </c:pt>
                <c:pt idx="1219">
                  <c:v>52.756300000000003</c:v>
                </c:pt>
                <c:pt idx="1220">
                  <c:v>52.785683333333338</c:v>
                </c:pt>
                <c:pt idx="1221">
                  <c:v>52.815066666666667</c:v>
                </c:pt>
                <c:pt idx="1222">
                  <c:v>52.844450000000002</c:v>
                </c:pt>
                <c:pt idx="1223">
                  <c:v>52.870600000000003</c:v>
                </c:pt>
                <c:pt idx="1224">
                  <c:v>52.8904</c:v>
                </c:pt>
                <c:pt idx="1225">
                  <c:v>52.910299999999999</c:v>
                </c:pt>
                <c:pt idx="1226">
                  <c:v>52.908975555555557</c:v>
                </c:pt>
                <c:pt idx="1227">
                  <c:v>52.907651111111107</c:v>
                </c:pt>
                <c:pt idx="1228">
                  <c:v>52.906326666666658</c:v>
                </c:pt>
                <c:pt idx="1229">
                  <c:v>52.905002222222222</c:v>
                </c:pt>
                <c:pt idx="1230">
                  <c:v>52.90367777777778</c:v>
                </c:pt>
                <c:pt idx="1231">
                  <c:v>52.90235333333333</c:v>
                </c:pt>
                <c:pt idx="1232">
                  <c:v>52.901028888888888</c:v>
                </c:pt>
                <c:pt idx="1233">
                  <c:v>52.899704444444453</c:v>
                </c:pt>
                <c:pt idx="1234">
                  <c:v>52.898380000000003</c:v>
                </c:pt>
                <c:pt idx="1235">
                  <c:v>52.897055555555553</c:v>
                </c:pt>
                <c:pt idx="1236">
                  <c:v>52.895731111111111</c:v>
                </c:pt>
                <c:pt idx="1237">
                  <c:v>52.894406666666669</c:v>
                </c:pt>
                <c:pt idx="1238">
                  <c:v>52.893082222222233</c:v>
                </c:pt>
                <c:pt idx="1239">
                  <c:v>52.891757777777777</c:v>
                </c:pt>
                <c:pt idx="1240">
                  <c:v>52.890433333333327</c:v>
                </c:pt>
                <c:pt idx="1241">
                  <c:v>52.889108888888892</c:v>
                </c:pt>
                <c:pt idx="1242">
                  <c:v>52.887784444444442</c:v>
                </c:pt>
                <c:pt idx="1243">
                  <c:v>52.88646</c:v>
                </c:pt>
                <c:pt idx="1244">
                  <c:v>52.885135555555557</c:v>
                </c:pt>
                <c:pt idx="1245">
                  <c:v>52.883811111111108</c:v>
                </c:pt>
                <c:pt idx="1246">
                  <c:v>52.882486666666672</c:v>
                </c:pt>
                <c:pt idx="1247">
                  <c:v>52.881162222222223</c:v>
                </c:pt>
                <c:pt idx="1248">
                  <c:v>52.87983777777778</c:v>
                </c:pt>
                <c:pt idx="1249">
                  <c:v>52.878513333333338</c:v>
                </c:pt>
                <c:pt idx="1250">
                  <c:v>52.877188888888888</c:v>
                </c:pt>
                <c:pt idx="1251">
                  <c:v>52.875864444444453</c:v>
                </c:pt>
                <c:pt idx="1252">
                  <c:v>52.874540000000003</c:v>
                </c:pt>
                <c:pt idx="1253">
                  <c:v>52.873215555555561</c:v>
                </c:pt>
                <c:pt idx="1254">
                  <c:v>52.871891111111111</c:v>
                </c:pt>
                <c:pt idx="1255">
                  <c:v>52.870566666666669</c:v>
                </c:pt>
                <c:pt idx="1256">
                  <c:v>52.869242222222233</c:v>
                </c:pt>
                <c:pt idx="1257">
                  <c:v>52.867917777777777</c:v>
                </c:pt>
                <c:pt idx="1258">
                  <c:v>52.866593333333327</c:v>
                </c:pt>
                <c:pt idx="1259">
                  <c:v>52.865268888888892</c:v>
                </c:pt>
                <c:pt idx="1260">
                  <c:v>52.863944444444449</c:v>
                </c:pt>
                <c:pt idx="1261">
                  <c:v>52.86262</c:v>
                </c:pt>
                <c:pt idx="1262">
                  <c:v>52.861295555555557</c:v>
                </c:pt>
                <c:pt idx="1263">
                  <c:v>52.859971111111108</c:v>
                </c:pt>
                <c:pt idx="1264">
                  <c:v>52.858646666666672</c:v>
                </c:pt>
                <c:pt idx="1265">
                  <c:v>52.857322222222223</c:v>
                </c:pt>
                <c:pt idx="1266">
                  <c:v>52.85599777777778</c:v>
                </c:pt>
                <c:pt idx="1267">
                  <c:v>52.854673333333338</c:v>
                </c:pt>
                <c:pt idx="1268">
                  <c:v>52.853348888888902</c:v>
                </c:pt>
                <c:pt idx="1269">
                  <c:v>52.852024444444453</c:v>
                </c:pt>
                <c:pt idx="1270">
                  <c:v>52.850700000000003</c:v>
                </c:pt>
                <c:pt idx="1271">
                  <c:v>52.865600000000001</c:v>
                </c:pt>
                <c:pt idx="1272">
                  <c:v>52.880499999999998</c:v>
                </c:pt>
                <c:pt idx="1273">
                  <c:v>52.892899999999997</c:v>
                </c:pt>
                <c:pt idx="1274">
                  <c:v>52.900399999999998</c:v>
                </c:pt>
                <c:pt idx="1275">
                  <c:v>52.9178</c:v>
                </c:pt>
                <c:pt idx="1276">
                  <c:v>52.921499999999988</c:v>
                </c:pt>
                <c:pt idx="1277">
                  <c:v>52.925199999999997</c:v>
                </c:pt>
                <c:pt idx="1278">
                  <c:v>51.611149999999988</c:v>
                </c:pt>
                <c:pt idx="1279">
                  <c:v>53.046900000000001</c:v>
                </c:pt>
                <c:pt idx="1280">
                  <c:v>51.501899999999999</c:v>
                </c:pt>
                <c:pt idx="1281">
                  <c:v>52.828299999999999</c:v>
                </c:pt>
                <c:pt idx="1282">
                  <c:v>52.845700000000001</c:v>
                </c:pt>
                <c:pt idx="1283">
                  <c:v>52.855699999999999</c:v>
                </c:pt>
                <c:pt idx="1284">
                  <c:v>51.181449999999998</c:v>
                </c:pt>
                <c:pt idx="1285">
                  <c:v>49.507199999999997</c:v>
                </c:pt>
                <c:pt idx="1286">
                  <c:v>49.4377</c:v>
                </c:pt>
                <c:pt idx="1287">
                  <c:v>49.676099999999998</c:v>
                </c:pt>
                <c:pt idx="1288">
                  <c:v>51.139200000000002</c:v>
                </c:pt>
                <c:pt idx="1289">
                  <c:v>52.612200000000001</c:v>
                </c:pt>
                <c:pt idx="1290">
                  <c:v>52.666899999999998</c:v>
                </c:pt>
                <c:pt idx="1291">
                  <c:v>52.704099999999997</c:v>
                </c:pt>
                <c:pt idx="1292">
                  <c:v>52.728999999999999</c:v>
                </c:pt>
                <c:pt idx="1293">
                  <c:v>52.753799999999998</c:v>
                </c:pt>
                <c:pt idx="1294">
                  <c:v>52.7712</c:v>
                </c:pt>
                <c:pt idx="1295">
                  <c:v>52.788600000000002</c:v>
                </c:pt>
                <c:pt idx="1296">
                  <c:v>52.805999999999997</c:v>
                </c:pt>
                <c:pt idx="1297">
                  <c:v>52.818399999999997</c:v>
                </c:pt>
                <c:pt idx="1298">
                  <c:v>52.820900000000002</c:v>
                </c:pt>
                <c:pt idx="1299">
                  <c:v>52.840800000000002</c:v>
                </c:pt>
                <c:pt idx="1300">
                  <c:v>52.853200000000001</c:v>
                </c:pt>
                <c:pt idx="1301">
                  <c:v>52.865600000000001</c:v>
                </c:pt>
                <c:pt idx="1302">
                  <c:v>52.872999999999998</c:v>
                </c:pt>
                <c:pt idx="1303">
                  <c:v>52.8855</c:v>
                </c:pt>
                <c:pt idx="1304">
                  <c:v>52.8904</c:v>
                </c:pt>
                <c:pt idx="1305">
                  <c:v>52.8979</c:v>
                </c:pt>
                <c:pt idx="1306">
                  <c:v>52.661900000000003</c:v>
                </c:pt>
                <c:pt idx="1307">
                  <c:v>52.338566666666672</c:v>
                </c:pt>
                <c:pt idx="1308">
                  <c:v>52.015233333333342</c:v>
                </c:pt>
                <c:pt idx="1309">
                  <c:v>51.691899999999997</c:v>
                </c:pt>
                <c:pt idx="1310">
                  <c:v>51.368566666666673</c:v>
                </c:pt>
                <c:pt idx="1311">
                  <c:v>52.7911</c:v>
                </c:pt>
                <c:pt idx="1312">
                  <c:v>52.796050000000001</c:v>
                </c:pt>
                <c:pt idx="1313">
                  <c:v>52.800999999999988</c:v>
                </c:pt>
                <c:pt idx="1314">
                  <c:v>52.805950000000003</c:v>
                </c:pt>
                <c:pt idx="1315">
                  <c:v>51.812350000000002</c:v>
                </c:pt>
                <c:pt idx="1316">
                  <c:v>52.828299999999999</c:v>
                </c:pt>
                <c:pt idx="1317">
                  <c:v>52.850700000000003</c:v>
                </c:pt>
                <c:pt idx="1318">
                  <c:v>52.868099999999998</c:v>
                </c:pt>
                <c:pt idx="1319">
                  <c:v>52.878</c:v>
                </c:pt>
                <c:pt idx="1320">
                  <c:v>52.8904</c:v>
                </c:pt>
                <c:pt idx="1321">
                  <c:v>52.8979</c:v>
                </c:pt>
                <c:pt idx="1322">
                  <c:v>52.907800000000002</c:v>
                </c:pt>
                <c:pt idx="1323">
                  <c:v>52.9178</c:v>
                </c:pt>
                <c:pt idx="1324">
                  <c:v>52.925199999999997</c:v>
                </c:pt>
                <c:pt idx="1325">
                  <c:v>52.932699999999997</c:v>
                </c:pt>
                <c:pt idx="1326">
                  <c:v>52.937600000000003</c:v>
                </c:pt>
                <c:pt idx="1327">
                  <c:v>52.945099999999996</c:v>
                </c:pt>
                <c:pt idx="1328">
                  <c:v>52.95</c:v>
                </c:pt>
                <c:pt idx="1329">
                  <c:v>52.957500000000003</c:v>
                </c:pt>
                <c:pt idx="1330">
                  <c:v>52.957500000000003</c:v>
                </c:pt>
                <c:pt idx="1331">
                  <c:v>49.539499999999997</c:v>
                </c:pt>
                <c:pt idx="1332">
                  <c:v>49.395400000000002</c:v>
                </c:pt>
                <c:pt idx="1333">
                  <c:v>49.370600000000003</c:v>
                </c:pt>
                <c:pt idx="1334">
                  <c:v>52.624600000000001</c:v>
                </c:pt>
                <c:pt idx="1335">
                  <c:v>52.714100000000002</c:v>
                </c:pt>
                <c:pt idx="1336">
                  <c:v>52.751300000000001</c:v>
                </c:pt>
                <c:pt idx="1337">
                  <c:v>52.776200000000003</c:v>
                </c:pt>
                <c:pt idx="1338">
                  <c:v>52.798499999999997</c:v>
                </c:pt>
                <c:pt idx="1339">
                  <c:v>52.813400000000001</c:v>
                </c:pt>
                <c:pt idx="1340">
                  <c:v>52.828299999999999</c:v>
                </c:pt>
                <c:pt idx="1341">
                  <c:v>52.839500000000001</c:v>
                </c:pt>
                <c:pt idx="1342">
                  <c:v>52.850700000000003</c:v>
                </c:pt>
                <c:pt idx="1343">
                  <c:v>52.865600000000001</c:v>
                </c:pt>
                <c:pt idx="1344">
                  <c:v>52.756300000000003</c:v>
                </c:pt>
                <c:pt idx="1345">
                  <c:v>50.592700000000001</c:v>
                </c:pt>
                <c:pt idx="1346">
                  <c:v>51.702425000000012</c:v>
                </c:pt>
                <c:pt idx="1347">
                  <c:v>52.812150000000003</c:v>
                </c:pt>
                <c:pt idx="1348">
                  <c:v>52.848199999999999</c:v>
                </c:pt>
                <c:pt idx="1349">
                  <c:v>52.848199999999999</c:v>
                </c:pt>
                <c:pt idx="1350">
                  <c:v>49.534500000000001</c:v>
                </c:pt>
                <c:pt idx="1351">
                  <c:v>49.442599999999999</c:v>
                </c:pt>
                <c:pt idx="1352">
                  <c:v>49.447600000000001</c:v>
                </c:pt>
                <c:pt idx="1353">
                  <c:v>49.594200000000001</c:v>
                </c:pt>
                <c:pt idx="1354">
                  <c:v>52.579900000000002</c:v>
                </c:pt>
                <c:pt idx="1355">
                  <c:v>52.639499999999998</c:v>
                </c:pt>
                <c:pt idx="1356">
                  <c:v>52.654400000000003</c:v>
                </c:pt>
                <c:pt idx="1357">
                  <c:v>51.164099999999998</c:v>
                </c:pt>
                <c:pt idx="1358">
                  <c:v>51.750300000000003</c:v>
                </c:pt>
                <c:pt idx="1359">
                  <c:v>51.665799999999997</c:v>
                </c:pt>
                <c:pt idx="1360">
                  <c:v>52.594799999999999</c:v>
                </c:pt>
                <c:pt idx="1361">
                  <c:v>52.058300000000003</c:v>
                </c:pt>
                <c:pt idx="1362">
                  <c:v>52.699199999999998</c:v>
                </c:pt>
                <c:pt idx="1363">
                  <c:v>52.719000000000001</c:v>
                </c:pt>
                <c:pt idx="1364">
                  <c:v>52.736400000000003</c:v>
                </c:pt>
                <c:pt idx="1365">
                  <c:v>52.751300000000001</c:v>
                </c:pt>
                <c:pt idx="1366">
                  <c:v>52.757100000000001</c:v>
                </c:pt>
                <c:pt idx="1367">
                  <c:v>52.762899999999988</c:v>
                </c:pt>
                <c:pt idx="1368">
                  <c:v>52.768700000000003</c:v>
                </c:pt>
                <c:pt idx="1369">
                  <c:v>52.7898</c:v>
                </c:pt>
                <c:pt idx="1370">
                  <c:v>52.8035</c:v>
                </c:pt>
                <c:pt idx="1371">
                  <c:v>52.813400000000001</c:v>
                </c:pt>
                <c:pt idx="1372">
                  <c:v>52.817149999999998</c:v>
                </c:pt>
                <c:pt idx="1373">
                  <c:v>52.820900000000002</c:v>
                </c:pt>
                <c:pt idx="1374">
                  <c:v>52.828299999999999</c:v>
                </c:pt>
                <c:pt idx="1375">
                  <c:v>52.835799999999999</c:v>
                </c:pt>
                <c:pt idx="1376">
                  <c:v>52.843200000000003</c:v>
                </c:pt>
                <c:pt idx="1377">
                  <c:v>52.848199999999999</c:v>
                </c:pt>
                <c:pt idx="1378">
                  <c:v>49.5122</c:v>
                </c:pt>
                <c:pt idx="1379">
                  <c:v>49.879800000000003</c:v>
                </c:pt>
                <c:pt idx="1380">
                  <c:v>51.382599999999996</c:v>
                </c:pt>
                <c:pt idx="1381">
                  <c:v>52.490499999999997</c:v>
                </c:pt>
                <c:pt idx="1382">
                  <c:v>51.973833333333332</c:v>
                </c:pt>
                <c:pt idx="1383">
                  <c:v>51.457166666666673</c:v>
                </c:pt>
                <c:pt idx="1384">
                  <c:v>50.9405</c:v>
                </c:pt>
                <c:pt idx="1385">
                  <c:v>51.834470000000003</c:v>
                </c:pt>
                <c:pt idx="1386">
                  <c:v>52.728439999999999</c:v>
                </c:pt>
                <c:pt idx="1387">
                  <c:v>52.773699999999998</c:v>
                </c:pt>
                <c:pt idx="1388">
                  <c:v>52.788600000000002</c:v>
                </c:pt>
                <c:pt idx="1389">
                  <c:v>49.835099999999997</c:v>
                </c:pt>
                <c:pt idx="1390">
                  <c:v>50.821300000000001</c:v>
                </c:pt>
                <c:pt idx="1391">
                  <c:v>52.8035</c:v>
                </c:pt>
                <c:pt idx="1392">
                  <c:v>51.277099999999997</c:v>
                </c:pt>
                <c:pt idx="1393">
                  <c:v>49.750700000000002</c:v>
                </c:pt>
                <c:pt idx="1394">
                  <c:v>52.686700000000002</c:v>
                </c:pt>
                <c:pt idx="1395">
                  <c:v>50.384099999999997</c:v>
                </c:pt>
                <c:pt idx="1396">
                  <c:v>52.396099999999997</c:v>
                </c:pt>
                <c:pt idx="1397">
                  <c:v>52.758800000000001</c:v>
                </c:pt>
                <c:pt idx="1398">
                  <c:v>52.714100000000002</c:v>
                </c:pt>
                <c:pt idx="1399">
                  <c:v>52.731400000000001</c:v>
                </c:pt>
                <c:pt idx="1400">
                  <c:v>52.746400000000001</c:v>
                </c:pt>
                <c:pt idx="1401">
                  <c:v>52.756300000000003</c:v>
                </c:pt>
                <c:pt idx="1402">
                  <c:v>52.768700000000003</c:v>
                </c:pt>
                <c:pt idx="1403">
                  <c:v>52.781100000000002</c:v>
                </c:pt>
                <c:pt idx="1404">
                  <c:v>52.7911</c:v>
                </c:pt>
                <c:pt idx="1405">
                  <c:v>52.798499999999997</c:v>
                </c:pt>
                <c:pt idx="1406">
                  <c:v>52.8035</c:v>
                </c:pt>
                <c:pt idx="1407">
                  <c:v>52.5625</c:v>
                </c:pt>
                <c:pt idx="1408">
                  <c:v>50.977699999999999</c:v>
                </c:pt>
                <c:pt idx="1409">
                  <c:v>51.4497</c:v>
                </c:pt>
                <c:pt idx="1410">
                  <c:v>52.701599999999999</c:v>
                </c:pt>
                <c:pt idx="1411">
                  <c:v>52.738900000000001</c:v>
                </c:pt>
                <c:pt idx="1412">
                  <c:v>52.758800000000001</c:v>
                </c:pt>
                <c:pt idx="1413">
                  <c:v>52.773699999999998</c:v>
                </c:pt>
                <c:pt idx="1414">
                  <c:v>52.781100000000002</c:v>
                </c:pt>
                <c:pt idx="1415">
                  <c:v>52.786099999999998</c:v>
                </c:pt>
                <c:pt idx="1416">
                  <c:v>49.5321</c:v>
                </c:pt>
                <c:pt idx="1417">
                  <c:v>50.950400000000002</c:v>
                </c:pt>
                <c:pt idx="1418">
                  <c:v>52.1875</c:v>
                </c:pt>
                <c:pt idx="1419">
                  <c:v>52.731400000000001</c:v>
                </c:pt>
                <c:pt idx="1420">
                  <c:v>52.751300000000001</c:v>
                </c:pt>
                <c:pt idx="1421">
                  <c:v>52.0533</c:v>
                </c:pt>
                <c:pt idx="1422">
                  <c:v>52.249600000000001</c:v>
                </c:pt>
                <c:pt idx="1423">
                  <c:v>52.234675000000003</c:v>
                </c:pt>
                <c:pt idx="1424">
                  <c:v>52.219749999999998</c:v>
                </c:pt>
                <c:pt idx="1425">
                  <c:v>52.105499999999999</c:v>
                </c:pt>
                <c:pt idx="1426">
                  <c:v>51.954000000000001</c:v>
                </c:pt>
                <c:pt idx="1427">
                  <c:v>52.035899999999998</c:v>
                </c:pt>
                <c:pt idx="1428">
                  <c:v>52.117899999999999</c:v>
                </c:pt>
                <c:pt idx="1429">
                  <c:v>52.1477</c:v>
                </c:pt>
                <c:pt idx="1430">
                  <c:v>52.182499999999997</c:v>
                </c:pt>
                <c:pt idx="1431">
                  <c:v>52.319099999999999</c:v>
                </c:pt>
                <c:pt idx="1432">
                  <c:v>52.030999999999999</c:v>
                </c:pt>
                <c:pt idx="1433">
                  <c:v>52.011099999999999</c:v>
                </c:pt>
                <c:pt idx="1434">
                  <c:v>52.021000000000001</c:v>
                </c:pt>
                <c:pt idx="1435">
                  <c:v>52.011099999999999</c:v>
                </c:pt>
                <c:pt idx="1436">
                  <c:v>51.981299999999997</c:v>
                </c:pt>
                <c:pt idx="1437">
                  <c:v>51.983800000000002</c:v>
                </c:pt>
                <c:pt idx="1438">
                  <c:v>52.1676</c:v>
                </c:pt>
                <c:pt idx="1439">
                  <c:v>52.040900000000001</c:v>
                </c:pt>
                <c:pt idx="1440">
                  <c:v>52.174999999999997</c:v>
                </c:pt>
                <c:pt idx="1441">
                  <c:v>52.1676</c:v>
                </c:pt>
                <c:pt idx="1442">
                  <c:v>52.694200000000002</c:v>
                </c:pt>
                <c:pt idx="1443">
                  <c:v>52.609699999999997</c:v>
                </c:pt>
                <c:pt idx="1444">
                  <c:v>49.206699999999998</c:v>
                </c:pt>
                <c:pt idx="1445">
                  <c:v>52.252000000000002</c:v>
                </c:pt>
                <c:pt idx="1446">
                  <c:v>53.029499999999999</c:v>
                </c:pt>
                <c:pt idx="1447">
                  <c:v>52.6569</c:v>
                </c:pt>
                <c:pt idx="1448">
                  <c:v>52.649500000000003</c:v>
                </c:pt>
                <c:pt idx="1449">
                  <c:v>49.355699999999999</c:v>
                </c:pt>
                <c:pt idx="1450">
                  <c:v>52.301699999999997</c:v>
                </c:pt>
                <c:pt idx="1451">
                  <c:v>52.592399999999998</c:v>
                </c:pt>
                <c:pt idx="1452">
                  <c:v>52.624600000000001</c:v>
                </c:pt>
                <c:pt idx="1453">
                  <c:v>52.642000000000003</c:v>
                </c:pt>
                <c:pt idx="1454">
                  <c:v>52.6569</c:v>
                </c:pt>
                <c:pt idx="1455">
                  <c:v>52.671799999999998</c:v>
                </c:pt>
                <c:pt idx="1456">
                  <c:v>52.684199999999997</c:v>
                </c:pt>
                <c:pt idx="1457">
                  <c:v>52.515300000000003</c:v>
                </c:pt>
                <c:pt idx="1458">
                  <c:v>50.807550000000013</c:v>
                </c:pt>
                <c:pt idx="1459">
                  <c:v>49.099800000000002</c:v>
                </c:pt>
                <c:pt idx="1460">
                  <c:v>49.045200000000001</c:v>
                </c:pt>
                <c:pt idx="1461">
                  <c:v>49.117874999999998</c:v>
                </c:pt>
                <c:pt idx="1462">
                  <c:v>49.190550000000002</c:v>
                </c:pt>
                <c:pt idx="1463">
                  <c:v>49.099800000000002</c:v>
                </c:pt>
                <c:pt idx="1464">
                  <c:v>50.642400000000002</c:v>
                </c:pt>
                <c:pt idx="1465">
                  <c:v>52.185000000000002</c:v>
                </c:pt>
                <c:pt idx="1466">
                  <c:v>52.324100000000001</c:v>
                </c:pt>
                <c:pt idx="1467">
                  <c:v>52.378700000000002</c:v>
                </c:pt>
                <c:pt idx="1468">
                  <c:v>52.428400000000003</c:v>
                </c:pt>
                <c:pt idx="1469">
                  <c:v>52.465699999999998</c:v>
                </c:pt>
                <c:pt idx="1470">
                  <c:v>52.457599999999999</c:v>
                </c:pt>
                <c:pt idx="1471">
                  <c:v>52.4495</c:v>
                </c:pt>
                <c:pt idx="1472">
                  <c:v>49.104799999999997</c:v>
                </c:pt>
                <c:pt idx="1473">
                  <c:v>49.156949999999988</c:v>
                </c:pt>
                <c:pt idx="1474">
                  <c:v>49.209099999999999</c:v>
                </c:pt>
                <c:pt idx="1475">
                  <c:v>52.239600000000003</c:v>
                </c:pt>
                <c:pt idx="1476">
                  <c:v>52.334000000000003</c:v>
                </c:pt>
                <c:pt idx="1477">
                  <c:v>52.376199999999997</c:v>
                </c:pt>
                <c:pt idx="1478">
                  <c:v>52.408499999999997</c:v>
                </c:pt>
                <c:pt idx="1479">
                  <c:v>52.433399999999999</c:v>
                </c:pt>
                <c:pt idx="1480">
                  <c:v>52.450800000000001</c:v>
                </c:pt>
                <c:pt idx="1481">
                  <c:v>52.470599999999997</c:v>
                </c:pt>
                <c:pt idx="1482">
                  <c:v>52.485500000000002</c:v>
                </c:pt>
                <c:pt idx="1483">
                  <c:v>52.486750000000001</c:v>
                </c:pt>
                <c:pt idx="1484">
                  <c:v>52.488</c:v>
                </c:pt>
                <c:pt idx="1485">
                  <c:v>52.178750000000001</c:v>
                </c:pt>
                <c:pt idx="1486">
                  <c:v>51.869500000000002</c:v>
                </c:pt>
                <c:pt idx="1487">
                  <c:v>52.520299999999999</c:v>
                </c:pt>
                <c:pt idx="1488">
                  <c:v>52.535200000000003</c:v>
                </c:pt>
                <c:pt idx="1489">
                  <c:v>52.547600000000003</c:v>
                </c:pt>
                <c:pt idx="1490">
                  <c:v>52.564999999999998</c:v>
                </c:pt>
                <c:pt idx="1491">
                  <c:v>50.947899999999997</c:v>
                </c:pt>
                <c:pt idx="1492">
                  <c:v>51.402500000000003</c:v>
                </c:pt>
                <c:pt idx="1493">
                  <c:v>50.264800000000001</c:v>
                </c:pt>
                <c:pt idx="1494">
                  <c:v>49.770499999999998</c:v>
                </c:pt>
                <c:pt idx="1495">
                  <c:v>50.687100000000001</c:v>
                </c:pt>
                <c:pt idx="1496">
                  <c:v>52.4011</c:v>
                </c:pt>
                <c:pt idx="1497">
                  <c:v>52.443300000000001</c:v>
                </c:pt>
                <c:pt idx="1498">
                  <c:v>52.468200000000003</c:v>
                </c:pt>
                <c:pt idx="1499">
                  <c:v>52.488</c:v>
                </c:pt>
                <c:pt idx="1500">
                  <c:v>52.502899999999997</c:v>
                </c:pt>
                <c:pt idx="1501">
                  <c:v>52.515300000000003</c:v>
                </c:pt>
                <c:pt idx="1502">
                  <c:v>52.527799999999999</c:v>
                </c:pt>
                <c:pt idx="1503">
                  <c:v>52.540199999999999</c:v>
                </c:pt>
                <c:pt idx="1504">
                  <c:v>52.547600000000003</c:v>
                </c:pt>
                <c:pt idx="1505">
                  <c:v>52.560099999999998</c:v>
                </c:pt>
                <c:pt idx="1506">
                  <c:v>52.567500000000003</c:v>
                </c:pt>
                <c:pt idx="1507">
                  <c:v>52.577399999999997</c:v>
                </c:pt>
                <c:pt idx="1508">
                  <c:v>52.584899999999998</c:v>
                </c:pt>
                <c:pt idx="1509">
                  <c:v>52.592399999999998</c:v>
                </c:pt>
                <c:pt idx="1510">
                  <c:v>52.599800000000002</c:v>
                </c:pt>
                <c:pt idx="1511">
                  <c:v>52.607300000000002</c:v>
                </c:pt>
                <c:pt idx="1512">
                  <c:v>52.612200000000001</c:v>
                </c:pt>
                <c:pt idx="1513">
                  <c:v>52.619700000000002</c:v>
                </c:pt>
                <c:pt idx="1514">
                  <c:v>52.622199999999999</c:v>
                </c:pt>
                <c:pt idx="1515">
                  <c:v>52.629600000000003</c:v>
                </c:pt>
                <c:pt idx="1516">
                  <c:v>52.637099999999997</c:v>
                </c:pt>
                <c:pt idx="1517">
                  <c:v>52.639499999999998</c:v>
                </c:pt>
                <c:pt idx="1518">
                  <c:v>52.643875000000001</c:v>
                </c:pt>
                <c:pt idx="1519">
                  <c:v>52.648249999999997</c:v>
                </c:pt>
                <c:pt idx="1520">
                  <c:v>52.654400000000003</c:v>
                </c:pt>
                <c:pt idx="1521">
                  <c:v>52.659399999999998</c:v>
                </c:pt>
                <c:pt idx="1522">
                  <c:v>52.664400000000001</c:v>
                </c:pt>
                <c:pt idx="1523">
                  <c:v>52.6693</c:v>
                </c:pt>
                <c:pt idx="1524">
                  <c:v>52.671799999999998</c:v>
                </c:pt>
                <c:pt idx="1525">
                  <c:v>52.679299999999998</c:v>
                </c:pt>
                <c:pt idx="1526">
                  <c:v>52.681800000000003</c:v>
                </c:pt>
                <c:pt idx="1527">
                  <c:v>52.684199999999997</c:v>
                </c:pt>
                <c:pt idx="1528">
                  <c:v>52.6892</c:v>
                </c:pt>
                <c:pt idx="1529">
                  <c:v>50.692100000000003</c:v>
                </c:pt>
                <c:pt idx="1530">
                  <c:v>51.087000000000003</c:v>
                </c:pt>
                <c:pt idx="1531">
                  <c:v>51.996200000000002</c:v>
                </c:pt>
                <c:pt idx="1532">
                  <c:v>52.07264444444445</c:v>
                </c:pt>
                <c:pt idx="1533">
                  <c:v>52.14908888888889</c:v>
                </c:pt>
                <c:pt idx="1534">
                  <c:v>52.225533333333338</c:v>
                </c:pt>
                <c:pt idx="1535">
                  <c:v>52.748800000000003</c:v>
                </c:pt>
                <c:pt idx="1536">
                  <c:v>51.536700000000003</c:v>
                </c:pt>
                <c:pt idx="1537">
                  <c:v>51.703099999999999</c:v>
                </c:pt>
                <c:pt idx="1538">
                  <c:v>52.3489</c:v>
                </c:pt>
                <c:pt idx="1539">
                  <c:v>52.145200000000003</c:v>
                </c:pt>
                <c:pt idx="1540">
                  <c:v>51.285800000000002</c:v>
                </c:pt>
                <c:pt idx="1541">
                  <c:v>52.793500000000002</c:v>
                </c:pt>
                <c:pt idx="1542">
                  <c:v>52.746400000000001</c:v>
                </c:pt>
                <c:pt idx="1543">
                  <c:v>51.318100000000001</c:v>
                </c:pt>
                <c:pt idx="1544">
                  <c:v>49.763100000000001</c:v>
                </c:pt>
                <c:pt idx="1545">
                  <c:v>49.077500000000001</c:v>
                </c:pt>
                <c:pt idx="1546">
                  <c:v>49.179299999999998</c:v>
                </c:pt>
                <c:pt idx="1547">
                  <c:v>52.3812</c:v>
                </c:pt>
                <c:pt idx="1548">
                  <c:v>52.433399999999999</c:v>
                </c:pt>
                <c:pt idx="1549">
                  <c:v>51.606200000000001</c:v>
                </c:pt>
                <c:pt idx="1550">
                  <c:v>48.9955</c:v>
                </c:pt>
                <c:pt idx="1551">
                  <c:v>52.331499999999998</c:v>
                </c:pt>
                <c:pt idx="1552">
                  <c:v>52.347650000000002</c:v>
                </c:pt>
                <c:pt idx="1553">
                  <c:v>52.363799999999998</c:v>
                </c:pt>
                <c:pt idx="1554">
                  <c:v>52.379949999999987</c:v>
                </c:pt>
                <c:pt idx="1555">
                  <c:v>52.396099999999997</c:v>
                </c:pt>
                <c:pt idx="1556">
                  <c:v>52.456375000000001</c:v>
                </c:pt>
                <c:pt idx="1557">
                  <c:v>52.493000000000002</c:v>
                </c:pt>
                <c:pt idx="1558">
                  <c:v>52.505400000000002</c:v>
                </c:pt>
                <c:pt idx="1559">
                  <c:v>49.283700000000003</c:v>
                </c:pt>
                <c:pt idx="1560">
                  <c:v>49.348300000000002</c:v>
                </c:pt>
                <c:pt idx="1561">
                  <c:v>49.263008333333332</c:v>
                </c:pt>
                <c:pt idx="1562">
                  <c:v>49.177716666666669</c:v>
                </c:pt>
                <c:pt idx="1563">
                  <c:v>49.092425000000013</c:v>
                </c:pt>
                <c:pt idx="1564">
                  <c:v>49.007133333333343</c:v>
                </c:pt>
                <c:pt idx="1565">
                  <c:v>49.109366666666673</c:v>
                </c:pt>
                <c:pt idx="1566">
                  <c:v>49.211599999999997</c:v>
                </c:pt>
                <c:pt idx="1567">
                  <c:v>49.743025000000003</c:v>
                </c:pt>
                <c:pt idx="1568">
                  <c:v>50.274450000000002</c:v>
                </c:pt>
                <c:pt idx="1569">
                  <c:v>50.805875</c:v>
                </c:pt>
                <c:pt idx="1570">
                  <c:v>51.337299999999999</c:v>
                </c:pt>
                <c:pt idx="1571">
                  <c:v>52.244600000000013</c:v>
                </c:pt>
                <c:pt idx="1572">
                  <c:v>52.281799999999997</c:v>
                </c:pt>
                <c:pt idx="1573">
                  <c:v>52.299199999999999</c:v>
                </c:pt>
                <c:pt idx="1574">
                  <c:v>52.295900000000003</c:v>
                </c:pt>
                <c:pt idx="1575">
                  <c:v>52.2926</c:v>
                </c:pt>
                <c:pt idx="1576">
                  <c:v>52.289299999999997</c:v>
                </c:pt>
                <c:pt idx="1577">
                  <c:v>52.275777777777783</c:v>
                </c:pt>
                <c:pt idx="1578">
                  <c:v>52.262255555555548</c:v>
                </c:pt>
                <c:pt idx="1579">
                  <c:v>52.248733333333327</c:v>
                </c:pt>
                <c:pt idx="1580">
                  <c:v>52.338999999999999</c:v>
                </c:pt>
                <c:pt idx="1581">
                  <c:v>52.351399999999998</c:v>
                </c:pt>
                <c:pt idx="1582">
                  <c:v>52.363799999999998</c:v>
                </c:pt>
                <c:pt idx="1583">
                  <c:v>51.688800000000001</c:v>
                </c:pt>
                <c:pt idx="1584">
                  <c:v>51.013800000000003</c:v>
                </c:pt>
                <c:pt idx="1585">
                  <c:v>52.289299999999997</c:v>
                </c:pt>
                <c:pt idx="1586">
                  <c:v>52.356400000000001</c:v>
                </c:pt>
                <c:pt idx="1587">
                  <c:v>52.371299999999998</c:v>
                </c:pt>
                <c:pt idx="1588">
                  <c:v>52.386200000000002</c:v>
                </c:pt>
                <c:pt idx="1589">
                  <c:v>52.396099999999997</c:v>
                </c:pt>
                <c:pt idx="1590">
                  <c:v>52.3613</c:v>
                </c:pt>
                <c:pt idx="1591">
                  <c:v>51.6584</c:v>
                </c:pt>
                <c:pt idx="1592">
                  <c:v>51.921700000000001</c:v>
                </c:pt>
                <c:pt idx="1593">
                  <c:v>51.250999999999998</c:v>
                </c:pt>
                <c:pt idx="1594">
                  <c:v>51.422400000000003</c:v>
                </c:pt>
                <c:pt idx="1595">
                  <c:v>51.740299999999998</c:v>
                </c:pt>
                <c:pt idx="1596">
                  <c:v>52.063249999999996</c:v>
                </c:pt>
                <c:pt idx="1597">
                  <c:v>52.386200000000002</c:v>
                </c:pt>
                <c:pt idx="1598">
                  <c:v>52.370049999999999</c:v>
                </c:pt>
                <c:pt idx="1599">
                  <c:v>52.406100000000002</c:v>
                </c:pt>
                <c:pt idx="1600">
                  <c:v>52.413499999999999</c:v>
                </c:pt>
                <c:pt idx="1601">
                  <c:v>52.423400000000001</c:v>
                </c:pt>
                <c:pt idx="1602">
                  <c:v>52.430900000000001</c:v>
                </c:pt>
                <c:pt idx="1603">
                  <c:v>52.435899999999997</c:v>
                </c:pt>
                <c:pt idx="1604">
                  <c:v>52.448300000000003</c:v>
                </c:pt>
                <c:pt idx="1605">
                  <c:v>52.450800000000001</c:v>
                </c:pt>
                <c:pt idx="1606">
                  <c:v>52.454933333333337</c:v>
                </c:pt>
                <c:pt idx="1607">
                  <c:v>52.459066666666658</c:v>
                </c:pt>
                <c:pt idx="1608">
                  <c:v>52.463200000000001</c:v>
                </c:pt>
                <c:pt idx="1609">
                  <c:v>52.4756</c:v>
                </c:pt>
                <c:pt idx="1610">
                  <c:v>52.478099999999998</c:v>
                </c:pt>
                <c:pt idx="1611">
                  <c:v>52.480600000000003</c:v>
                </c:pt>
                <c:pt idx="1612">
                  <c:v>50.004049999999999</c:v>
                </c:pt>
                <c:pt idx="1613">
                  <c:v>51.211300000000001</c:v>
                </c:pt>
                <c:pt idx="1614">
                  <c:v>51.588799999999999</c:v>
                </c:pt>
                <c:pt idx="1615">
                  <c:v>51.106900000000003</c:v>
                </c:pt>
                <c:pt idx="1616">
                  <c:v>50.728724999999997</c:v>
                </c:pt>
                <c:pt idx="1617">
                  <c:v>50.350549999999998</c:v>
                </c:pt>
                <c:pt idx="1618">
                  <c:v>50.62</c:v>
                </c:pt>
                <c:pt idx="1619">
                  <c:v>50.247500000000002</c:v>
                </c:pt>
                <c:pt idx="1620">
                  <c:v>52.174999999999997</c:v>
                </c:pt>
                <c:pt idx="1621">
                  <c:v>52.227200000000003</c:v>
                </c:pt>
                <c:pt idx="1622">
                  <c:v>52.256999999999998</c:v>
                </c:pt>
                <c:pt idx="1623">
                  <c:v>52.281799999999997</c:v>
                </c:pt>
                <c:pt idx="1624">
                  <c:v>52.299199999999999</c:v>
                </c:pt>
                <c:pt idx="1625">
                  <c:v>52.289299999999997</c:v>
                </c:pt>
                <c:pt idx="1626">
                  <c:v>49.017899999999997</c:v>
                </c:pt>
                <c:pt idx="1627">
                  <c:v>50.150599999999997</c:v>
                </c:pt>
                <c:pt idx="1628">
                  <c:v>50.217700000000001</c:v>
                </c:pt>
                <c:pt idx="1629">
                  <c:v>51.9788</c:v>
                </c:pt>
                <c:pt idx="1630">
                  <c:v>52.301699999999997</c:v>
                </c:pt>
                <c:pt idx="1631">
                  <c:v>52.249600000000001</c:v>
                </c:pt>
                <c:pt idx="1632">
                  <c:v>52.271900000000002</c:v>
                </c:pt>
                <c:pt idx="1633">
                  <c:v>52.286799999999999</c:v>
                </c:pt>
                <c:pt idx="1634">
                  <c:v>52.301699999999997</c:v>
                </c:pt>
                <c:pt idx="1635">
                  <c:v>52.309199999999997</c:v>
                </c:pt>
                <c:pt idx="1636">
                  <c:v>50.754199999999997</c:v>
                </c:pt>
                <c:pt idx="1637">
                  <c:v>51.609949999999998</c:v>
                </c:pt>
                <c:pt idx="1638">
                  <c:v>52.465699999999998</c:v>
                </c:pt>
                <c:pt idx="1639">
                  <c:v>51.357799999999997</c:v>
                </c:pt>
                <c:pt idx="1640">
                  <c:v>51.691483333333331</c:v>
                </c:pt>
                <c:pt idx="1641">
                  <c:v>52.025166666666671</c:v>
                </c:pt>
                <c:pt idx="1642">
                  <c:v>52.358849999999997</c:v>
                </c:pt>
                <c:pt idx="1643">
                  <c:v>51.718000000000004</c:v>
                </c:pt>
                <c:pt idx="1644">
                  <c:v>50.720650000000013</c:v>
                </c:pt>
                <c:pt idx="1645">
                  <c:v>49.723300000000002</c:v>
                </c:pt>
                <c:pt idx="1646">
                  <c:v>49.498550000000002</c:v>
                </c:pt>
                <c:pt idx="1647">
                  <c:v>52.0931</c:v>
                </c:pt>
                <c:pt idx="1648">
                  <c:v>52.1601</c:v>
                </c:pt>
                <c:pt idx="1649">
                  <c:v>52.192399999999999</c:v>
                </c:pt>
                <c:pt idx="1650">
                  <c:v>52.214799999999997</c:v>
                </c:pt>
                <c:pt idx="1651">
                  <c:v>52.237099999999998</c:v>
                </c:pt>
                <c:pt idx="1652">
                  <c:v>52.252000000000002</c:v>
                </c:pt>
                <c:pt idx="1653">
                  <c:v>52.264499999999998</c:v>
                </c:pt>
                <c:pt idx="1654">
                  <c:v>52.279400000000003</c:v>
                </c:pt>
                <c:pt idx="1655">
                  <c:v>52.289299999999997</c:v>
                </c:pt>
                <c:pt idx="1656">
                  <c:v>52.301699999999997</c:v>
                </c:pt>
                <c:pt idx="1657">
                  <c:v>52.309199999999997</c:v>
                </c:pt>
                <c:pt idx="1658">
                  <c:v>52.309199999999997</c:v>
                </c:pt>
                <c:pt idx="1659">
                  <c:v>50.712000000000003</c:v>
                </c:pt>
                <c:pt idx="1660">
                  <c:v>51.357799999999997</c:v>
                </c:pt>
                <c:pt idx="1661">
                  <c:v>51.665799999999997</c:v>
                </c:pt>
                <c:pt idx="1662">
                  <c:v>51.906799999999997</c:v>
                </c:pt>
                <c:pt idx="1663">
                  <c:v>52.304200000000002</c:v>
                </c:pt>
                <c:pt idx="1664">
                  <c:v>52.316600000000001</c:v>
                </c:pt>
                <c:pt idx="1665">
                  <c:v>52.326599999999999</c:v>
                </c:pt>
                <c:pt idx="1666">
                  <c:v>52.314100000000003</c:v>
                </c:pt>
                <c:pt idx="1667">
                  <c:v>52.341500000000003</c:v>
                </c:pt>
                <c:pt idx="1668">
                  <c:v>51.591299999999997</c:v>
                </c:pt>
                <c:pt idx="1669">
                  <c:v>51.677624999999999</c:v>
                </c:pt>
                <c:pt idx="1670">
                  <c:v>51.763950000000001</c:v>
                </c:pt>
                <c:pt idx="1671">
                  <c:v>52.346400000000003</c:v>
                </c:pt>
                <c:pt idx="1672">
                  <c:v>52.334000000000003</c:v>
                </c:pt>
                <c:pt idx="1673">
                  <c:v>52.33775</c:v>
                </c:pt>
                <c:pt idx="1674">
                  <c:v>52.341500000000003</c:v>
                </c:pt>
                <c:pt idx="1675">
                  <c:v>52.3489</c:v>
                </c:pt>
                <c:pt idx="1676">
                  <c:v>52.358800000000002</c:v>
                </c:pt>
                <c:pt idx="1677">
                  <c:v>52.363799999999998</c:v>
                </c:pt>
                <c:pt idx="1678">
                  <c:v>52.371300000000012</c:v>
                </c:pt>
                <c:pt idx="1679">
                  <c:v>52.376266666666673</c:v>
                </c:pt>
                <c:pt idx="1680">
                  <c:v>52.381233333333327</c:v>
                </c:pt>
                <c:pt idx="1681">
                  <c:v>52.386200000000002</c:v>
                </c:pt>
                <c:pt idx="1682">
                  <c:v>52.389899999999997</c:v>
                </c:pt>
                <c:pt idx="1683">
                  <c:v>52.337724999999999</c:v>
                </c:pt>
                <c:pt idx="1684">
                  <c:v>52.285550000000001</c:v>
                </c:pt>
                <c:pt idx="1685">
                  <c:v>51.889975</c:v>
                </c:pt>
                <c:pt idx="1686">
                  <c:v>51.494399999999999</c:v>
                </c:pt>
                <c:pt idx="1687">
                  <c:v>51.611199999999997</c:v>
                </c:pt>
                <c:pt idx="1688">
                  <c:v>51.444125</c:v>
                </c:pt>
                <c:pt idx="1689">
                  <c:v>51.277050000000003</c:v>
                </c:pt>
                <c:pt idx="1690">
                  <c:v>51.538499999999999</c:v>
                </c:pt>
                <c:pt idx="1691">
                  <c:v>51.799950000000003</c:v>
                </c:pt>
                <c:pt idx="1692">
                  <c:v>51.400649999999999</c:v>
                </c:pt>
                <c:pt idx="1693">
                  <c:v>51.001350000000002</c:v>
                </c:pt>
                <c:pt idx="1694">
                  <c:v>51.651524999999999</c:v>
                </c:pt>
                <c:pt idx="1695">
                  <c:v>52.301699999999997</c:v>
                </c:pt>
                <c:pt idx="1696">
                  <c:v>52.319099999999999</c:v>
                </c:pt>
                <c:pt idx="1697">
                  <c:v>52.304200000000002</c:v>
                </c:pt>
                <c:pt idx="1698">
                  <c:v>51.0274</c:v>
                </c:pt>
                <c:pt idx="1699">
                  <c:v>52.336500000000001</c:v>
                </c:pt>
                <c:pt idx="1700">
                  <c:v>52.346400000000003</c:v>
                </c:pt>
                <c:pt idx="1701">
                  <c:v>52.356400000000001</c:v>
                </c:pt>
                <c:pt idx="1702">
                  <c:v>52.3688</c:v>
                </c:pt>
                <c:pt idx="1703">
                  <c:v>52.371299999999998</c:v>
                </c:pt>
                <c:pt idx="1704">
                  <c:v>52.378700000000002</c:v>
                </c:pt>
                <c:pt idx="1705">
                  <c:v>52.383699999999997</c:v>
                </c:pt>
                <c:pt idx="1706">
                  <c:v>52.3887</c:v>
                </c:pt>
                <c:pt idx="1707">
                  <c:v>52.391100000000002</c:v>
                </c:pt>
                <c:pt idx="1708">
                  <c:v>52.396099999999997</c:v>
                </c:pt>
                <c:pt idx="1709">
                  <c:v>51.884399999999999</c:v>
                </c:pt>
                <c:pt idx="1710">
                  <c:v>51.807400000000001</c:v>
                </c:pt>
                <c:pt idx="1711">
                  <c:v>52.386200000000002</c:v>
                </c:pt>
                <c:pt idx="1712">
                  <c:v>48.990600000000001</c:v>
                </c:pt>
                <c:pt idx="1713">
                  <c:v>49.017899999999997</c:v>
                </c:pt>
                <c:pt idx="1714">
                  <c:v>49.045200000000001</c:v>
                </c:pt>
                <c:pt idx="1715">
                  <c:v>48.993000000000002</c:v>
                </c:pt>
                <c:pt idx="1716">
                  <c:v>52.068199999999997</c:v>
                </c:pt>
                <c:pt idx="1717">
                  <c:v>52.142699999999998</c:v>
                </c:pt>
                <c:pt idx="1718">
                  <c:v>52.18</c:v>
                </c:pt>
                <c:pt idx="1719">
                  <c:v>52.202399999999997</c:v>
                </c:pt>
                <c:pt idx="1720">
                  <c:v>52.222200000000001</c:v>
                </c:pt>
                <c:pt idx="1721">
                  <c:v>52.232199999999999</c:v>
                </c:pt>
                <c:pt idx="1722">
                  <c:v>52.247100000000003</c:v>
                </c:pt>
                <c:pt idx="1723">
                  <c:v>52.256999999999998</c:v>
                </c:pt>
                <c:pt idx="1724">
                  <c:v>52.264499999999998</c:v>
                </c:pt>
                <c:pt idx="1725">
                  <c:v>52.271925000000003</c:v>
                </c:pt>
                <c:pt idx="1726">
                  <c:v>52.279350000000001</c:v>
                </c:pt>
                <c:pt idx="1727">
                  <c:v>52.291800000000002</c:v>
                </c:pt>
                <c:pt idx="1728">
                  <c:v>52.299199999999999</c:v>
                </c:pt>
                <c:pt idx="1729">
                  <c:v>52.301699999999997</c:v>
                </c:pt>
                <c:pt idx="1730">
                  <c:v>52.309199999999997</c:v>
                </c:pt>
                <c:pt idx="1731">
                  <c:v>52.316600000000001</c:v>
                </c:pt>
                <c:pt idx="1732">
                  <c:v>52.321599999999997</c:v>
                </c:pt>
                <c:pt idx="1733">
                  <c:v>52.326599999999999</c:v>
                </c:pt>
                <c:pt idx="1734">
                  <c:v>49.628900000000002</c:v>
                </c:pt>
                <c:pt idx="1735">
                  <c:v>48.950800000000001</c:v>
                </c:pt>
                <c:pt idx="1736">
                  <c:v>48.945799999999998</c:v>
                </c:pt>
                <c:pt idx="1737">
                  <c:v>52.331499999999998</c:v>
                </c:pt>
                <c:pt idx="1738">
                  <c:v>52.137799999999999</c:v>
                </c:pt>
                <c:pt idx="1739">
                  <c:v>52.609699999999997</c:v>
                </c:pt>
                <c:pt idx="1740">
                  <c:v>52.197400000000002</c:v>
                </c:pt>
                <c:pt idx="1741">
                  <c:v>52.207299999999996</c:v>
                </c:pt>
                <c:pt idx="1742">
                  <c:v>52.222200000000001</c:v>
                </c:pt>
                <c:pt idx="1743">
                  <c:v>52.2346</c:v>
                </c:pt>
                <c:pt idx="1744">
                  <c:v>52.242100000000001</c:v>
                </c:pt>
                <c:pt idx="1745">
                  <c:v>52.252000000000002</c:v>
                </c:pt>
                <c:pt idx="1746">
                  <c:v>52.289299999999997</c:v>
                </c:pt>
                <c:pt idx="1747">
                  <c:v>48.920999999999999</c:v>
                </c:pt>
                <c:pt idx="1748">
                  <c:v>49.010399999999997</c:v>
                </c:pt>
                <c:pt idx="1749">
                  <c:v>51.534199999999998</c:v>
                </c:pt>
                <c:pt idx="1750">
                  <c:v>51.573900000000002</c:v>
                </c:pt>
                <c:pt idx="1751">
                  <c:v>51.606200000000001</c:v>
                </c:pt>
                <c:pt idx="1752">
                  <c:v>51.869500000000002</c:v>
                </c:pt>
                <c:pt idx="1753">
                  <c:v>51.101999999999997</c:v>
                </c:pt>
                <c:pt idx="1754">
                  <c:v>51.345399999999998</c:v>
                </c:pt>
                <c:pt idx="1755">
                  <c:v>52.132800000000003</c:v>
                </c:pt>
                <c:pt idx="1756">
                  <c:v>52.157600000000002</c:v>
                </c:pt>
                <c:pt idx="1757">
                  <c:v>52.170099999999998</c:v>
                </c:pt>
                <c:pt idx="1758">
                  <c:v>52.182499999999997</c:v>
                </c:pt>
                <c:pt idx="1759">
                  <c:v>52.212299999999999</c:v>
                </c:pt>
                <c:pt idx="1760">
                  <c:v>50.416400000000003</c:v>
                </c:pt>
                <c:pt idx="1761">
                  <c:v>51.000100000000003</c:v>
                </c:pt>
                <c:pt idx="1762">
                  <c:v>50.592700000000001</c:v>
                </c:pt>
                <c:pt idx="1763">
                  <c:v>50.413899999999998</c:v>
                </c:pt>
                <c:pt idx="1764">
                  <c:v>50.232599999999998</c:v>
                </c:pt>
                <c:pt idx="1765">
                  <c:v>51.218699999999998</c:v>
                </c:pt>
                <c:pt idx="1766">
                  <c:v>50.716900000000003</c:v>
                </c:pt>
                <c:pt idx="1767">
                  <c:v>51.097000000000001</c:v>
                </c:pt>
                <c:pt idx="1768">
                  <c:v>52.030999999999999</c:v>
                </c:pt>
                <c:pt idx="1769">
                  <c:v>52.070700000000002</c:v>
                </c:pt>
                <c:pt idx="1770">
                  <c:v>52.090600000000002</c:v>
                </c:pt>
                <c:pt idx="1771">
                  <c:v>52.110500000000002</c:v>
                </c:pt>
                <c:pt idx="1772">
                  <c:v>52.125399999999999</c:v>
                </c:pt>
                <c:pt idx="1773">
                  <c:v>52.135300000000001</c:v>
                </c:pt>
                <c:pt idx="1774">
                  <c:v>52.150199999999998</c:v>
                </c:pt>
                <c:pt idx="1775">
                  <c:v>52.1601</c:v>
                </c:pt>
                <c:pt idx="1776">
                  <c:v>52.1676</c:v>
                </c:pt>
                <c:pt idx="1777">
                  <c:v>51.4621</c:v>
                </c:pt>
                <c:pt idx="1778">
                  <c:v>50.282200000000003</c:v>
                </c:pt>
                <c:pt idx="1779">
                  <c:v>52.396099999999997</c:v>
                </c:pt>
                <c:pt idx="1780">
                  <c:v>52.1676</c:v>
                </c:pt>
                <c:pt idx="1781">
                  <c:v>52.18</c:v>
                </c:pt>
                <c:pt idx="1782">
                  <c:v>52.189900000000002</c:v>
                </c:pt>
                <c:pt idx="1783">
                  <c:v>52.197400000000002</c:v>
                </c:pt>
                <c:pt idx="1784">
                  <c:v>52.204799999999999</c:v>
                </c:pt>
                <c:pt idx="1785">
                  <c:v>52.209800000000001</c:v>
                </c:pt>
                <c:pt idx="1786">
                  <c:v>52.217300000000002</c:v>
                </c:pt>
                <c:pt idx="1787">
                  <c:v>52.224699999999999</c:v>
                </c:pt>
                <c:pt idx="1788">
                  <c:v>52.229700000000001</c:v>
                </c:pt>
                <c:pt idx="1789">
                  <c:v>52.2346</c:v>
                </c:pt>
                <c:pt idx="1790">
                  <c:v>52.239600000000003</c:v>
                </c:pt>
                <c:pt idx="1791">
                  <c:v>48.945799999999998</c:v>
                </c:pt>
                <c:pt idx="1792">
                  <c:v>52.085599999999999</c:v>
                </c:pt>
                <c:pt idx="1793">
                  <c:v>52.132800000000003</c:v>
                </c:pt>
                <c:pt idx="1794">
                  <c:v>52.165100000000002</c:v>
                </c:pt>
                <c:pt idx="1795">
                  <c:v>52.182499999999997</c:v>
                </c:pt>
                <c:pt idx="1796">
                  <c:v>52.185000000000002</c:v>
                </c:pt>
                <c:pt idx="1797">
                  <c:v>48.831600000000002</c:v>
                </c:pt>
                <c:pt idx="1798">
                  <c:v>48.911099999999998</c:v>
                </c:pt>
                <c:pt idx="1799">
                  <c:v>48.805499999999988</c:v>
                </c:pt>
                <c:pt idx="1800">
                  <c:v>48.6999</c:v>
                </c:pt>
                <c:pt idx="1801">
                  <c:v>48.709899999999998</c:v>
                </c:pt>
                <c:pt idx="1802">
                  <c:v>48.526000000000003</c:v>
                </c:pt>
                <c:pt idx="1803">
                  <c:v>48.575699999999998</c:v>
                </c:pt>
                <c:pt idx="1804">
                  <c:v>48.530999999999999</c:v>
                </c:pt>
                <c:pt idx="1805">
                  <c:v>48.456499999999998</c:v>
                </c:pt>
                <c:pt idx="1806">
                  <c:v>51.707999999999998</c:v>
                </c:pt>
                <c:pt idx="1807">
                  <c:v>51.799900000000001</c:v>
                </c:pt>
                <c:pt idx="1808">
                  <c:v>51.847099999999998</c:v>
                </c:pt>
                <c:pt idx="1809">
                  <c:v>51.881900000000002</c:v>
                </c:pt>
                <c:pt idx="1810">
                  <c:v>51.911700000000003</c:v>
                </c:pt>
                <c:pt idx="1811">
                  <c:v>51.916699999999999</c:v>
                </c:pt>
                <c:pt idx="1812">
                  <c:v>48.526000000000003</c:v>
                </c:pt>
                <c:pt idx="1813">
                  <c:v>48.528500000000001</c:v>
                </c:pt>
                <c:pt idx="1814">
                  <c:v>51.5441</c:v>
                </c:pt>
                <c:pt idx="1815">
                  <c:v>51.804900000000004</c:v>
                </c:pt>
                <c:pt idx="1816">
                  <c:v>51.854599999999998</c:v>
                </c:pt>
                <c:pt idx="1817">
                  <c:v>51.886899999999997</c:v>
                </c:pt>
                <c:pt idx="1818">
                  <c:v>51.884399999999999</c:v>
                </c:pt>
                <c:pt idx="1819">
                  <c:v>48.729700000000001</c:v>
                </c:pt>
                <c:pt idx="1820">
                  <c:v>48.6006</c:v>
                </c:pt>
                <c:pt idx="1821">
                  <c:v>48.841500000000003</c:v>
                </c:pt>
                <c:pt idx="1822">
                  <c:v>48.439100000000003</c:v>
                </c:pt>
                <c:pt idx="1823">
                  <c:v>48.451500000000003</c:v>
                </c:pt>
                <c:pt idx="1824">
                  <c:v>51.636000000000003</c:v>
                </c:pt>
                <c:pt idx="1825">
                  <c:v>51.720500000000001</c:v>
                </c:pt>
                <c:pt idx="1826">
                  <c:v>51.767699999999998</c:v>
                </c:pt>
                <c:pt idx="1827">
                  <c:v>51.799900000000001</c:v>
                </c:pt>
                <c:pt idx="1828">
                  <c:v>51.829799999999999</c:v>
                </c:pt>
                <c:pt idx="1829">
                  <c:v>51.8521</c:v>
                </c:pt>
                <c:pt idx="1830">
                  <c:v>51.872</c:v>
                </c:pt>
                <c:pt idx="1831">
                  <c:v>51.889400000000002</c:v>
                </c:pt>
                <c:pt idx="1832">
                  <c:v>51.904299999999999</c:v>
                </c:pt>
                <c:pt idx="1833">
                  <c:v>51.916699999999999</c:v>
                </c:pt>
                <c:pt idx="1834">
                  <c:v>48.754600000000003</c:v>
                </c:pt>
                <c:pt idx="1835">
                  <c:v>51.874499999999998</c:v>
                </c:pt>
                <c:pt idx="1836">
                  <c:v>50.091000000000001</c:v>
                </c:pt>
                <c:pt idx="1837">
                  <c:v>51.849600000000002</c:v>
                </c:pt>
                <c:pt idx="1838">
                  <c:v>50.272300000000001</c:v>
                </c:pt>
                <c:pt idx="1839">
                  <c:v>50.418799999999997</c:v>
                </c:pt>
                <c:pt idx="1840">
                  <c:v>51.857100000000003</c:v>
                </c:pt>
                <c:pt idx="1841">
                  <c:v>51.886899999999997</c:v>
                </c:pt>
                <c:pt idx="1842">
                  <c:v>51.906799999999997</c:v>
                </c:pt>
                <c:pt idx="1843">
                  <c:v>51.919199999999996</c:v>
                </c:pt>
                <c:pt idx="1844">
                  <c:v>51.934100000000001</c:v>
                </c:pt>
                <c:pt idx="1845">
                  <c:v>51.9465</c:v>
                </c:pt>
                <c:pt idx="1846">
                  <c:v>51.956400000000002</c:v>
                </c:pt>
                <c:pt idx="1847">
                  <c:v>51.555192000000012</c:v>
                </c:pt>
                <c:pt idx="1848">
                  <c:v>51.153984000000001</c:v>
                </c:pt>
                <c:pt idx="1849">
                  <c:v>50.752775999999997</c:v>
                </c:pt>
                <c:pt idx="1850">
                  <c:v>50.351568</c:v>
                </c:pt>
                <c:pt idx="1851">
                  <c:v>49.950360000000003</c:v>
                </c:pt>
                <c:pt idx="1852">
                  <c:v>51.79</c:v>
                </c:pt>
                <c:pt idx="1853">
                  <c:v>51.834699999999998</c:v>
                </c:pt>
                <c:pt idx="1854">
                  <c:v>51.862000000000002</c:v>
                </c:pt>
                <c:pt idx="1855">
                  <c:v>51.881900000000002</c:v>
                </c:pt>
                <c:pt idx="1856">
                  <c:v>51.899299999999997</c:v>
                </c:pt>
                <c:pt idx="1857">
                  <c:v>51.914200000000001</c:v>
                </c:pt>
                <c:pt idx="1858">
                  <c:v>51.926600000000001</c:v>
                </c:pt>
                <c:pt idx="1859">
                  <c:v>51.939100000000003</c:v>
                </c:pt>
                <c:pt idx="1860">
                  <c:v>51.655900000000003</c:v>
                </c:pt>
                <c:pt idx="1861">
                  <c:v>51.479500000000002</c:v>
                </c:pt>
                <c:pt idx="1862">
                  <c:v>51.1342</c:v>
                </c:pt>
                <c:pt idx="1863">
                  <c:v>50.913200000000003</c:v>
                </c:pt>
                <c:pt idx="1864">
                  <c:v>50.970300000000002</c:v>
                </c:pt>
                <c:pt idx="1865">
                  <c:v>50.975299999999997</c:v>
                </c:pt>
                <c:pt idx="1866">
                  <c:v>50.9529</c:v>
                </c:pt>
                <c:pt idx="1867">
                  <c:v>51.129300000000001</c:v>
                </c:pt>
                <c:pt idx="1868">
                  <c:v>50.478499999999997</c:v>
                </c:pt>
                <c:pt idx="1869">
                  <c:v>50.677199999999999</c:v>
                </c:pt>
                <c:pt idx="1870">
                  <c:v>50.610100000000003</c:v>
                </c:pt>
                <c:pt idx="1871">
                  <c:v>51.807400000000001</c:v>
                </c:pt>
                <c:pt idx="1872">
                  <c:v>52.301699999999997</c:v>
                </c:pt>
                <c:pt idx="1873">
                  <c:v>48.754600000000003</c:v>
                </c:pt>
                <c:pt idx="1874">
                  <c:v>51.8521</c:v>
                </c:pt>
                <c:pt idx="1875">
                  <c:v>51.869500000000002</c:v>
                </c:pt>
                <c:pt idx="1876">
                  <c:v>51.899299999999997</c:v>
                </c:pt>
                <c:pt idx="1877">
                  <c:v>51.914200000000001</c:v>
                </c:pt>
                <c:pt idx="1878">
                  <c:v>51.924100000000003</c:v>
                </c:pt>
                <c:pt idx="1879">
                  <c:v>51.934100000000001</c:v>
                </c:pt>
                <c:pt idx="1880">
                  <c:v>51.941499999999998</c:v>
                </c:pt>
                <c:pt idx="1881">
                  <c:v>51.951500000000003</c:v>
                </c:pt>
                <c:pt idx="1882">
                  <c:v>51.963900000000002</c:v>
                </c:pt>
                <c:pt idx="1883">
                  <c:v>51.961399999999998</c:v>
                </c:pt>
                <c:pt idx="1884">
                  <c:v>51.971400000000003</c:v>
                </c:pt>
                <c:pt idx="1885">
                  <c:v>51.976300000000002</c:v>
                </c:pt>
                <c:pt idx="1886">
                  <c:v>51.981299999999997</c:v>
                </c:pt>
                <c:pt idx="1887">
                  <c:v>51.988700000000001</c:v>
                </c:pt>
                <c:pt idx="1888">
                  <c:v>51.144199999999998</c:v>
                </c:pt>
                <c:pt idx="1889">
                  <c:v>49.482399999999998</c:v>
                </c:pt>
                <c:pt idx="1890">
                  <c:v>48.540999999999997</c:v>
                </c:pt>
                <c:pt idx="1891">
                  <c:v>48.389400000000002</c:v>
                </c:pt>
                <c:pt idx="1892">
                  <c:v>51.795000000000002</c:v>
                </c:pt>
                <c:pt idx="1893">
                  <c:v>51.837200000000003</c:v>
                </c:pt>
                <c:pt idx="1894">
                  <c:v>51.869500000000002</c:v>
                </c:pt>
                <c:pt idx="1895">
                  <c:v>48.8018</c:v>
                </c:pt>
                <c:pt idx="1896">
                  <c:v>48.627899999999997</c:v>
                </c:pt>
                <c:pt idx="1897">
                  <c:v>48.603099999999998</c:v>
                </c:pt>
                <c:pt idx="1898">
                  <c:v>48.578200000000002</c:v>
                </c:pt>
                <c:pt idx="1899">
                  <c:v>51.623600000000003</c:v>
                </c:pt>
                <c:pt idx="1900">
                  <c:v>51.695599999999999</c:v>
                </c:pt>
                <c:pt idx="1901">
                  <c:v>51.732900000000001</c:v>
                </c:pt>
                <c:pt idx="1902">
                  <c:v>51.760199999999998</c:v>
                </c:pt>
                <c:pt idx="1903">
                  <c:v>51.782600000000002</c:v>
                </c:pt>
                <c:pt idx="1904">
                  <c:v>51.802399999999999</c:v>
                </c:pt>
                <c:pt idx="1905">
                  <c:v>51.814900000000002</c:v>
                </c:pt>
                <c:pt idx="1906">
                  <c:v>51.829799999999999</c:v>
                </c:pt>
                <c:pt idx="1907">
                  <c:v>51.842199999999998</c:v>
                </c:pt>
                <c:pt idx="1908">
                  <c:v>48.978099999999998</c:v>
                </c:pt>
                <c:pt idx="1909">
                  <c:v>50.317</c:v>
                </c:pt>
                <c:pt idx="1910">
                  <c:v>51.799900000000001</c:v>
                </c:pt>
                <c:pt idx="1911">
                  <c:v>51.817925000000002</c:v>
                </c:pt>
                <c:pt idx="1912">
                  <c:v>51.835949999999997</c:v>
                </c:pt>
                <c:pt idx="1913">
                  <c:v>51.8521</c:v>
                </c:pt>
                <c:pt idx="1914">
                  <c:v>51.8645</c:v>
                </c:pt>
                <c:pt idx="1915">
                  <c:v>51.874499999999998</c:v>
                </c:pt>
                <c:pt idx="1916">
                  <c:v>51.884399999999999</c:v>
                </c:pt>
                <c:pt idx="1917">
                  <c:v>51.8919</c:v>
                </c:pt>
                <c:pt idx="1918">
                  <c:v>51.901800000000001</c:v>
                </c:pt>
                <c:pt idx="1919">
                  <c:v>51.906799999999997</c:v>
                </c:pt>
                <c:pt idx="1920">
                  <c:v>51.592550000000003</c:v>
                </c:pt>
                <c:pt idx="1921">
                  <c:v>51.278300000000002</c:v>
                </c:pt>
                <c:pt idx="1922">
                  <c:v>50.96405</c:v>
                </c:pt>
                <c:pt idx="1923">
                  <c:v>51.454700000000003</c:v>
                </c:pt>
                <c:pt idx="1924">
                  <c:v>51.6633</c:v>
                </c:pt>
                <c:pt idx="1925">
                  <c:v>51.568899999999999</c:v>
                </c:pt>
                <c:pt idx="1926">
                  <c:v>51.367699999999999</c:v>
                </c:pt>
                <c:pt idx="1927">
                  <c:v>51.762700000000002</c:v>
                </c:pt>
                <c:pt idx="1928">
                  <c:v>51.742800000000003</c:v>
                </c:pt>
                <c:pt idx="1929">
                  <c:v>51.9863</c:v>
                </c:pt>
                <c:pt idx="1930">
                  <c:v>51.877000000000002</c:v>
                </c:pt>
                <c:pt idx="1931">
                  <c:v>51.886899999999997</c:v>
                </c:pt>
                <c:pt idx="1932">
                  <c:v>51.889400000000002</c:v>
                </c:pt>
                <c:pt idx="1933">
                  <c:v>51.216200000000001</c:v>
                </c:pt>
                <c:pt idx="1934">
                  <c:v>51.857100000000003</c:v>
                </c:pt>
                <c:pt idx="1935">
                  <c:v>51.422400000000003</c:v>
                </c:pt>
                <c:pt idx="1936">
                  <c:v>50.6648</c:v>
                </c:pt>
                <c:pt idx="1937">
                  <c:v>51.168999999999997</c:v>
                </c:pt>
                <c:pt idx="1938">
                  <c:v>51.5242</c:v>
                </c:pt>
                <c:pt idx="1939">
                  <c:v>51.099499999999999</c:v>
                </c:pt>
                <c:pt idx="1940">
                  <c:v>51.546599999999998</c:v>
                </c:pt>
                <c:pt idx="1941">
                  <c:v>51.1616</c:v>
                </c:pt>
                <c:pt idx="1942">
                  <c:v>51.024900000000002</c:v>
                </c:pt>
                <c:pt idx="1943">
                  <c:v>51.715499999999999</c:v>
                </c:pt>
                <c:pt idx="1944">
                  <c:v>51.762700000000002</c:v>
                </c:pt>
                <c:pt idx="1945">
                  <c:v>51.636000000000003</c:v>
                </c:pt>
                <c:pt idx="1946">
                  <c:v>51.628599999999999</c:v>
                </c:pt>
                <c:pt idx="1947">
                  <c:v>51.6509</c:v>
                </c:pt>
                <c:pt idx="1948">
                  <c:v>51.683199999999999</c:v>
                </c:pt>
                <c:pt idx="1949">
                  <c:v>51.509300000000003</c:v>
                </c:pt>
                <c:pt idx="1950">
                  <c:v>51.417400000000001</c:v>
                </c:pt>
                <c:pt idx="1951">
                  <c:v>51.313099999999999</c:v>
                </c:pt>
                <c:pt idx="1952">
                  <c:v>50.758333333333333</c:v>
                </c:pt>
                <c:pt idx="1953">
                  <c:v>50.20356666666666</c:v>
                </c:pt>
                <c:pt idx="1954">
                  <c:v>49.648799999999987</c:v>
                </c:pt>
                <c:pt idx="1955">
                  <c:v>51.472099999999998</c:v>
                </c:pt>
                <c:pt idx="1956">
                  <c:v>51.8521</c:v>
                </c:pt>
                <c:pt idx="1957">
                  <c:v>51.762700000000002</c:v>
                </c:pt>
                <c:pt idx="1958">
                  <c:v>51.784999999999997</c:v>
                </c:pt>
                <c:pt idx="1959">
                  <c:v>50.942999999999998</c:v>
                </c:pt>
                <c:pt idx="1960">
                  <c:v>51.183900000000001</c:v>
                </c:pt>
                <c:pt idx="1961">
                  <c:v>51.7652</c:v>
                </c:pt>
                <c:pt idx="1962">
                  <c:v>51.799900000000001</c:v>
                </c:pt>
                <c:pt idx="1963">
                  <c:v>51.814900000000002</c:v>
                </c:pt>
                <c:pt idx="1964">
                  <c:v>51.824800000000003</c:v>
                </c:pt>
                <c:pt idx="1965">
                  <c:v>51.814900000000002</c:v>
                </c:pt>
                <c:pt idx="1966">
                  <c:v>48.536000000000001</c:v>
                </c:pt>
                <c:pt idx="1967">
                  <c:v>48.319899999999997</c:v>
                </c:pt>
                <c:pt idx="1968">
                  <c:v>49.912149999999997</c:v>
                </c:pt>
                <c:pt idx="1969">
                  <c:v>51.504399999999997</c:v>
                </c:pt>
                <c:pt idx="1970">
                  <c:v>50.982733333333343</c:v>
                </c:pt>
                <c:pt idx="1971">
                  <c:v>50.461066666666667</c:v>
                </c:pt>
                <c:pt idx="1972">
                  <c:v>51.067183333333332</c:v>
                </c:pt>
                <c:pt idx="1973">
                  <c:v>51.673299999999998</c:v>
                </c:pt>
                <c:pt idx="1974">
                  <c:v>51.715499999999999</c:v>
                </c:pt>
                <c:pt idx="1975">
                  <c:v>51.799900000000001</c:v>
                </c:pt>
                <c:pt idx="1976">
                  <c:v>52.003599999999999</c:v>
                </c:pt>
                <c:pt idx="1977">
                  <c:v>51.780099999999997</c:v>
                </c:pt>
                <c:pt idx="1978">
                  <c:v>48.615499999999997</c:v>
                </c:pt>
                <c:pt idx="1979">
                  <c:v>51.909199999999998</c:v>
                </c:pt>
                <c:pt idx="1980">
                  <c:v>48.342199999999998</c:v>
                </c:pt>
                <c:pt idx="1981">
                  <c:v>48.739699999999999</c:v>
                </c:pt>
                <c:pt idx="1982">
                  <c:v>49.34205</c:v>
                </c:pt>
                <c:pt idx="1983">
                  <c:v>49.944400000000002</c:v>
                </c:pt>
                <c:pt idx="1984">
                  <c:v>51.568899999999999</c:v>
                </c:pt>
                <c:pt idx="1985">
                  <c:v>51.611199999999997</c:v>
                </c:pt>
                <c:pt idx="1986">
                  <c:v>51.640999999999998</c:v>
                </c:pt>
                <c:pt idx="1987">
                  <c:v>51.6633</c:v>
                </c:pt>
                <c:pt idx="1988">
                  <c:v>51.678199999999997</c:v>
                </c:pt>
                <c:pt idx="1989">
                  <c:v>51.69</c:v>
                </c:pt>
                <c:pt idx="1990">
                  <c:v>51.701799999999999</c:v>
                </c:pt>
                <c:pt idx="1991">
                  <c:v>51.720500000000001</c:v>
                </c:pt>
                <c:pt idx="1992">
                  <c:v>51.730400000000003</c:v>
                </c:pt>
                <c:pt idx="1993">
                  <c:v>51.740299999999998</c:v>
                </c:pt>
                <c:pt idx="1994">
                  <c:v>51.750300000000003</c:v>
                </c:pt>
                <c:pt idx="1995">
                  <c:v>51.760199999999998</c:v>
                </c:pt>
                <c:pt idx="1996">
                  <c:v>51.7652</c:v>
                </c:pt>
                <c:pt idx="1997">
                  <c:v>51.772599999999997</c:v>
                </c:pt>
                <c:pt idx="1998">
                  <c:v>51.619422222222219</c:v>
                </c:pt>
                <c:pt idx="1999">
                  <c:v>51.466244444444442</c:v>
                </c:pt>
                <c:pt idx="2000">
                  <c:v>51.313066666666657</c:v>
                </c:pt>
                <c:pt idx="2001">
                  <c:v>51.089500000000001</c:v>
                </c:pt>
                <c:pt idx="2002">
                  <c:v>51.713000000000001</c:v>
                </c:pt>
                <c:pt idx="2003">
                  <c:v>51.734116666666672</c:v>
                </c:pt>
                <c:pt idx="2004">
                  <c:v>51.755233333333329</c:v>
                </c:pt>
                <c:pt idx="2005">
                  <c:v>51.776349999999987</c:v>
                </c:pt>
                <c:pt idx="2006">
                  <c:v>51.839700000000001</c:v>
                </c:pt>
                <c:pt idx="2007">
                  <c:v>51.7577</c:v>
                </c:pt>
                <c:pt idx="2008">
                  <c:v>50.923099999999998</c:v>
                </c:pt>
                <c:pt idx="2009">
                  <c:v>51.059699999999999</c:v>
                </c:pt>
                <c:pt idx="2010">
                  <c:v>50.9206</c:v>
                </c:pt>
                <c:pt idx="2011">
                  <c:v>51.007599999999996</c:v>
                </c:pt>
                <c:pt idx="2012">
                  <c:v>50.905700000000003</c:v>
                </c:pt>
                <c:pt idx="2013">
                  <c:v>50.485900000000001</c:v>
                </c:pt>
                <c:pt idx="2014">
                  <c:v>50.790199999999999</c:v>
                </c:pt>
                <c:pt idx="2015">
                  <c:v>51.094499999999996</c:v>
                </c:pt>
                <c:pt idx="2016">
                  <c:v>50.860999999999997</c:v>
                </c:pt>
                <c:pt idx="2017">
                  <c:v>50.4313</c:v>
                </c:pt>
                <c:pt idx="2018">
                  <c:v>51.633499999999998</c:v>
                </c:pt>
                <c:pt idx="2019">
                  <c:v>51.683199999999999</c:v>
                </c:pt>
                <c:pt idx="2020">
                  <c:v>51.762700000000002</c:v>
                </c:pt>
                <c:pt idx="2021">
                  <c:v>51.715499999999999</c:v>
                </c:pt>
                <c:pt idx="2022">
                  <c:v>51.750300000000003</c:v>
                </c:pt>
                <c:pt idx="2023">
                  <c:v>51.626100000000001</c:v>
                </c:pt>
                <c:pt idx="2024">
                  <c:v>51.770099999999999</c:v>
                </c:pt>
                <c:pt idx="2025">
                  <c:v>51.474499999999999</c:v>
                </c:pt>
                <c:pt idx="2026">
                  <c:v>51.479500000000002</c:v>
                </c:pt>
                <c:pt idx="2027">
                  <c:v>51.521700000000003</c:v>
                </c:pt>
                <c:pt idx="2028">
                  <c:v>51.7453</c:v>
                </c:pt>
                <c:pt idx="2029">
                  <c:v>51.695599999999999</c:v>
                </c:pt>
                <c:pt idx="2030">
                  <c:v>51.730400000000003</c:v>
                </c:pt>
                <c:pt idx="2031">
                  <c:v>51.226199999999999</c:v>
                </c:pt>
                <c:pt idx="2032">
                  <c:v>51.424900000000001</c:v>
                </c:pt>
                <c:pt idx="2033">
                  <c:v>51.735399999999998</c:v>
                </c:pt>
                <c:pt idx="2034">
                  <c:v>51.680700000000002</c:v>
                </c:pt>
                <c:pt idx="2035">
                  <c:v>51.685699999999997</c:v>
                </c:pt>
                <c:pt idx="2036">
                  <c:v>51.784999999999997</c:v>
                </c:pt>
                <c:pt idx="2037">
                  <c:v>51.782600000000002</c:v>
                </c:pt>
                <c:pt idx="2038">
                  <c:v>51.792499999999997</c:v>
                </c:pt>
                <c:pt idx="2039">
                  <c:v>51.792499999999997</c:v>
                </c:pt>
                <c:pt idx="2040">
                  <c:v>51.799900000000001</c:v>
                </c:pt>
                <c:pt idx="2041">
                  <c:v>50.470999999999997</c:v>
                </c:pt>
                <c:pt idx="2042">
                  <c:v>50.913200000000003</c:v>
                </c:pt>
                <c:pt idx="2043">
                  <c:v>51.566499999999998</c:v>
                </c:pt>
                <c:pt idx="2044">
                  <c:v>51.755200000000002</c:v>
                </c:pt>
                <c:pt idx="2045">
                  <c:v>51.489450000000012</c:v>
                </c:pt>
                <c:pt idx="2046">
                  <c:v>51.223700000000001</c:v>
                </c:pt>
                <c:pt idx="2047">
                  <c:v>51.689399999999999</c:v>
                </c:pt>
                <c:pt idx="2048">
                  <c:v>51.7776</c:v>
                </c:pt>
                <c:pt idx="2049">
                  <c:v>51.516800000000003</c:v>
                </c:pt>
                <c:pt idx="2050">
                  <c:v>51.221200000000003</c:v>
                </c:pt>
                <c:pt idx="2051">
                  <c:v>51.275799999999997</c:v>
                </c:pt>
                <c:pt idx="2052">
                  <c:v>51.330500000000001</c:v>
                </c:pt>
                <c:pt idx="2053">
                  <c:v>51.32985</c:v>
                </c:pt>
                <c:pt idx="2054">
                  <c:v>51.3292</c:v>
                </c:pt>
                <c:pt idx="2055">
                  <c:v>51.241100000000003</c:v>
                </c:pt>
                <c:pt idx="2056">
                  <c:v>51.106324999999998</c:v>
                </c:pt>
                <c:pt idx="2057">
                  <c:v>50.971550000000001</c:v>
                </c:pt>
                <c:pt idx="2058">
                  <c:v>51.238599999999998</c:v>
                </c:pt>
                <c:pt idx="2059">
                  <c:v>51.782600000000002</c:v>
                </c:pt>
                <c:pt idx="2060">
                  <c:v>51.829799999999999</c:v>
                </c:pt>
                <c:pt idx="2061">
                  <c:v>51.755200000000002</c:v>
                </c:pt>
                <c:pt idx="2062">
                  <c:v>51.760199999999998</c:v>
                </c:pt>
                <c:pt idx="2063">
                  <c:v>51.787500000000001</c:v>
                </c:pt>
                <c:pt idx="2064">
                  <c:v>51.792499999999997</c:v>
                </c:pt>
                <c:pt idx="2065">
                  <c:v>51.797499999999999</c:v>
                </c:pt>
                <c:pt idx="2066">
                  <c:v>51.799900000000001</c:v>
                </c:pt>
                <c:pt idx="2067">
                  <c:v>51.802399999999999</c:v>
                </c:pt>
                <c:pt idx="2068">
                  <c:v>51.802399999999999</c:v>
                </c:pt>
                <c:pt idx="2069">
                  <c:v>51.807400000000001</c:v>
                </c:pt>
                <c:pt idx="2070">
                  <c:v>51.809899999999999</c:v>
                </c:pt>
                <c:pt idx="2071">
                  <c:v>51.812399999999997</c:v>
                </c:pt>
                <c:pt idx="2072">
                  <c:v>51.814900000000002</c:v>
                </c:pt>
                <c:pt idx="2073">
                  <c:v>51.819800000000001</c:v>
                </c:pt>
                <c:pt idx="2074">
                  <c:v>50.326900000000002</c:v>
                </c:pt>
                <c:pt idx="2075">
                  <c:v>51.116900000000001</c:v>
                </c:pt>
                <c:pt idx="2076">
                  <c:v>51.797499999999999</c:v>
                </c:pt>
                <c:pt idx="2077">
                  <c:v>51.804900000000004</c:v>
                </c:pt>
                <c:pt idx="2078">
                  <c:v>51.809899999999999</c:v>
                </c:pt>
                <c:pt idx="2079">
                  <c:v>51.812399999999997</c:v>
                </c:pt>
                <c:pt idx="2080">
                  <c:v>51.817300000000003</c:v>
                </c:pt>
                <c:pt idx="2081">
                  <c:v>50.709499999999998</c:v>
                </c:pt>
                <c:pt idx="2082">
                  <c:v>50.975299999999997</c:v>
                </c:pt>
                <c:pt idx="2083">
                  <c:v>51.536700000000003</c:v>
                </c:pt>
                <c:pt idx="2084">
                  <c:v>51.809899999999999</c:v>
                </c:pt>
                <c:pt idx="2085">
                  <c:v>51.109400000000001</c:v>
                </c:pt>
                <c:pt idx="2086">
                  <c:v>51.499400000000001</c:v>
                </c:pt>
                <c:pt idx="2087">
                  <c:v>51.152250000000002</c:v>
                </c:pt>
                <c:pt idx="2088">
                  <c:v>50.805100000000003</c:v>
                </c:pt>
                <c:pt idx="2089">
                  <c:v>51.737900000000003</c:v>
                </c:pt>
                <c:pt idx="2090">
                  <c:v>51.755200000000002</c:v>
                </c:pt>
                <c:pt idx="2091">
                  <c:v>50.8262</c:v>
                </c:pt>
                <c:pt idx="2092">
                  <c:v>50.302100000000003</c:v>
                </c:pt>
                <c:pt idx="2093">
                  <c:v>50.393999999999998</c:v>
                </c:pt>
                <c:pt idx="2094">
                  <c:v>50.118299999999998</c:v>
                </c:pt>
                <c:pt idx="2095">
                  <c:v>48.536000000000001</c:v>
                </c:pt>
                <c:pt idx="2096">
                  <c:v>51.581400000000002</c:v>
                </c:pt>
                <c:pt idx="2097">
                  <c:v>51.626100000000001</c:v>
                </c:pt>
                <c:pt idx="2098">
                  <c:v>51.6509</c:v>
                </c:pt>
                <c:pt idx="2099">
                  <c:v>51.662075000000002</c:v>
                </c:pt>
                <c:pt idx="2100">
                  <c:v>51.673250000000003</c:v>
                </c:pt>
                <c:pt idx="2101">
                  <c:v>51.684449999999998</c:v>
                </c:pt>
                <c:pt idx="2102">
                  <c:v>51.695650000000001</c:v>
                </c:pt>
                <c:pt idx="2103">
                  <c:v>51.705599999999997</c:v>
                </c:pt>
                <c:pt idx="2104">
                  <c:v>51.715499999999999</c:v>
                </c:pt>
                <c:pt idx="2105">
                  <c:v>51.720500000000001</c:v>
                </c:pt>
                <c:pt idx="2106">
                  <c:v>51.727899999999998</c:v>
                </c:pt>
                <c:pt idx="2107">
                  <c:v>51.735399999999998</c:v>
                </c:pt>
                <c:pt idx="2108">
                  <c:v>51.737900000000003</c:v>
                </c:pt>
                <c:pt idx="2109">
                  <c:v>51.7453</c:v>
                </c:pt>
                <c:pt idx="2110">
                  <c:v>51.002600000000001</c:v>
                </c:pt>
                <c:pt idx="2111">
                  <c:v>51.655900000000003</c:v>
                </c:pt>
                <c:pt idx="2112">
                  <c:v>51.397500000000001</c:v>
                </c:pt>
                <c:pt idx="2113">
                  <c:v>51.448449999999987</c:v>
                </c:pt>
                <c:pt idx="2114">
                  <c:v>51.499399999999987</c:v>
                </c:pt>
                <c:pt idx="2115">
                  <c:v>51.735399999999998</c:v>
                </c:pt>
                <c:pt idx="2116">
                  <c:v>51.740299999999998</c:v>
                </c:pt>
                <c:pt idx="2117">
                  <c:v>51.740299999999998</c:v>
                </c:pt>
                <c:pt idx="2118">
                  <c:v>51.7254</c:v>
                </c:pt>
                <c:pt idx="2119">
                  <c:v>51.720500000000001</c:v>
                </c:pt>
                <c:pt idx="2120">
                  <c:v>51.7577</c:v>
                </c:pt>
                <c:pt idx="2121">
                  <c:v>50.036299999999997</c:v>
                </c:pt>
                <c:pt idx="2122">
                  <c:v>51.648400000000002</c:v>
                </c:pt>
                <c:pt idx="2123">
                  <c:v>50.234999999999999</c:v>
                </c:pt>
                <c:pt idx="2124">
                  <c:v>50.977699999999999</c:v>
                </c:pt>
                <c:pt idx="2125">
                  <c:v>50.359200000000001</c:v>
                </c:pt>
                <c:pt idx="2126">
                  <c:v>49.949399999999997</c:v>
                </c:pt>
                <c:pt idx="2127">
                  <c:v>49.576799999999999</c:v>
                </c:pt>
                <c:pt idx="2128">
                  <c:v>49.8003</c:v>
                </c:pt>
                <c:pt idx="2129">
                  <c:v>50.071100000000001</c:v>
                </c:pt>
                <c:pt idx="2130">
                  <c:v>49.8947</c:v>
                </c:pt>
                <c:pt idx="2131">
                  <c:v>51.325499999999998</c:v>
                </c:pt>
                <c:pt idx="2132">
                  <c:v>51.5441</c:v>
                </c:pt>
                <c:pt idx="2133">
                  <c:v>51.571399999999997</c:v>
                </c:pt>
                <c:pt idx="2134">
                  <c:v>51.588799999999999</c:v>
                </c:pt>
                <c:pt idx="2135">
                  <c:v>51.596249999999998</c:v>
                </c:pt>
                <c:pt idx="2136">
                  <c:v>51.603700000000003</c:v>
                </c:pt>
                <c:pt idx="2137">
                  <c:v>51.616100000000003</c:v>
                </c:pt>
                <c:pt idx="2138">
                  <c:v>51.63355</c:v>
                </c:pt>
                <c:pt idx="2139">
                  <c:v>51.645899999999997</c:v>
                </c:pt>
                <c:pt idx="2140">
                  <c:v>51.653399999999998</c:v>
                </c:pt>
                <c:pt idx="2141">
                  <c:v>51.660899999999998</c:v>
                </c:pt>
                <c:pt idx="2142">
                  <c:v>51.665799999999997</c:v>
                </c:pt>
                <c:pt idx="2143">
                  <c:v>51.670149999999992</c:v>
                </c:pt>
                <c:pt idx="2144">
                  <c:v>51.674499999999988</c:v>
                </c:pt>
                <c:pt idx="2145">
                  <c:v>51.683199999999999</c:v>
                </c:pt>
                <c:pt idx="2146">
                  <c:v>51.6907</c:v>
                </c:pt>
                <c:pt idx="2147">
                  <c:v>51.693100000000001</c:v>
                </c:pt>
                <c:pt idx="2148">
                  <c:v>51.698099999999997</c:v>
                </c:pt>
                <c:pt idx="2149">
                  <c:v>51.703099999999999</c:v>
                </c:pt>
                <c:pt idx="2150">
                  <c:v>51.705599999999997</c:v>
                </c:pt>
                <c:pt idx="2151">
                  <c:v>51.720500000000001</c:v>
                </c:pt>
                <c:pt idx="2152">
                  <c:v>50.562899999999999</c:v>
                </c:pt>
                <c:pt idx="2153">
                  <c:v>49.5867</c:v>
                </c:pt>
                <c:pt idx="2154">
                  <c:v>50.520699999999998</c:v>
                </c:pt>
                <c:pt idx="2155">
                  <c:v>51.037399999999998</c:v>
                </c:pt>
                <c:pt idx="2156">
                  <c:v>51.0349</c:v>
                </c:pt>
                <c:pt idx="2157">
                  <c:v>50.562899999999999</c:v>
                </c:pt>
                <c:pt idx="2158">
                  <c:v>49.430199999999999</c:v>
                </c:pt>
                <c:pt idx="2159">
                  <c:v>51.541600000000003</c:v>
                </c:pt>
                <c:pt idx="2160">
                  <c:v>51.5764</c:v>
                </c:pt>
                <c:pt idx="2161">
                  <c:v>51.593800000000002</c:v>
                </c:pt>
                <c:pt idx="2162">
                  <c:v>51.606200000000001</c:v>
                </c:pt>
                <c:pt idx="2163">
                  <c:v>51.588799999999999</c:v>
                </c:pt>
                <c:pt idx="2164">
                  <c:v>50.649900000000002</c:v>
                </c:pt>
                <c:pt idx="2165">
                  <c:v>50.659799999999997</c:v>
                </c:pt>
                <c:pt idx="2166">
                  <c:v>51.591299999999997</c:v>
                </c:pt>
                <c:pt idx="2167">
                  <c:v>51.611199999999997</c:v>
                </c:pt>
                <c:pt idx="2168">
                  <c:v>51.638500000000001</c:v>
                </c:pt>
                <c:pt idx="2169">
                  <c:v>50.6325</c:v>
                </c:pt>
                <c:pt idx="2170">
                  <c:v>50.495800000000003</c:v>
                </c:pt>
                <c:pt idx="2171">
                  <c:v>49.082500000000003</c:v>
                </c:pt>
                <c:pt idx="2172">
                  <c:v>51.546599999999998</c:v>
                </c:pt>
                <c:pt idx="2173">
                  <c:v>51.566499999999998</c:v>
                </c:pt>
                <c:pt idx="2174">
                  <c:v>51.581400000000002</c:v>
                </c:pt>
                <c:pt idx="2175">
                  <c:v>51.596299999999999</c:v>
                </c:pt>
                <c:pt idx="2176">
                  <c:v>51.606200000000001</c:v>
                </c:pt>
                <c:pt idx="2177">
                  <c:v>51.618600000000001</c:v>
                </c:pt>
                <c:pt idx="2178">
                  <c:v>51.621916666666671</c:v>
                </c:pt>
                <c:pt idx="2179">
                  <c:v>51.625233333333327</c:v>
                </c:pt>
                <c:pt idx="2180">
                  <c:v>51.628549999999997</c:v>
                </c:pt>
                <c:pt idx="2181">
                  <c:v>51.631050000000002</c:v>
                </c:pt>
                <c:pt idx="2182">
                  <c:v>51.63355</c:v>
                </c:pt>
                <c:pt idx="2183">
                  <c:v>49.653799999999997</c:v>
                </c:pt>
                <c:pt idx="2184">
                  <c:v>50.934299999999993</c:v>
                </c:pt>
                <c:pt idx="2185">
                  <c:v>51.037999999999997</c:v>
                </c:pt>
                <c:pt idx="2186">
                  <c:v>51.1417</c:v>
                </c:pt>
                <c:pt idx="2187">
                  <c:v>50.793900000000001</c:v>
                </c:pt>
                <c:pt idx="2188">
                  <c:v>50.895800000000001</c:v>
                </c:pt>
                <c:pt idx="2189">
                  <c:v>51.8596</c:v>
                </c:pt>
                <c:pt idx="2190">
                  <c:v>50.282200000000003</c:v>
                </c:pt>
                <c:pt idx="2191">
                  <c:v>51.573900000000002</c:v>
                </c:pt>
                <c:pt idx="2192">
                  <c:v>51.593800000000002</c:v>
                </c:pt>
                <c:pt idx="2193">
                  <c:v>51.601199999999999</c:v>
                </c:pt>
                <c:pt idx="2194">
                  <c:v>50.972799999999999</c:v>
                </c:pt>
                <c:pt idx="2195">
                  <c:v>51.780099999999997</c:v>
                </c:pt>
                <c:pt idx="2196">
                  <c:v>51.459600000000002</c:v>
                </c:pt>
                <c:pt idx="2197">
                  <c:v>51.396299999999997</c:v>
                </c:pt>
                <c:pt idx="2198">
                  <c:v>51.332999999999998</c:v>
                </c:pt>
                <c:pt idx="2199">
                  <c:v>51.166499999999999</c:v>
                </c:pt>
                <c:pt idx="2200">
                  <c:v>51.171500000000002</c:v>
                </c:pt>
                <c:pt idx="2201">
                  <c:v>51.643500000000003</c:v>
                </c:pt>
                <c:pt idx="2202">
                  <c:v>51.767699999999998</c:v>
                </c:pt>
                <c:pt idx="2203">
                  <c:v>50.418799999999997</c:v>
                </c:pt>
                <c:pt idx="2204">
                  <c:v>50.570399999999999</c:v>
                </c:pt>
                <c:pt idx="2205">
                  <c:v>51.258400000000002</c:v>
                </c:pt>
                <c:pt idx="2206">
                  <c:v>51.187649999999998</c:v>
                </c:pt>
                <c:pt idx="2207">
                  <c:v>51.568899999999999</c:v>
                </c:pt>
                <c:pt idx="2208">
                  <c:v>51.578899999999997</c:v>
                </c:pt>
                <c:pt idx="2209">
                  <c:v>51.591299999999997</c:v>
                </c:pt>
                <c:pt idx="2210">
                  <c:v>51.601199999999999</c:v>
                </c:pt>
                <c:pt idx="2211">
                  <c:v>51.606200000000001</c:v>
                </c:pt>
                <c:pt idx="2212">
                  <c:v>51.611199999999997</c:v>
                </c:pt>
                <c:pt idx="2213">
                  <c:v>51.618600000000001</c:v>
                </c:pt>
                <c:pt idx="2214">
                  <c:v>51.626100000000001</c:v>
                </c:pt>
                <c:pt idx="2215">
                  <c:v>49.900950000000002</c:v>
                </c:pt>
                <c:pt idx="2216">
                  <c:v>48.175800000000002</c:v>
                </c:pt>
                <c:pt idx="2217">
                  <c:v>48.011899999999997</c:v>
                </c:pt>
                <c:pt idx="2218">
                  <c:v>48.222999999999999</c:v>
                </c:pt>
                <c:pt idx="2219">
                  <c:v>48.019300000000001</c:v>
                </c:pt>
                <c:pt idx="2220">
                  <c:v>48.069000000000003</c:v>
                </c:pt>
                <c:pt idx="2221">
                  <c:v>49.64385</c:v>
                </c:pt>
                <c:pt idx="2222">
                  <c:v>51.218699999999998</c:v>
                </c:pt>
                <c:pt idx="2223">
                  <c:v>51.298200000000001</c:v>
                </c:pt>
                <c:pt idx="2224">
                  <c:v>51.340400000000002</c:v>
                </c:pt>
                <c:pt idx="2225">
                  <c:v>51.3752</c:v>
                </c:pt>
                <c:pt idx="2226">
                  <c:v>51.397500000000001</c:v>
                </c:pt>
                <c:pt idx="2227">
                  <c:v>51.417400000000001</c:v>
                </c:pt>
                <c:pt idx="2228">
                  <c:v>51.419899999999998</c:v>
                </c:pt>
                <c:pt idx="2229">
                  <c:v>49.308500000000002</c:v>
                </c:pt>
                <c:pt idx="2230">
                  <c:v>49.971699999999998</c:v>
                </c:pt>
                <c:pt idx="2231">
                  <c:v>50.292200000000001</c:v>
                </c:pt>
                <c:pt idx="2232">
                  <c:v>49.8078</c:v>
                </c:pt>
                <c:pt idx="2233">
                  <c:v>49.482399999999998</c:v>
                </c:pt>
                <c:pt idx="2234">
                  <c:v>51.293199999999999</c:v>
                </c:pt>
                <c:pt idx="2235">
                  <c:v>51.318100000000001</c:v>
                </c:pt>
                <c:pt idx="2236">
                  <c:v>51.102849999999997</c:v>
                </c:pt>
                <c:pt idx="2237">
                  <c:v>50.887600000000013</c:v>
                </c:pt>
                <c:pt idx="2238">
                  <c:v>50.672350000000002</c:v>
                </c:pt>
                <c:pt idx="2239">
                  <c:v>50.457099999999997</c:v>
                </c:pt>
                <c:pt idx="2240">
                  <c:v>51.372700000000002</c:v>
                </c:pt>
                <c:pt idx="2241">
                  <c:v>51.392600000000002</c:v>
                </c:pt>
                <c:pt idx="2242">
                  <c:v>49.8947</c:v>
                </c:pt>
                <c:pt idx="2243">
                  <c:v>48.016800000000003</c:v>
                </c:pt>
                <c:pt idx="2244">
                  <c:v>51.295699999999997</c:v>
                </c:pt>
                <c:pt idx="2245">
                  <c:v>51.340400000000002</c:v>
                </c:pt>
                <c:pt idx="2246">
                  <c:v>51.347900000000003</c:v>
                </c:pt>
                <c:pt idx="2247">
                  <c:v>48.044199999999996</c:v>
                </c:pt>
                <c:pt idx="2248">
                  <c:v>50.282200000000003</c:v>
                </c:pt>
                <c:pt idx="2249">
                  <c:v>51.283299999999997</c:v>
                </c:pt>
                <c:pt idx="2250">
                  <c:v>51.309375000000003</c:v>
                </c:pt>
                <c:pt idx="2251">
                  <c:v>51.335450000000002</c:v>
                </c:pt>
                <c:pt idx="2252">
                  <c:v>51.367699999999999</c:v>
                </c:pt>
                <c:pt idx="2253">
                  <c:v>51.382599999999996</c:v>
                </c:pt>
                <c:pt idx="2254">
                  <c:v>51.392600000000002</c:v>
                </c:pt>
                <c:pt idx="2255">
                  <c:v>51.042974999999998</c:v>
                </c:pt>
                <c:pt idx="2256">
                  <c:v>50.693350000000002</c:v>
                </c:pt>
                <c:pt idx="2257">
                  <c:v>51.41</c:v>
                </c:pt>
                <c:pt idx="2258">
                  <c:v>51.427300000000002</c:v>
                </c:pt>
                <c:pt idx="2259">
                  <c:v>51.4373</c:v>
                </c:pt>
                <c:pt idx="2260">
                  <c:v>51.444699999999997</c:v>
                </c:pt>
                <c:pt idx="2261">
                  <c:v>51.454700000000003</c:v>
                </c:pt>
                <c:pt idx="2262">
                  <c:v>51.459600000000002</c:v>
                </c:pt>
                <c:pt idx="2263">
                  <c:v>51.467100000000002</c:v>
                </c:pt>
                <c:pt idx="2264">
                  <c:v>51.467100000000002</c:v>
                </c:pt>
                <c:pt idx="2265">
                  <c:v>50.744300000000003</c:v>
                </c:pt>
                <c:pt idx="2266">
                  <c:v>50.779000000000003</c:v>
                </c:pt>
                <c:pt idx="2267">
                  <c:v>50.803899999999999</c:v>
                </c:pt>
                <c:pt idx="2268">
                  <c:v>50.0214</c:v>
                </c:pt>
                <c:pt idx="2269">
                  <c:v>50.354300000000002</c:v>
                </c:pt>
                <c:pt idx="2270">
                  <c:v>51.427300000000002</c:v>
                </c:pt>
                <c:pt idx="2271">
                  <c:v>51.444699999999997</c:v>
                </c:pt>
                <c:pt idx="2272">
                  <c:v>51.454700000000003</c:v>
                </c:pt>
                <c:pt idx="2273">
                  <c:v>51.464599999999997</c:v>
                </c:pt>
                <c:pt idx="2274">
                  <c:v>51.474499999999999</c:v>
                </c:pt>
                <c:pt idx="2275">
                  <c:v>50.615099999999998</c:v>
                </c:pt>
                <c:pt idx="2276">
                  <c:v>48.041699999999999</c:v>
                </c:pt>
                <c:pt idx="2277">
                  <c:v>47.7684</c:v>
                </c:pt>
                <c:pt idx="2278">
                  <c:v>48.9955</c:v>
                </c:pt>
                <c:pt idx="2279">
                  <c:v>50.138750000000002</c:v>
                </c:pt>
                <c:pt idx="2280">
                  <c:v>51.281999999999996</c:v>
                </c:pt>
                <c:pt idx="2281">
                  <c:v>51.332999999999998</c:v>
                </c:pt>
                <c:pt idx="2282">
                  <c:v>51.350299999999997</c:v>
                </c:pt>
                <c:pt idx="2283">
                  <c:v>51.356099999999998</c:v>
                </c:pt>
                <c:pt idx="2284">
                  <c:v>51.361899999999999</c:v>
                </c:pt>
                <c:pt idx="2285">
                  <c:v>51.367699999999999</c:v>
                </c:pt>
                <c:pt idx="2286">
                  <c:v>51.390933333333329</c:v>
                </c:pt>
                <c:pt idx="2287">
                  <c:v>48.555900000000001</c:v>
                </c:pt>
                <c:pt idx="2288">
                  <c:v>47.964700000000001</c:v>
                </c:pt>
                <c:pt idx="2289">
                  <c:v>50.622500000000002</c:v>
                </c:pt>
                <c:pt idx="2290">
                  <c:v>51.290700000000001</c:v>
                </c:pt>
                <c:pt idx="2291">
                  <c:v>51.320500000000003</c:v>
                </c:pt>
                <c:pt idx="2292">
                  <c:v>51.3429</c:v>
                </c:pt>
                <c:pt idx="2293">
                  <c:v>51.357799999999997</c:v>
                </c:pt>
                <c:pt idx="2294">
                  <c:v>51.370199999999997</c:v>
                </c:pt>
                <c:pt idx="2295">
                  <c:v>51.382599999999996</c:v>
                </c:pt>
                <c:pt idx="2296">
                  <c:v>51.387599999999999</c:v>
                </c:pt>
                <c:pt idx="2297">
                  <c:v>51.392600000000002</c:v>
                </c:pt>
                <c:pt idx="2298">
                  <c:v>49.708399999999997</c:v>
                </c:pt>
                <c:pt idx="2299">
                  <c:v>48.148499999999999</c:v>
                </c:pt>
                <c:pt idx="2300">
                  <c:v>49.852499999999999</c:v>
                </c:pt>
                <c:pt idx="2301">
                  <c:v>48.588099999999997</c:v>
                </c:pt>
                <c:pt idx="2302">
                  <c:v>49.025300000000001</c:v>
                </c:pt>
                <c:pt idx="2303">
                  <c:v>49.118474999999997</c:v>
                </c:pt>
                <c:pt idx="2304">
                  <c:v>49.211649999999999</c:v>
                </c:pt>
                <c:pt idx="2305">
                  <c:v>51.084600000000002</c:v>
                </c:pt>
                <c:pt idx="2306">
                  <c:v>51.121849999999988</c:v>
                </c:pt>
                <c:pt idx="2307">
                  <c:v>51.159100000000002</c:v>
                </c:pt>
                <c:pt idx="2308">
                  <c:v>51.201300000000003</c:v>
                </c:pt>
                <c:pt idx="2309">
                  <c:v>51.212500000000013</c:v>
                </c:pt>
                <c:pt idx="2310">
                  <c:v>51.223700000000001</c:v>
                </c:pt>
                <c:pt idx="2311">
                  <c:v>51.241100000000003</c:v>
                </c:pt>
                <c:pt idx="2312">
                  <c:v>51.243499999999997</c:v>
                </c:pt>
                <c:pt idx="2313">
                  <c:v>49.223999999999997</c:v>
                </c:pt>
                <c:pt idx="2314">
                  <c:v>49.8947</c:v>
                </c:pt>
                <c:pt idx="2315">
                  <c:v>50.287199999999999</c:v>
                </c:pt>
                <c:pt idx="2316">
                  <c:v>50.679699999999997</c:v>
                </c:pt>
                <c:pt idx="2317">
                  <c:v>51.203800000000001</c:v>
                </c:pt>
                <c:pt idx="2318">
                  <c:v>51.243549999999999</c:v>
                </c:pt>
                <c:pt idx="2319">
                  <c:v>51.255974999999999</c:v>
                </c:pt>
                <c:pt idx="2320">
                  <c:v>51.2684</c:v>
                </c:pt>
                <c:pt idx="2321">
                  <c:v>51.283299999999997</c:v>
                </c:pt>
                <c:pt idx="2322">
                  <c:v>51.293199999999999</c:v>
                </c:pt>
                <c:pt idx="2323">
                  <c:v>51.305599999999998</c:v>
                </c:pt>
                <c:pt idx="2324">
                  <c:v>51.315600000000003</c:v>
                </c:pt>
                <c:pt idx="2325">
                  <c:v>51.323</c:v>
                </c:pt>
                <c:pt idx="2326">
                  <c:v>51.335450000000002</c:v>
                </c:pt>
                <c:pt idx="2327">
                  <c:v>51.340425000000003</c:v>
                </c:pt>
                <c:pt idx="2328">
                  <c:v>51.345399999999998</c:v>
                </c:pt>
                <c:pt idx="2329">
                  <c:v>51.350974999999998</c:v>
                </c:pt>
                <c:pt idx="2330">
                  <c:v>51.356549999999999</c:v>
                </c:pt>
                <c:pt idx="2331">
                  <c:v>51.365200000000002</c:v>
                </c:pt>
                <c:pt idx="2332">
                  <c:v>51.372700000000002</c:v>
                </c:pt>
                <c:pt idx="2333">
                  <c:v>51.377699999999997</c:v>
                </c:pt>
                <c:pt idx="2334">
                  <c:v>51.385100000000001</c:v>
                </c:pt>
                <c:pt idx="2335">
                  <c:v>51.387599999999999</c:v>
                </c:pt>
                <c:pt idx="2336">
                  <c:v>50.875900000000001</c:v>
                </c:pt>
                <c:pt idx="2337">
                  <c:v>49.7258</c:v>
                </c:pt>
                <c:pt idx="2338">
                  <c:v>49.561900000000001</c:v>
                </c:pt>
                <c:pt idx="2339">
                  <c:v>49.934488888888893</c:v>
                </c:pt>
                <c:pt idx="2340">
                  <c:v>50.307077777777778</c:v>
                </c:pt>
                <c:pt idx="2341">
                  <c:v>50.679666666666662</c:v>
                </c:pt>
                <c:pt idx="2342">
                  <c:v>50.910699999999999</c:v>
                </c:pt>
                <c:pt idx="2343">
                  <c:v>51.265900000000002</c:v>
                </c:pt>
                <c:pt idx="2344">
                  <c:v>51.340400000000002</c:v>
                </c:pt>
                <c:pt idx="2345">
                  <c:v>50.359200000000001</c:v>
                </c:pt>
                <c:pt idx="2346">
                  <c:v>48.950800000000001</c:v>
                </c:pt>
                <c:pt idx="2347">
                  <c:v>51.2684</c:v>
                </c:pt>
                <c:pt idx="2348">
                  <c:v>51.293199999999999</c:v>
                </c:pt>
                <c:pt idx="2349">
                  <c:v>51.308100000000003</c:v>
                </c:pt>
                <c:pt idx="2350">
                  <c:v>51.318100000000001</c:v>
                </c:pt>
                <c:pt idx="2351">
                  <c:v>51.328000000000003</c:v>
                </c:pt>
                <c:pt idx="2352">
                  <c:v>51.3354</c:v>
                </c:pt>
                <c:pt idx="2353">
                  <c:v>49.373100000000001</c:v>
                </c:pt>
                <c:pt idx="2354">
                  <c:v>50.2301</c:v>
                </c:pt>
                <c:pt idx="2355">
                  <c:v>50.091000000000001</c:v>
                </c:pt>
                <c:pt idx="2356">
                  <c:v>50.560400000000001</c:v>
                </c:pt>
                <c:pt idx="2357">
                  <c:v>50.548000000000002</c:v>
                </c:pt>
                <c:pt idx="2358">
                  <c:v>50.615099999999998</c:v>
                </c:pt>
                <c:pt idx="2359">
                  <c:v>47.9771</c:v>
                </c:pt>
                <c:pt idx="2360">
                  <c:v>49.889800000000001</c:v>
                </c:pt>
                <c:pt idx="2361">
                  <c:v>51.124299999999998</c:v>
                </c:pt>
                <c:pt idx="2362">
                  <c:v>51.161574999999999</c:v>
                </c:pt>
                <c:pt idx="2363">
                  <c:v>51.198849999999993</c:v>
                </c:pt>
                <c:pt idx="2364">
                  <c:v>51.226199999999999</c:v>
                </c:pt>
                <c:pt idx="2365">
                  <c:v>51.241100000000003</c:v>
                </c:pt>
                <c:pt idx="2366">
                  <c:v>51.256</c:v>
                </c:pt>
                <c:pt idx="2367">
                  <c:v>51.263399999999997</c:v>
                </c:pt>
                <c:pt idx="2368">
                  <c:v>51.273299999999999</c:v>
                </c:pt>
                <c:pt idx="2369">
                  <c:v>51.283299999999997</c:v>
                </c:pt>
                <c:pt idx="2370">
                  <c:v>51.288200000000003</c:v>
                </c:pt>
                <c:pt idx="2371">
                  <c:v>51.294424999999997</c:v>
                </c:pt>
                <c:pt idx="2372">
                  <c:v>51.300649999999997</c:v>
                </c:pt>
                <c:pt idx="2373">
                  <c:v>51.300699999999999</c:v>
                </c:pt>
                <c:pt idx="2374">
                  <c:v>50.289700000000003</c:v>
                </c:pt>
                <c:pt idx="2375">
                  <c:v>49.830100000000002</c:v>
                </c:pt>
                <c:pt idx="2376">
                  <c:v>51.243499999999997</c:v>
                </c:pt>
                <c:pt idx="2377">
                  <c:v>51.4373</c:v>
                </c:pt>
                <c:pt idx="2378">
                  <c:v>51.302068749999997</c:v>
                </c:pt>
                <c:pt idx="2379">
                  <c:v>51.1668375</c:v>
                </c:pt>
                <c:pt idx="2380">
                  <c:v>51.031606250000003</c:v>
                </c:pt>
                <c:pt idx="2381">
                  <c:v>50.896374999999999</c:v>
                </c:pt>
                <c:pt idx="2382">
                  <c:v>51.253500000000003</c:v>
                </c:pt>
                <c:pt idx="2383">
                  <c:v>51.260168750000012</c:v>
                </c:pt>
                <c:pt idx="2384">
                  <c:v>51.266837500000001</c:v>
                </c:pt>
                <c:pt idx="2385">
                  <c:v>51.273506249999997</c:v>
                </c:pt>
                <c:pt idx="2386">
                  <c:v>51.280175</c:v>
                </c:pt>
                <c:pt idx="2387">
                  <c:v>51.300699999999999</c:v>
                </c:pt>
                <c:pt idx="2388">
                  <c:v>51.305599999999998</c:v>
                </c:pt>
                <c:pt idx="2389">
                  <c:v>51.313099999999999</c:v>
                </c:pt>
                <c:pt idx="2390">
                  <c:v>51.318100000000001</c:v>
                </c:pt>
                <c:pt idx="2391">
                  <c:v>51.323</c:v>
                </c:pt>
                <c:pt idx="2392">
                  <c:v>51.328000000000003</c:v>
                </c:pt>
                <c:pt idx="2393">
                  <c:v>51.332999999999998</c:v>
                </c:pt>
                <c:pt idx="2394">
                  <c:v>51.337899999999998</c:v>
                </c:pt>
                <c:pt idx="2395">
                  <c:v>51.3429</c:v>
                </c:pt>
                <c:pt idx="2396">
                  <c:v>51.345399999999998</c:v>
                </c:pt>
                <c:pt idx="2397">
                  <c:v>51.350299999999997</c:v>
                </c:pt>
                <c:pt idx="2398">
                  <c:v>50.243011111111109</c:v>
                </c:pt>
                <c:pt idx="2399">
                  <c:v>49.135722222222221</c:v>
                </c:pt>
                <c:pt idx="2400">
                  <c:v>48.028433333333332</c:v>
                </c:pt>
                <c:pt idx="2401">
                  <c:v>51.079599999999999</c:v>
                </c:pt>
                <c:pt idx="2402">
                  <c:v>51.149099999999997</c:v>
                </c:pt>
                <c:pt idx="2403">
                  <c:v>51.1417</c:v>
                </c:pt>
                <c:pt idx="2404">
                  <c:v>47.999400000000001</c:v>
                </c:pt>
                <c:pt idx="2405">
                  <c:v>48.543399999999998</c:v>
                </c:pt>
                <c:pt idx="2406">
                  <c:v>48.2776</c:v>
                </c:pt>
                <c:pt idx="2407">
                  <c:v>51.029899999999998</c:v>
                </c:pt>
                <c:pt idx="2408">
                  <c:v>51.077100000000002</c:v>
                </c:pt>
                <c:pt idx="2409">
                  <c:v>51.106900000000003</c:v>
                </c:pt>
                <c:pt idx="2410">
                  <c:v>51.129300000000001</c:v>
                </c:pt>
                <c:pt idx="2411">
                  <c:v>51.146700000000003</c:v>
                </c:pt>
                <c:pt idx="2412">
                  <c:v>51.159100000000002</c:v>
                </c:pt>
                <c:pt idx="2413">
                  <c:v>51.164099999999998</c:v>
                </c:pt>
                <c:pt idx="2414">
                  <c:v>50.823700000000002</c:v>
                </c:pt>
                <c:pt idx="2415">
                  <c:v>49.969200000000001</c:v>
                </c:pt>
                <c:pt idx="2416">
                  <c:v>51.151600000000002</c:v>
                </c:pt>
                <c:pt idx="2417">
                  <c:v>50.215200000000003</c:v>
                </c:pt>
                <c:pt idx="2418">
                  <c:v>50.4039</c:v>
                </c:pt>
                <c:pt idx="2419">
                  <c:v>50.289700000000003</c:v>
                </c:pt>
                <c:pt idx="2420">
                  <c:v>50.6325</c:v>
                </c:pt>
                <c:pt idx="2421">
                  <c:v>50.672199999999997</c:v>
                </c:pt>
                <c:pt idx="2422">
                  <c:v>51.173999999999999</c:v>
                </c:pt>
                <c:pt idx="2423">
                  <c:v>51.183900000000001</c:v>
                </c:pt>
                <c:pt idx="2424">
                  <c:v>51.196300000000001</c:v>
                </c:pt>
                <c:pt idx="2425">
                  <c:v>51.206299999999999</c:v>
                </c:pt>
                <c:pt idx="2426">
                  <c:v>51.213700000000003</c:v>
                </c:pt>
                <c:pt idx="2427">
                  <c:v>51.201300000000003</c:v>
                </c:pt>
                <c:pt idx="2428">
                  <c:v>47.942300000000003</c:v>
                </c:pt>
                <c:pt idx="2429">
                  <c:v>48.878799999999998</c:v>
                </c:pt>
                <c:pt idx="2430">
                  <c:v>51.069699999999997</c:v>
                </c:pt>
                <c:pt idx="2431">
                  <c:v>51.111899999999999</c:v>
                </c:pt>
                <c:pt idx="2432">
                  <c:v>51.1342</c:v>
                </c:pt>
                <c:pt idx="2433">
                  <c:v>51.1541</c:v>
                </c:pt>
                <c:pt idx="2434">
                  <c:v>51.166499999999999</c:v>
                </c:pt>
                <c:pt idx="2435">
                  <c:v>51.179000000000002</c:v>
                </c:pt>
                <c:pt idx="2436">
                  <c:v>51.188899999999997</c:v>
                </c:pt>
                <c:pt idx="2437">
                  <c:v>51.196300000000001</c:v>
                </c:pt>
                <c:pt idx="2438">
                  <c:v>51.203800000000001</c:v>
                </c:pt>
                <c:pt idx="2439">
                  <c:v>51.211300000000001</c:v>
                </c:pt>
                <c:pt idx="2440">
                  <c:v>51.215699999999998</c:v>
                </c:pt>
                <c:pt idx="2441">
                  <c:v>51.220100000000002</c:v>
                </c:pt>
                <c:pt idx="2442">
                  <c:v>51.224499999999999</c:v>
                </c:pt>
                <c:pt idx="2443">
                  <c:v>51.231549999999999</c:v>
                </c:pt>
                <c:pt idx="2444">
                  <c:v>51.238600000000012</c:v>
                </c:pt>
                <c:pt idx="2445">
                  <c:v>51.246000000000002</c:v>
                </c:pt>
                <c:pt idx="2446">
                  <c:v>47.942300000000003</c:v>
                </c:pt>
                <c:pt idx="2447">
                  <c:v>51.059699999999999</c:v>
                </c:pt>
                <c:pt idx="2448">
                  <c:v>49.519599999999997</c:v>
                </c:pt>
                <c:pt idx="2449">
                  <c:v>48.138500000000001</c:v>
                </c:pt>
                <c:pt idx="2450">
                  <c:v>48.093800000000002</c:v>
                </c:pt>
                <c:pt idx="2451">
                  <c:v>48.262700000000002</c:v>
                </c:pt>
                <c:pt idx="2452">
                  <c:v>49.340800000000002</c:v>
                </c:pt>
                <c:pt idx="2453">
                  <c:v>50.811300000000003</c:v>
                </c:pt>
                <c:pt idx="2454">
                  <c:v>50.982700000000001</c:v>
                </c:pt>
                <c:pt idx="2455">
                  <c:v>51.02</c:v>
                </c:pt>
                <c:pt idx="2456">
                  <c:v>51.017499999999998</c:v>
                </c:pt>
                <c:pt idx="2457">
                  <c:v>48.416800000000002</c:v>
                </c:pt>
                <c:pt idx="2458">
                  <c:v>51.01</c:v>
                </c:pt>
                <c:pt idx="2459">
                  <c:v>51.032400000000003</c:v>
                </c:pt>
                <c:pt idx="2460">
                  <c:v>50.545499999999997</c:v>
                </c:pt>
                <c:pt idx="2461">
                  <c:v>49.984099999999998</c:v>
                </c:pt>
                <c:pt idx="2462">
                  <c:v>49.964300000000001</c:v>
                </c:pt>
                <c:pt idx="2463">
                  <c:v>50.376600000000003</c:v>
                </c:pt>
                <c:pt idx="2464">
                  <c:v>51.015000000000001</c:v>
                </c:pt>
                <c:pt idx="2465">
                  <c:v>51.044800000000002</c:v>
                </c:pt>
                <c:pt idx="2466">
                  <c:v>51.062199999999997</c:v>
                </c:pt>
                <c:pt idx="2467">
                  <c:v>50.244999999999997</c:v>
                </c:pt>
                <c:pt idx="2468">
                  <c:v>51.0672</c:v>
                </c:pt>
                <c:pt idx="2469">
                  <c:v>50.536433333333328</c:v>
                </c:pt>
                <c:pt idx="2470">
                  <c:v>50.005666666666663</c:v>
                </c:pt>
                <c:pt idx="2471">
                  <c:v>49.474899999999998</c:v>
                </c:pt>
                <c:pt idx="2472">
                  <c:v>51.094499999999996</c:v>
                </c:pt>
                <c:pt idx="2473">
                  <c:v>51.119300000000003</c:v>
                </c:pt>
                <c:pt idx="2474">
                  <c:v>50.555500000000002</c:v>
                </c:pt>
                <c:pt idx="2475">
                  <c:v>49.226500000000001</c:v>
                </c:pt>
                <c:pt idx="2476">
                  <c:v>50.761600000000001</c:v>
                </c:pt>
                <c:pt idx="2477">
                  <c:v>51.059699999999999</c:v>
                </c:pt>
                <c:pt idx="2478">
                  <c:v>50.287199999999999</c:v>
                </c:pt>
                <c:pt idx="2479">
                  <c:v>50.371699999999997</c:v>
                </c:pt>
                <c:pt idx="2480">
                  <c:v>50.746699999999997</c:v>
                </c:pt>
                <c:pt idx="2481">
                  <c:v>51.054699999999997</c:v>
                </c:pt>
                <c:pt idx="2482">
                  <c:v>51.074599999999997</c:v>
                </c:pt>
                <c:pt idx="2483">
                  <c:v>51.087000000000003</c:v>
                </c:pt>
                <c:pt idx="2484">
                  <c:v>51.079599999999999</c:v>
                </c:pt>
                <c:pt idx="2485">
                  <c:v>49.847499999999997</c:v>
                </c:pt>
                <c:pt idx="2486">
                  <c:v>47.9771</c:v>
                </c:pt>
                <c:pt idx="2487">
                  <c:v>50.985199999999999</c:v>
                </c:pt>
                <c:pt idx="2488">
                  <c:v>51.037399999999998</c:v>
                </c:pt>
                <c:pt idx="2489">
                  <c:v>51.054699999999997</c:v>
                </c:pt>
                <c:pt idx="2490">
                  <c:v>51.069699999999997</c:v>
                </c:pt>
                <c:pt idx="2491">
                  <c:v>48.451500000000003</c:v>
                </c:pt>
                <c:pt idx="2492">
                  <c:v>50.386600000000001</c:v>
                </c:pt>
                <c:pt idx="2493">
                  <c:v>51.005099999999999</c:v>
                </c:pt>
                <c:pt idx="2494">
                  <c:v>51.032400000000003</c:v>
                </c:pt>
                <c:pt idx="2495">
                  <c:v>51.044199999999996</c:v>
                </c:pt>
                <c:pt idx="2496">
                  <c:v>51.055999999999997</c:v>
                </c:pt>
                <c:pt idx="2497">
                  <c:v>51.072099999999999</c:v>
                </c:pt>
                <c:pt idx="2498">
                  <c:v>51.082099999999997</c:v>
                </c:pt>
                <c:pt idx="2499">
                  <c:v>51.091999999999999</c:v>
                </c:pt>
                <c:pt idx="2500">
                  <c:v>51.097000000000001</c:v>
                </c:pt>
                <c:pt idx="2501">
                  <c:v>51.104399999999998</c:v>
                </c:pt>
                <c:pt idx="2502">
                  <c:v>51.111899999999999</c:v>
                </c:pt>
                <c:pt idx="2503">
                  <c:v>51.116900000000001</c:v>
                </c:pt>
                <c:pt idx="2504">
                  <c:v>47.651699999999998</c:v>
                </c:pt>
                <c:pt idx="2505">
                  <c:v>48.536000000000001</c:v>
                </c:pt>
                <c:pt idx="2506">
                  <c:v>48.811700000000002</c:v>
                </c:pt>
                <c:pt idx="2507">
                  <c:v>51.0349</c:v>
                </c:pt>
                <c:pt idx="2508">
                  <c:v>50.592700000000001</c:v>
                </c:pt>
                <c:pt idx="2509">
                  <c:v>50.938000000000002</c:v>
                </c:pt>
                <c:pt idx="2510">
                  <c:v>50.967799999999997</c:v>
                </c:pt>
                <c:pt idx="2511">
                  <c:v>50.990200000000002</c:v>
                </c:pt>
                <c:pt idx="2512">
                  <c:v>51.007599999999996</c:v>
                </c:pt>
                <c:pt idx="2513">
                  <c:v>51.02</c:v>
                </c:pt>
                <c:pt idx="2514">
                  <c:v>51.032400000000003</c:v>
                </c:pt>
                <c:pt idx="2515">
                  <c:v>51.0349</c:v>
                </c:pt>
                <c:pt idx="2516">
                  <c:v>48.677599999999998</c:v>
                </c:pt>
                <c:pt idx="2517">
                  <c:v>51.059699999999999</c:v>
                </c:pt>
                <c:pt idx="2518">
                  <c:v>50.287199999999999</c:v>
                </c:pt>
                <c:pt idx="2519">
                  <c:v>51.365200000000002</c:v>
                </c:pt>
                <c:pt idx="2520">
                  <c:v>50.938000000000002</c:v>
                </c:pt>
                <c:pt idx="2521">
                  <c:v>51.084600000000002</c:v>
                </c:pt>
                <c:pt idx="2522">
                  <c:v>51.005099999999999</c:v>
                </c:pt>
                <c:pt idx="2523">
                  <c:v>51.069699999999997</c:v>
                </c:pt>
                <c:pt idx="2524">
                  <c:v>51.007599999999996</c:v>
                </c:pt>
                <c:pt idx="2525">
                  <c:v>51.0349</c:v>
                </c:pt>
                <c:pt idx="2526">
                  <c:v>51.049799999999998</c:v>
                </c:pt>
                <c:pt idx="2527">
                  <c:v>51.059699999999999</c:v>
                </c:pt>
                <c:pt idx="2528">
                  <c:v>51.069699999999997</c:v>
                </c:pt>
                <c:pt idx="2529">
                  <c:v>51.077100000000002</c:v>
                </c:pt>
                <c:pt idx="2530">
                  <c:v>51.082099999999997</c:v>
                </c:pt>
                <c:pt idx="2531">
                  <c:v>51.089500000000001</c:v>
                </c:pt>
                <c:pt idx="2532">
                  <c:v>51.094499999999996</c:v>
                </c:pt>
                <c:pt idx="2533">
                  <c:v>51.101999999999997</c:v>
                </c:pt>
                <c:pt idx="2534">
                  <c:v>51.106900000000003</c:v>
                </c:pt>
                <c:pt idx="2535">
                  <c:v>51.111899999999999</c:v>
                </c:pt>
                <c:pt idx="2536">
                  <c:v>51.116900000000001</c:v>
                </c:pt>
                <c:pt idx="2537">
                  <c:v>51.1218</c:v>
                </c:pt>
                <c:pt idx="2538">
                  <c:v>51.124299999999998</c:v>
                </c:pt>
                <c:pt idx="2539">
                  <c:v>51.129300000000001</c:v>
                </c:pt>
                <c:pt idx="2540">
                  <c:v>51.131799999999998</c:v>
                </c:pt>
                <c:pt idx="2541">
                  <c:v>51.136699999999998</c:v>
                </c:pt>
                <c:pt idx="2542">
                  <c:v>51.139200000000002</c:v>
                </c:pt>
                <c:pt idx="2543">
                  <c:v>51.1417</c:v>
                </c:pt>
                <c:pt idx="2544">
                  <c:v>51.114400000000003</c:v>
                </c:pt>
                <c:pt idx="2545">
                  <c:v>47.947299999999998</c:v>
                </c:pt>
                <c:pt idx="2546">
                  <c:v>50.7318</c:v>
                </c:pt>
                <c:pt idx="2547">
                  <c:v>49.790399999999998</c:v>
                </c:pt>
                <c:pt idx="2548">
                  <c:v>49.961799999999997</c:v>
                </c:pt>
                <c:pt idx="2549">
                  <c:v>50.888300000000001</c:v>
                </c:pt>
                <c:pt idx="2550">
                  <c:v>50.582799999999999</c:v>
                </c:pt>
                <c:pt idx="2551">
                  <c:v>50.928100000000001</c:v>
                </c:pt>
                <c:pt idx="2552">
                  <c:v>51.0672</c:v>
                </c:pt>
                <c:pt idx="2553">
                  <c:v>51.077100000000002</c:v>
                </c:pt>
                <c:pt idx="2554">
                  <c:v>50.999544444444453</c:v>
                </c:pt>
                <c:pt idx="2555">
                  <c:v>50.92198888888889</c:v>
                </c:pt>
                <c:pt idx="2556">
                  <c:v>50.844433333333328</c:v>
                </c:pt>
                <c:pt idx="2557">
                  <c:v>51.052300000000002</c:v>
                </c:pt>
                <c:pt idx="2558">
                  <c:v>51.069699999999997</c:v>
                </c:pt>
                <c:pt idx="2559">
                  <c:v>51.069699999999997</c:v>
                </c:pt>
                <c:pt idx="2560">
                  <c:v>47.696399999999997</c:v>
                </c:pt>
                <c:pt idx="2561">
                  <c:v>47.6815</c:v>
                </c:pt>
                <c:pt idx="2562">
                  <c:v>47.482799999999997</c:v>
                </c:pt>
                <c:pt idx="2563">
                  <c:v>47.572200000000002</c:v>
                </c:pt>
                <c:pt idx="2564">
                  <c:v>47.718699999999998</c:v>
                </c:pt>
                <c:pt idx="2565">
                  <c:v>47.8703</c:v>
                </c:pt>
                <c:pt idx="2566">
                  <c:v>47.611899999999999</c:v>
                </c:pt>
                <c:pt idx="2567">
                  <c:v>47.482799999999997</c:v>
                </c:pt>
                <c:pt idx="2568">
                  <c:v>47.738599999999998</c:v>
                </c:pt>
                <c:pt idx="2569">
                  <c:v>47.954700000000003</c:v>
                </c:pt>
                <c:pt idx="2570">
                  <c:v>47.887700000000002</c:v>
                </c:pt>
                <c:pt idx="2571">
                  <c:v>50.446199999999997</c:v>
                </c:pt>
                <c:pt idx="2572">
                  <c:v>50.572899999999997</c:v>
                </c:pt>
                <c:pt idx="2573">
                  <c:v>50.63</c:v>
                </c:pt>
                <c:pt idx="2574">
                  <c:v>50.669699999999999</c:v>
                </c:pt>
                <c:pt idx="2575">
                  <c:v>50.701999999999998</c:v>
                </c:pt>
                <c:pt idx="2576">
                  <c:v>50.726900000000001</c:v>
                </c:pt>
                <c:pt idx="2577">
                  <c:v>50.749200000000002</c:v>
                </c:pt>
                <c:pt idx="2578">
                  <c:v>50.769100000000002</c:v>
                </c:pt>
                <c:pt idx="2579">
                  <c:v>49.025300000000001</c:v>
                </c:pt>
                <c:pt idx="2580">
                  <c:v>47.4405</c:v>
                </c:pt>
                <c:pt idx="2581">
                  <c:v>47.542400000000001</c:v>
                </c:pt>
                <c:pt idx="2582">
                  <c:v>50.590200000000003</c:v>
                </c:pt>
                <c:pt idx="2583">
                  <c:v>50.659799999999997</c:v>
                </c:pt>
                <c:pt idx="2584">
                  <c:v>50.697099999999999</c:v>
                </c:pt>
                <c:pt idx="2585">
                  <c:v>50.726900000000001</c:v>
                </c:pt>
                <c:pt idx="2586">
                  <c:v>50.475999999999999</c:v>
                </c:pt>
                <c:pt idx="2587">
                  <c:v>50.749200000000002</c:v>
                </c:pt>
                <c:pt idx="2588">
                  <c:v>50.776600000000002</c:v>
                </c:pt>
                <c:pt idx="2589">
                  <c:v>50.791499999999999</c:v>
                </c:pt>
                <c:pt idx="2590">
                  <c:v>50.806399999999996</c:v>
                </c:pt>
                <c:pt idx="2591">
                  <c:v>50.818800000000003</c:v>
                </c:pt>
                <c:pt idx="2592">
                  <c:v>50.818800000000003</c:v>
                </c:pt>
                <c:pt idx="2593">
                  <c:v>50.841099999999997</c:v>
                </c:pt>
                <c:pt idx="2594">
                  <c:v>50.853499999999997</c:v>
                </c:pt>
                <c:pt idx="2595">
                  <c:v>50.860999999999997</c:v>
                </c:pt>
                <c:pt idx="2596">
                  <c:v>49.661200000000001</c:v>
                </c:pt>
                <c:pt idx="2597">
                  <c:v>49.375599999999999</c:v>
                </c:pt>
                <c:pt idx="2598">
                  <c:v>49.395400000000002</c:v>
                </c:pt>
                <c:pt idx="2599">
                  <c:v>50.505800000000001</c:v>
                </c:pt>
                <c:pt idx="2600">
                  <c:v>49.263800000000003</c:v>
                </c:pt>
                <c:pt idx="2601">
                  <c:v>50.205199999999998</c:v>
                </c:pt>
                <c:pt idx="2602">
                  <c:v>50.789000000000001</c:v>
                </c:pt>
                <c:pt idx="2603">
                  <c:v>50.811300000000003</c:v>
                </c:pt>
                <c:pt idx="2604">
                  <c:v>50.8262</c:v>
                </c:pt>
                <c:pt idx="2605">
                  <c:v>50.841099999999997</c:v>
                </c:pt>
                <c:pt idx="2606">
                  <c:v>50.853499999999997</c:v>
                </c:pt>
                <c:pt idx="2607">
                  <c:v>50.8461</c:v>
                </c:pt>
                <c:pt idx="2608">
                  <c:v>47.5548</c:v>
                </c:pt>
                <c:pt idx="2609">
                  <c:v>47.477800000000002</c:v>
                </c:pt>
                <c:pt idx="2610">
                  <c:v>47.6815</c:v>
                </c:pt>
                <c:pt idx="2611">
                  <c:v>50.555500000000002</c:v>
                </c:pt>
                <c:pt idx="2612">
                  <c:v>50.649900000000002</c:v>
                </c:pt>
                <c:pt idx="2613">
                  <c:v>50.689599999999999</c:v>
                </c:pt>
                <c:pt idx="2614">
                  <c:v>50.714500000000001</c:v>
                </c:pt>
                <c:pt idx="2615">
                  <c:v>50.7393</c:v>
                </c:pt>
                <c:pt idx="2616">
                  <c:v>50.754199999999997</c:v>
                </c:pt>
                <c:pt idx="2617">
                  <c:v>50.771599999999999</c:v>
                </c:pt>
                <c:pt idx="2618">
                  <c:v>50.786499999999997</c:v>
                </c:pt>
                <c:pt idx="2619">
                  <c:v>50.253699999999988</c:v>
                </c:pt>
                <c:pt idx="2620">
                  <c:v>49.7209</c:v>
                </c:pt>
                <c:pt idx="2621">
                  <c:v>49.391750000000002</c:v>
                </c:pt>
                <c:pt idx="2622">
                  <c:v>49.6066</c:v>
                </c:pt>
                <c:pt idx="2623">
                  <c:v>50.724400000000003</c:v>
                </c:pt>
                <c:pt idx="2624">
                  <c:v>50.744300000000003</c:v>
                </c:pt>
                <c:pt idx="2625">
                  <c:v>50.761600000000001</c:v>
                </c:pt>
                <c:pt idx="2626">
                  <c:v>50.779000000000003</c:v>
                </c:pt>
                <c:pt idx="2627">
                  <c:v>50.791499999999999</c:v>
                </c:pt>
                <c:pt idx="2628">
                  <c:v>49.487400000000001</c:v>
                </c:pt>
                <c:pt idx="2629">
                  <c:v>47.810600000000001</c:v>
                </c:pt>
                <c:pt idx="2630">
                  <c:v>49.186799999999998</c:v>
                </c:pt>
                <c:pt idx="2631">
                  <c:v>49.47743333333333</c:v>
                </c:pt>
                <c:pt idx="2632">
                  <c:v>49.76806666666667</c:v>
                </c:pt>
                <c:pt idx="2633">
                  <c:v>50.058700000000002</c:v>
                </c:pt>
                <c:pt idx="2634">
                  <c:v>50.029812499999998</c:v>
                </c:pt>
                <c:pt idx="2635">
                  <c:v>50.000925000000002</c:v>
                </c:pt>
                <c:pt idx="2636">
                  <c:v>50.726900000000001</c:v>
                </c:pt>
                <c:pt idx="2637">
                  <c:v>50.738700000000001</c:v>
                </c:pt>
                <c:pt idx="2638">
                  <c:v>50.750500000000002</c:v>
                </c:pt>
                <c:pt idx="2639">
                  <c:v>50.769100000000002</c:v>
                </c:pt>
                <c:pt idx="2640">
                  <c:v>50.779000000000003</c:v>
                </c:pt>
                <c:pt idx="2641">
                  <c:v>50.791499999999999</c:v>
                </c:pt>
                <c:pt idx="2642">
                  <c:v>50.798900000000003</c:v>
                </c:pt>
                <c:pt idx="2643">
                  <c:v>50.806399999999996</c:v>
                </c:pt>
                <c:pt idx="2644">
                  <c:v>50.816299999999998</c:v>
                </c:pt>
                <c:pt idx="2645">
                  <c:v>50.821300000000001</c:v>
                </c:pt>
                <c:pt idx="2646">
                  <c:v>50.828699999999998</c:v>
                </c:pt>
                <c:pt idx="2647">
                  <c:v>50.836199999999998</c:v>
                </c:pt>
                <c:pt idx="2648">
                  <c:v>50.843600000000002</c:v>
                </c:pt>
                <c:pt idx="2649">
                  <c:v>50.848599999999998</c:v>
                </c:pt>
                <c:pt idx="2650">
                  <c:v>50.853499999999997</c:v>
                </c:pt>
                <c:pt idx="2651">
                  <c:v>50.858499999999999</c:v>
                </c:pt>
                <c:pt idx="2652">
                  <c:v>50.866</c:v>
                </c:pt>
                <c:pt idx="2653">
                  <c:v>50.868499999999997</c:v>
                </c:pt>
                <c:pt idx="2654">
                  <c:v>50.873399999999997</c:v>
                </c:pt>
                <c:pt idx="2655">
                  <c:v>50.878399999999999</c:v>
                </c:pt>
                <c:pt idx="2656">
                  <c:v>50.883400000000002</c:v>
                </c:pt>
                <c:pt idx="2657">
                  <c:v>50.885800000000003</c:v>
                </c:pt>
                <c:pt idx="2658">
                  <c:v>50.890799999999999</c:v>
                </c:pt>
                <c:pt idx="2659">
                  <c:v>50.893300000000004</c:v>
                </c:pt>
                <c:pt idx="2660">
                  <c:v>50.895800000000001</c:v>
                </c:pt>
                <c:pt idx="2661">
                  <c:v>50.898299999999999</c:v>
                </c:pt>
                <c:pt idx="2662">
                  <c:v>50.900700000000001</c:v>
                </c:pt>
                <c:pt idx="2663">
                  <c:v>50.903199999999998</c:v>
                </c:pt>
                <c:pt idx="2664">
                  <c:v>50.908200000000001</c:v>
                </c:pt>
                <c:pt idx="2665">
                  <c:v>50.913200000000003</c:v>
                </c:pt>
                <c:pt idx="2666">
                  <c:v>50.415149999999997</c:v>
                </c:pt>
                <c:pt idx="2667">
                  <c:v>49.917099999999998</c:v>
                </c:pt>
                <c:pt idx="2668">
                  <c:v>49.86</c:v>
                </c:pt>
                <c:pt idx="2669">
                  <c:v>50.345574999999997</c:v>
                </c:pt>
                <c:pt idx="2670">
                  <c:v>50.831150000000001</c:v>
                </c:pt>
                <c:pt idx="2671">
                  <c:v>50.851100000000002</c:v>
                </c:pt>
                <c:pt idx="2672">
                  <c:v>50.858499999999999</c:v>
                </c:pt>
                <c:pt idx="2673">
                  <c:v>50.428800000000003</c:v>
                </c:pt>
                <c:pt idx="2674">
                  <c:v>47.721200000000003</c:v>
                </c:pt>
                <c:pt idx="2675">
                  <c:v>47.919899999999998</c:v>
                </c:pt>
                <c:pt idx="2676">
                  <c:v>48.448999999999998</c:v>
                </c:pt>
                <c:pt idx="2677">
                  <c:v>48.819200000000002</c:v>
                </c:pt>
                <c:pt idx="2678">
                  <c:v>48.627899999999997</c:v>
                </c:pt>
                <c:pt idx="2679">
                  <c:v>49.1098</c:v>
                </c:pt>
                <c:pt idx="2680">
                  <c:v>48.324800000000003</c:v>
                </c:pt>
                <c:pt idx="2681">
                  <c:v>48.958300000000001</c:v>
                </c:pt>
                <c:pt idx="2682">
                  <c:v>48.824100000000001</c:v>
                </c:pt>
                <c:pt idx="2683">
                  <c:v>50.542999999999999</c:v>
                </c:pt>
                <c:pt idx="2684">
                  <c:v>50.587800000000001</c:v>
                </c:pt>
                <c:pt idx="2685">
                  <c:v>50.617600000000003</c:v>
                </c:pt>
                <c:pt idx="2686">
                  <c:v>50.639899999999997</c:v>
                </c:pt>
                <c:pt idx="2687">
                  <c:v>50.657299999999999</c:v>
                </c:pt>
                <c:pt idx="2688">
                  <c:v>50.669699999999999</c:v>
                </c:pt>
                <c:pt idx="2689">
                  <c:v>50.684600000000003</c:v>
                </c:pt>
                <c:pt idx="2690">
                  <c:v>50.697099999999999</c:v>
                </c:pt>
                <c:pt idx="2691">
                  <c:v>50.707000000000001</c:v>
                </c:pt>
                <c:pt idx="2692">
                  <c:v>50.716900000000003</c:v>
                </c:pt>
                <c:pt idx="2693">
                  <c:v>50.724400000000003</c:v>
                </c:pt>
                <c:pt idx="2694">
                  <c:v>50.734299999999998</c:v>
                </c:pt>
                <c:pt idx="2695">
                  <c:v>49.994100000000003</c:v>
                </c:pt>
                <c:pt idx="2696">
                  <c:v>47.425600000000003</c:v>
                </c:pt>
                <c:pt idx="2697">
                  <c:v>50.503300000000003</c:v>
                </c:pt>
                <c:pt idx="2698">
                  <c:v>50.592700000000001</c:v>
                </c:pt>
                <c:pt idx="2699">
                  <c:v>50.6325</c:v>
                </c:pt>
                <c:pt idx="2700">
                  <c:v>50.657299999999999</c:v>
                </c:pt>
                <c:pt idx="2701">
                  <c:v>50.672199999999997</c:v>
                </c:pt>
                <c:pt idx="2702">
                  <c:v>50.687100000000001</c:v>
                </c:pt>
                <c:pt idx="2703">
                  <c:v>50.6995</c:v>
                </c:pt>
                <c:pt idx="2704">
                  <c:v>50.709499999999998</c:v>
                </c:pt>
                <c:pt idx="2705">
                  <c:v>50.376649999999998</c:v>
                </c:pt>
                <c:pt idx="2706">
                  <c:v>50.043799999999997</c:v>
                </c:pt>
                <c:pt idx="2707">
                  <c:v>50.669699999999999</c:v>
                </c:pt>
                <c:pt idx="2708">
                  <c:v>50.694600000000001</c:v>
                </c:pt>
                <c:pt idx="2709">
                  <c:v>50.432524999999998</c:v>
                </c:pt>
                <c:pt idx="2710">
                  <c:v>50.170450000000002</c:v>
                </c:pt>
                <c:pt idx="2711">
                  <c:v>50.436875000000001</c:v>
                </c:pt>
                <c:pt idx="2712">
                  <c:v>50.703299999999999</c:v>
                </c:pt>
                <c:pt idx="2713">
                  <c:v>50.724400000000003</c:v>
                </c:pt>
                <c:pt idx="2714">
                  <c:v>50.734299999999998</c:v>
                </c:pt>
                <c:pt idx="2715">
                  <c:v>50.741799999999998</c:v>
                </c:pt>
                <c:pt idx="2716">
                  <c:v>50.1158</c:v>
                </c:pt>
                <c:pt idx="2717">
                  <c:v>47.383400000000002</c:v>
                </c:pt>
                <c:pt idx="2718">
                  <c:v>47.281599999999997</c:v>
                </c:pt>
                <c:pt idx="2719">
                  <c:v>47.214500000000001</c:v>
                </c:pt>
                <c:pt idx="2720">
                  <c:v>47.448</c:v>
                </c:pt>
                <c:pt idx="2721">
                  <c:v>48.220500000000001</c:v>
                </c:pt>
                <c:pt idx="2722">
                  <c:v>50.433799999999998</c:v>
                </c:pt>
                <c:pt idx="2723">
                  <c:v>50.488399999999999</c:v>
                </c:pt>
                <c:pt idx="2724">
                  <c:v>50.523200000000003</c:v>
                </c:pt>
                <c:pt idx="2725">
                  <c:v>49.000500000000002</c:v>
                </c:pt>
                <c:pt idx="2726">
                  <c:v>49.072499999999998</c:v>
                </c:pt>
                <c:pt idx="2727">
                  <c:v>50.505800000000001</c:v>
                </c:pt>
                <c:pt idx="2728">
                  <c:v>50.540599999999998</c:v>
                </c:pt>
                <c:pt idx="2729">
                  <c:v>50.567900000000002</c:v>
                </c:pt>
                <c:pt idx="2730">
                  <c:v>50.577800000000003</c:v>
                </c:pt>
                <c:pt idx="2731">
                  <c:v>50.195275000000002</c:v>
                </c:pt>
                <c:pt idx="2732">
                  <c:v>49.812750000000001</c:v>
                </c:pt>
                <c:pt idx="2733">
                  <c:v>50.158000000000001</c:v>
                </c:pt>
                <c:pt idx="2734">
                  <c:v>50.6126</c:v>
                </c:pt>
                <c:pt idx="2735">
                  <c:v>50.5306</c:v>
                </c:pt>
                <c:pt idx="2736">
                  <c:v>50.62</c:v>
                </c:pt>
                <c:pt idx="2737">
                  <c:v>50.63</c:v>
                </c:pt>
                <c:pt idx="2738">
                  <c:v>50.642400000000002</c:v>
                </c:pt>
                <c:pt idx="2739">
                  <c:v>50.652299999999997</c:v>
                </c:pt>
                <c:pt idx="2740">
                  <c:v>49.874899999999997</c:v>
                </c:pt>
                <c:pt idx="2741">
                  <c:v>49.817700000000002</c:v>
                </c:pt>
                <c:pt idx="2742">
                  <c:v>49.030299999999997</c:v>
                </c:pt>
                <c:pt idx="2743">
                  <c:v>49.283700000000003</c:v>
                </c:pt>
                <c:pt idx="2744">
                  <c:v>49.578049999999998</c:v>
                </c:pt>
                <c:pt idx="2745">
                  <c:v>49.872399999999999</c:v>
                </c:pt>
                <c:pt idx="2746">
                  <c:v>49.760599999999997</c:v>
                </c:pt>
                <c:pt idx="2747">
                  <c:v>49.455100000000002</c:v>
                </c:pt>
                <c:pt idx="2748">
                  <c:v>49.621499999999997</c:v>
                </c:pt>
                <c:pt idx="2749">
                  <c:v>50.557899999999997</c:v>
                </c:pt>
                <c:pt idx="2750">
                  <c:v>50.577800000000003</c:v>
                </c:pt>
                <c:pt idx="2751">
                  <c:v>50.592700000000001</c:v>
                </c:pt>
                <c:pt idx="2752">
                  <c:v>50.6051</c:v>
                </c:pt>
                <c:pt idx="2753">
                  <c:v>50.615099999999998</c:v>
                </c:pt>
                <c:pt idx="2754">
                  <c:v>50.627499999999998</c:v>
                </c:pt>
                <c:pt idx="2755">
                  <c:v>50.6374</c:v>
                </c:pt>
                <c:pt idx="2756">
                  <c:v>49.009149999999998</c:v>
                </c:pt>
                <c:pt idx="2757">
                  <c:v>47.380899999999997</c:v>
                </c:pt>
                <c:pt idx="2758">
                  <c:v>50.5182</c:v>
                </c:pt>
                <c:pt idx="2759">
                  <c:v>50.565399999999997</c:v>
                </c:pt>
                <c:pt idx="2760">
                  <c:v>47.964700000000001</c:v>
                </c:pt>
                <c:pt idx="2761">
                  <c:v>48.699677777777779</c:v>
                </c:pt>
                <c:pt idx="2762">
                  <c:v>49.434655555555558</c:v>
                </c:pt>
                <c:pt idx="2763">
                  <c:v>50.169633333333337</c:v>
                </c:pt>
                <c:pt idx="2764">
                  <c:v>50.570399999999999</c:v>
                </c:pt>
                <c:pt idx="2765">
                  <c:v>50.525700000000001</c:v>
                </c:pt>
                <c:pt idx="2766">
                  <c:v>50.526023622881347</c:v>
                </c:pt>
                <c:pt idx="2767">
                  <c:v>50.526347245762707</c:v>
                </c:pt>
                <c:pt idx="2768">
                  <c:v>50.526670868644068</c:v>
                </c:pt>
                <c:pt idx="2769">
                  <c:v>50.526994491525421</c:v>
                </c:pt>
                <c:pt idx="2770">
                  <c:v>50.527318114406782</c:v>
                </c:pt>
                <c:pt idx="2771">
                  <c:v>50.527641737288143</c:v>
                </c:pt>
                <c:pt idx="2772">
                  <c:v>50.527965360169489</c:v>
                </c:pt>
                <c:pt idx="2773">
                  <c:v>50.528288983050849</c:v>
                </c:pt>
                <c:pt idx="2774">
                  <c:v>50.528612605932203</c:v>
                </c:pt>
                <c:pt idx="2775">
                  <c:v>50.528936228813564</c:v>
                </c:pt>
                <c:pt idx="2776">
                  <c:v>50.529259851694917</c:v>
                </c:pt>
                <c:pt idx="2777">
                  <c:v>50.52958347457627</c:v>
                </c:pt>
                <c:pt idx="2778">
                  <c:v>50.529907097457631</c:v>
                </c:pt>
                <c:pt idx="2779">
                  <c:v>50.530230720338977</c:v>
                </c:pt>
                <c:pt idx="2780">
                  <c:v>50.530554343220338</c:v>
                </c:pt>
                <c:pt idx="2781">
                  <c:v>50.530877966101698</c:v>
                </c:pt>
                <c:pt idx="2782">
                  <c:v>50.531201588983052</c:v>
                </c:pt>
                <c:pt idx="2783">
                  <c:v>50.531525211864412</c:v>
                </c:pt>
                <c:pt idx="2784">
                  <c:v>50.531848834745773</c:v>
                </c:pt>
                <c:pt idx="2785">
                  <c:v>50.532172457627119</c:v>
                </c:pt>
                <c:pt idx="2786">
                  <c:v>50.532496080508473</c:v>
                </c:pt>
                <c:pt idx="2787">
                  <c:v>50.532819703389833</c:v>
                </c:pt>
                <c:pt idx="2788">
                  <c:v>50.533143326271187</c:v>
                </c:pt>
                <c:pt idx="2789">
                  <c:v>50.53346694915254</c:v>
                </c:pt>
                <c:pt idx="2790">
                  <c:v>50.533790572033901</c:v>
                </c:pt>
                <c:pt idx="2791">
                  <c:v>50.534114194915247</c:v>
                </c:pt>
                <c:pt idx="2792">
                  <c:v>50.534437817796608</c:v>
                </c:pt>
                <c:pt idx="2793">
                  <c:v>50.534761440677968</c:v>
                </c:pt>
                <c:pt idx="2794">
                  <c:v>50.535085063559322</c:v>
                </c:pt>
                <c:pt idx="2795">
                  <c:v>50.535408686440682</c:v>
                </c:pt>
                <c:pt idx="2796">
                  <c:v>50.535732309322043</c:v>
                </c:pt>
                <c:pt idx="2797">
                  <c:v>50.536055932203389</c:v>
                </c:pt>
                <c:pt idx="2798">
                  <c:v>50.536379555084743</c:v>
                </c:pt>
                <c:pt idx="2799">
                  <c:v>50.536703177966103</c:v>
                </c:pt>
                <c:pt idx="2800">
                  <c:v>50.537026800847457</c:v>
                </c:pt>
                <c:pt idx="2801">
                  <c:v>50.537350423728817</c:v>
                </c:pt>
                <c:pt idx="2802">
                  <c:v>50.537674046610171</c:v>
                </c:pt>
                <c:pt idx="2803">
                  <c:v>50.537997669491517</c:v>
                </c:pt>
                <c:pt idx="2804">
                  <c:v>50.538321292372878</c:v>
                </c:pt>
                <c:pt idx="2805">
                  <c:v>50.538644915254238</c:v>
                </c:pt>
                <c:pt idx="2806">
                  <c:v>50.538968538135592</c:v>
                </c:pt>
                <c:pt idx="2807">
                  <c:v>50.539292161016952</c:v>
                </c:pt>
                <c:pt idx="2808">
                  <c:v>50.539615783898313</c:v>
                </c:pt>
                <c:pt idx="2809">
                  <c:v>50.539939406779659</c:v>
                </c:pt>
                <c:pt idx="2810">
                  <c:v>50.54026302966102</c:v>
                </c:pt>
                <c:pt idx="2811">
                  <c:v>50.540586652542373</c:v>
                </c:pt>
                <c:pt idx="2812">
                  <c:v>50.540910275423727</c:v>
                </c:pt>
                <c:pt idx="2813">
                  <c:v>50.541233898305087</c:v>
                </c:pt>
                <c:pt idx="2814">
                  <c:v>50.541557521186441</c:v>
                </c:pt>
                <c:pt idx="2815">
                  <c:v>50.541881144067787</c:v>
                </c:pt>
                <c:pt idx="2816">
                  <c:v>50.542204766949148</c:v>
                </c:pt>
                <c:pt idx="2817">
                  <c:v>50.542528389830508</c:v>
                </c:pt>
                <c:pt idx="2818">
                  <c:v>50.542852012711862</c:v>
                </c:pt>
                <c:pt idx="2819">
                  <c:v>50.543175635593222</c:v>
                </c:pt>
                <c:pt idx="2820">
                  <c:v>50.543499258474583</c:v>
                </c:pt>
                <c:pt idx="2821">
                  <c:v>50.543822881355929</c:v>
                </c:pt>
                <c:pt idx="2822">
                  <c:v>50.54414650423729</c:v>
                </c:pt>
                <c:pt idx="2823">
                  <c:v>50.544470127118643</c:v>
                </c:pt>
                <c:pt idx="2824">
                  <c:v>50.544793749999997</c:v>
                </c:pt>
                <c:pt idx="2825">
                  <c:v>50.545117372881357</c:v>
                </c:pt>
                <c:pt idx="2826">
                  <c:v>50.545440995762711</c:v>
                </c:pt>
                <c:pt idx="2827">
                  <c:v>50.545764618644071</c:v>
                </c:pt>
                <c:pt idx="2828">
                  <c:v>50.546088241525418</c:v>
                </c:pt>
                <c:pt idx="2829">
                  <c:v>50.546411864406778</c:v>
                </c:pt>
                <c:pt idx="2830">
                  <c:v>50.546735487288139</c:v>
                </c:pt>
                <c:pt idx="2831">
                  <c:v>50.547059110169492</c:v>
                </c:pt>
                <c:pt idx="2832">
                  <c:v>50.547382733050853</c:v>
                </c:pt>
                <c:pt idx="2833">
                  <c:v>50.547706355932213</c:v>
                </c:pt>
                <c:pt idx="2834">
                  <c:v>50.54802997881356</c:v>
                </c:pt>
                <c:pt idx="2835">
                  <c:v>50.548353601694913</c:v>
                </c:pt>
                <c:pt idx="2836">
                  <c:v>50.548677224576267</c:v>
                </c:pt>
                <c:pt idx="2837">
                  <c:v>50.549000847457627</c:v>
                </c:pt>
                <c:pt idx="2838">
                  <c:v>50.549324470338981</c:v>
                </c:pt>
                <c:pt idx="2839">
                  <c:v>50.549648093220341</c:v>
                </c:pt>
                <c:pt idx="2840">
                  <c:v>50.549971716101687</c:v>
                </c:pt>
                <c:pt idx="2841">
                  <c:v>50.550295338983048</c:v>
                </c:pt>
                <c:pt idx="2842">
                  <c:v>50.550618961864409</c:v>
                </c:pt>
                <c:pt idx="2843">
                  <c:v>50.550942584745762</c:v>
                </c:pt>
                <c:pt idx="2844">
                  <c:v>50.551266207627123</c:v>
                </c:pt>
                <c:pt idx="2845">
                  <c:v>50.551589830508483</c:v>
                </c:pt>
                <c:pt idx="2846">
                  <c:v>50.55191345338983</c:v>
                </c:pt>
                <c:pt idx="2847">
                  <c:v>50.552237076271183</c:v>
                </c:pt>
                <c:pt idx="2848">
                  <c:v>50.552560699152536</c:v>
                </c:pt>
                <c:pt idx="2849">
                  <c:v>50.552884322033897</c:v>
                </c:pt>
                <c:pt idx="2850">
                  <c:v>50.553207944915258</c:v>
                </c:pt>
                <c:pt idx="2851">
                  <c:v>50.553531567796611</c:v>
                </c:pt>
                <c:pt idx="2852">
                  <c:v>50.553855190677957</c:v>
                </c:pt>
                <c:pt idx="2853">
                  <c:v>50.554178813559332</c:v>
                </c:pt>
                <c:pt idx="2854">
                  <c:v>50.554502436440679</c:v>
                </c:pt>
                <c:pt idx="2855">
                  <c:v>50.554826059322032</c:v>
                </c:pt>
                <c:pt idx="2856">
                  <c:v>50.555149682203393</c:v>
                </c:pt>
                <c:pt idx="2857">
                  <c:v>50.555473305084753</c:v>
                </c:pt>
                <c:pt idx="2858">
                  <c:v>50.555796927966099</c:v>
                </c:pt>
                <c:pt idx="2859">
                  <c:v>50.55612055084746</c:v>
                </c:pt>
                <c:pt idx="2860">
                  <c:v>50.556444173728813</c:v>
                </c:pt>
                <c:pt idx="2861">
                  <c:v>50.556767796610167</c:v>
                </c:pt>
                <c:pt idx="2862">
                  <c:v>50.557091419491528</c:v>
                </c:pt>
                <c:pt idx="2863">
                  <c:v>50.557415042372881</c:v>
                </c:pt>
                <c:pt idx="2864">
                  <c:v>50.557738665254227</c:v>
                </c:pt>
                <c:pt idx="2865">
                  <c:v>50.558062288135588</c:v>
                </c:pt>
                <c:pt idx="2866">
                  <c:v>50.558385911016948</c:v>
                </c:pt>
                <c:pt idx="2867">
                  <c:v>50.558709533898302</c:v>
                </c:pt>
                <c:pt idx="2868">
                  <c:v>50.559033156779662</c:v>
                </c:pt>
                <c:pt idx="2869">
                  <c:v>50.559356779661023</c:v>
                </c:pt>
                <c:pt idx="2870">
                  <c:v>50.559680402542369</c:v>
                </c:pt>
                <c:pt idx="2871">
                  <c:v>50.56000402542373</c:v>
                </c:pt>
                <c:pt idx="2872">
                  <c:v>50.560327648305083</c:v>
                </c:pt>
                <c:pt idx="2873">
                  <c:v>50.560651271186437</c:v>
                </c:pt>
                <c:pt idx="2874">
                  <c:v>50.560974894067797</c:v>
                </c:pt>
                <c:pt idx="2875">
                  <c:v>50.561298516949151</c:v>
                </c:pt>
                <c:pt idx="2876">
                  <c:v>50.561622139830511</c:v>
                </c:pt>
                <c:pt idx="2877">
                  <c:v>50.561945762711858</c:v>
                </c:pt>
                <c:pt idx="2878">
                  <c:v>50.562269385593218</c:v>
                </c:pt>
                <c:pt idx="2879">
                  <c:v>50.562593008474579</c:v>
                </c:pt>
                <c:pt idx="2880">
                  <c:v>50.562916631355932</c:v>
                </c:pt>
                <c:pt idx="2881">
                  <c:v>50.563240254237293</c:v>
                </c:pt>
                <c:pt idx="2882">
                  <c:v>50.563563877118654</c:v>
                </c:pt>
                <c:pt idx="2883">
                  <c:v>50.5638875</c:v>
                </c:pt>
                <c:pt idx="2884">
                  <c:v>50.564211122881353</c:v>
                </c:pt>
                <c:pt idx="2885">
                  <c:v>50.564534745762707</c:v>
                </c:pt>
                <c:pt idx="2886">
                  <c:v>50.564858368644067</c:v>
                </c:pt>
                <c:pt idx="2887">
                  <c:v>50.565181991525421</c:v>
                </c:pt>
                <c:pt idx="2888">
                  <c:v>50.565505614406781</c:v>
                </c:pt>
                <c:pt idx="2889">
                  <c:v>50.565829237288128</c:v>
                </c:pt>
                <c:pt idx="2890">
                  <c:v>50.566152860169488</c:v>
                </c:pt>
                <c:pt idx="2891">
                  <c:v>50.566476483050849</c:v>
                </c:pt>
                <c:pt idx="2892">
                  <c:v>50.566800105932202</c:v>
                </c:pt>
                <c:pt idx="2893">
                  <c:v>50.567123728813563</c:v>
                </c:pt>
                <c:pt idx="2894">
                  <c:v>50.567447351694923</c:v>
                </c:pt>
                <c:pt idx="2895">
                  <c:v>50.56777097457627</c:v>
                </c:pt>
                <c:pt idx="2896">
                  <c:v>50.56809459745763</c:v>
                </c:pt>
                <c:pt idx="2897">
                  <c:v>50.568418220338977</c:v>
                </c:pt>
                <c:pt idx="2898">
                  <c:v>50.568741843220337</c:v>
                </c:pt>
                <c:pt idx="2899">
                  <c:v>50.569065466101698</c:v>
                </c:pt>
                <c:pt idx="2900">
                  <c:v>50.569389088983051</c:v>
                </c:pt>
                <c:pt idx="2901">
                  <c:v>50.569712711864398</c:v>
                </c:pt>
                <c:pt idx="2902">
                  <c:v>50.570036334745772</c:v>
                </c:pt>
                <c:pt idx="2903">
                  <c:v>50.570359957627119</c:v>
                </c:pt>
                <c:pt idx="2904">
                  <c:v>50.570683580508472</c:v>
                </c:pt>
                <c:pt idx="2905">
                  <c:v>50.571007203389833</c:v>
                </c:pt>
                <c:pt idx="2906">
                  <c:v>50.571330826271193</c:v>
                </c:pt>
                <c:pt idx="2907">
                  <c:v>50.57165444915254</c:v>
                </c:pt>
                <c:pt idx="2908">
                  <c:v>50.5719780720339</c:v>
                </c:pt>
                <c:pt idx="2909">
                  <c:v>50.572301694915247</c:v>
                </c:pt>
                <c:pt idx="2910">
                  <c:v>50.572625317796607</c:v>
                </c:pt>
                <c:pt idx="2911">
                  <c:v>50.572948940677968</c:v>
                </c:pt>
                <c:pt idx="2912">
                  <c:v>50.573272563559321</c:v>
                </c:pt>
                <c:pt idx="2913">
                  <c:v>50.573596186440668</c:v>
                </c:pt>
                <c:pt idx="2914">
                  <c:v>50.573919809322042</c:v>
                </c:pt>
                <c:pt idx="2915">
                  <c:v>50.574243432203389</c:v>
                </c:pt>
                <c:pt idx="2916">
                  <c:v>50.574567055084742</c:v>
                </c:pt>
                <c:pt idx="2917">
                  <c:v>50.574890677966103</c:v>
                </c:pt>
                <c:pt idx="2918">
                  <c:v>50.575214300847463</c:v>
                </c:pt>
                <c:pt idx="2919">
                  <c:v>50.575537923728817</c:v>
                </c:pt>
                <c:pt idx="2920">
                  <c:v>50.57586154661017</c:v>
                </c:pt>
                <c:pt idx="2921">
                  <c:v>50.576185169491517</c:v>
                </c:pt>
                <c:pt idx="2922">
                  <c:v>50.576508792372877</c:v>
                </c:pt>
                <c:pt idx="2923">
                  <c:v>50.576832415254238</c:v>
                </c:pt>
                <c:pt idx="2924">
                  <c:v>50.577156038135591</c:v>
                </c:pt>
                <c:pt idx="2925">
                  <c:v>50.577479661016952</c:v>
                </c:pt>
                <c:pt idx="2926">
                  <c:v>50.577803283898312</c:v>
                </c:pt>
                <c:pt idx="2927">
                  <c:v>50.578126906779659</c:v>
                </c:pt>
                <c:pt idx="2928">
                  <c:v>50.578450529661019</c:v>
                </c:pt>
                <c:pt idx="2929">
                  <c:v>50.578774152542373</c:v>
                </c:pt>
                <c:pt idx="2930">
                  <c:v>50.579097775423733</c:v>
                </c:pt>
                <c:pt idx="2931">
                  <c:v>50.579421398305087</c:v>
                </c:pt>
                <c:pt idx="2932">
                  <c:v>50.57974502118644</c:v>
                </c:pt>
                <c:pt idx="2933">
                  <c:v>50.580068644067786</c:v>
                </c:pt>
                <c:pt idx="2934">
                  <c:v>50.580392266949147</c:v>
                </c:pt>
                <c:pt idx="2935">
                  <c:v>50.580715889830508</c:v>
                </c:pt>
                <c:pt idx="2936">
                  <c:v>50.581039512711861</c:v>
                </c:pt>
                <c:pt idx="2937">
                  <c:v>50.581363135593222</c:v>
                </c:pt>
                <c:pt idx="2938">
                  <c:v>50.581686758474582</c:v>
                </c:pt>
                <c:pt idx="2939">
                  <c:v>50.582010381355929</c:v>
                </c:pt>
                <c:pt idx="2940">
                  <c:v>50.582334004237289</c:v>
                </c:pt>
                <c:pt idx="2941">
                  <c:v>50.582657627118643</c:v>
                </c:pt>
                <c:pt idx="2942">
                  <c:v>50.582981250000003</c:v>
                </c:pt>
                <c:pt idx="2943">
                  <c:v>50.583304872881357</c:v>
                </c:pt>
                <c:pt idx="2944">
                  <c:v>50.58362849576271</c:v>
                </c:pt>
                <c:pt idx="2945">
                  <c:v>50.583952118644071</c:v>
                </c:pt>
                <c:pt idx="2946">
                  <c:v>50.584275741525417</c:v>
                </c:pt>
                <c:pt idx="2947">
                  <c:v>50.584599364406778</c:v>
                </c:pt>
                <c:pt idx="2948">
                  <c:v>50.584922987288138</c:v>
                </c:pt>
                <c:pt idx="2949">
                  <c:v>50.585246610169492</c:v>
                </c:pt>
                <c:pt idx="2950">
                  <c:v>50.585570233050838</c:v>
                </c:pt>
                <c:pt idx="2951">
                  <c:v>50.585893855932213</c:v>
                </c:pt>
                <c:pt idx="2952">
                  <c:v>50.586217478813559</c:v>
                </c:pt>
                <c:pt idx="2953">
                  <c:v>50.586541101694912</c:v>
                </c:pt>
                <c:pt idx="2954">
                  <c:v>50.586864724576273</c:v>
                </c:pt>
                <c:pt idx="2955">
                  <c:v>50.587188347457626</c:v>
                </c:pt>
                <c:pt idx="2956">
                  <c:v>50.58751197033898</c:v>
                </c:pt>
                <c:pt idx="2957">
                  <c:v>50.587835593220341</c:v>
                </c:pt>
                <c:pt idx="2958">
                  <c:v>50.588159216101687</c:v>
                </c:pt>
                <c:pt idx="2959">
                  <c:v>50.588482838983047</c:v>
                </c:pt>
                <c:pt idx="2960">
                  <c:v>50.588806461864408</c:v>
                </c:pt>
                <c:pt idx="2961">
                  <c:v>50.589130084745761</c:v>
                </c:pt>
                <c:pt idx="2962">
                  <c:v>50.589453707627108</c:v>
                </c:pt>
                <c:pt idx="2963">
                  <c:v>50.589777330508483</c:v>
                </c:pt>
                <c:pt idx="2964">
                  <c:v>50.590100953389829</c:v>
                </c:pt>
                <c:pt idx="2965">
                  <c:v>50.590424576271182</c:v>
                </c:pt>
                <c:pt idx="2966">
                  <c:v>50.590748199152543</c:v>
                </c:pt>
                <c:pt idx="2967">
                  <c:v>50.591071822033904</c:v>
                </c:pt>
                <c:pt idx="2968">
                  <c:v>50.591395444915257</c:v>
                </c:pt>
                <c:pt idx="2969">
                  <c:v>50.59171906779661</c:v>
                </c:pt>
                <c:pt idx="2970">
                  <c:v>50.592042690677957</c:v>
                </c:pt>
                <c:pt idx="2971">
                  <c:v>50.592366313559317</c:v>
                </c:pt>
                <c:pt idx="2972">
                  <c:v>50.592689936440678</c:v>
                </c:pt>
                <c:pt idx="2973">
                  <c:v>50.593013559322031</c:v>
                </c:pt>
                <c:pt idx="2974">
                  <c:v>50.593337182203392</c:v>
                </c:pt>
                <c:pt idx="2975">
                  <c:v>50.593660805084752</c:v>
                </c:pt>
                <c:pt idx="2976">
                  <c:v>50.593984427966099</c:v>
                </c:pt>
                <c:pt idx="2977">
                  <c:v>50.594308050847459</c:v>
                </c:pt>
                <c:pt idx="2978">
                  <c:v>50.594631673728813</c:v>
                </c:pt>
                <c:pt idx="2979">
                  <c:v>50.594955296610173</c:v>
                </c:pt>
                <c:pt idx="2980">
                  <c:v>50.595278919491527</c:v>
                </c:pt>
                <c:pt idx="2981">
                  <c:v>50.59560254237288</c:v>
                </c:pt>
                <c:pt idx="2982">
                  <c:v>50.595926165254227</c:v>
                </c:pt>
                <c:pt idx="2983">
                  <c:v>50.596249788135587</c:v>
                </c:pt>
                <c:pt idx="2984">
                  <c:v>50.596573411016948</c:v>
                </c:pt>
                <c:pt idx="2985">
                  <c:v>50.596897033898301</c:v>
                </c:pt>
                <c:pt idx="2986">
                  <c:v>50.597220656779662</c:v>
                </c:pt>
                <c:pt idx="2987">
                  <c:v>50.597544279661022</c:v>
                </c:pt>
                <c:pt idx="2988">
                  <c:v>50.597867902542369</c:v>
                </c:pt>
                <c:pt idx="2989">
                  <c:v>50.598191525423729</c:v>
                </c:pt>
                <c:pt idx="2990">
                  <c:v>50.598515148305083</c:v>
                </c:pt>
                <c:pt idx="2991">
                  <c:v>50.598838771186443</c:v>
                </c:pt>
                <c:pt idx="2992">
                  <c:v>50.599162394067797</c:v>
                </c:pt>
                <c:pt idx="2993">
                  <c:v>50.59948601694915</c:v>
                </c:pt>
                <c:pt idx="2994">
                  <c:v>50.599809639830511</c:v>
                </c:pt>
                <c:pt idx="2995">
                  <c:v>50.600133262711857</c:v>
                </c:pt>
                <c:pt idx="2996">
                  <c:v>50.600456885593218</c:v>
                </c:pt>
                <c:pt idx="2997">
                  <c:v>50.600780508474578</c:v>
                </c:pt>
                <c:pt idx="2998">
                  <c:v>50.601104131355932</c:v>
                </c:pt>
                <c:pt idx="2999">
                  <c:v>50.601427754237292</c:v>
                </c:pt>
                <c:pt idx="3000">
                  <c:v>50.601751377118653</c:v>
                </c:pt>
                <c:pt idx="3001">
                  <c:v>50.602074999999999</c:v>
                </c:pt>
                <c:pt idx="3002">
                  <c:v>50.602398622881353</c:v>
                </c:pt>
                <c:pt idx="3003">
                  <c:v>50.602722245762713</c:v>
                </c:pt>
                <c:pt idx="3004">
                  <c:v>50.603045868644067</c:v>
                </c:pt>
                <c:pt idx="3005">
                  <c:v>50.60336949152542</c:v>
                </c:pt>
                <c:pt idx="3006">
                  <c:v>50.603693114406781</c:v>
                </c:pt>
                <c:pt idx="3007">
                  <c:v>50.604016737288127</c:v>
                </c:pt>
                <c:pt idx="3008">
                  <c:v>50.604340360169488</c:v>
                </c:pt>
                <c:pt idx="3009">
                  <c:v>50.604663983050848</c:v>
                </c:pt>
                <c:pt idx="3010">
                  <c:v>50.604987605932202</c:v>
                </c:pt>
                <c:pt idx="3011">
                  <c:v>50.605311228813562</c:v>
                </c:pt>
                <c:pt idx="3012">
                  <c:v>50.605634851694923</c:v>
                </c:pt>
                <c:pt idx="3013">
                  <c:v>50.605958474576269</c:v>
                </c:pt>
                <c:pt idx="3014">
                  <c:v>50.60628209745763</c:v>
                </c:pt>
                <c:pt idx="3015">
                  <c:v>50.606605720338983</c:v>
                </c:pt>
                <c:pt idx="3016">
                  <c:v>50.606929343220337</c:v>
                </c:pt>
                <c:pt idx="3017">
                  <c:v>50.607252966101697</c:v>
                </c:pt>
                <c:pt idx="3018">
                  <c:v>50.607576588983051</c:v>
                </c:pt>
                <c:pt idx="3019">
                  <c:v>50.607900211864397</c:v>
                </c:pt>
                <c:pt idx="3020">
                  <c:v>50.608223834745758</c:v>
                </c:pt>
                <c:pt idx="3021">
                  <c:v>50.608547457627118</c:v>
                </c:pt>
                <c:pt idx="3022">
                  <c:v>50.608871080508472</c:v>
                </c:pt>
                <c:pt idx="3023">
                  <c:v>50.609194703389832</c:v>
                </c:pt>
                <c:pt idx="3024">
                  <c:v>50.609518326271193</c:v>
                </c:pt>
                <c:pt idx="3025">
                  <c:v>50.609841949152539</c:v>
                </c:pt>
                <c:pt idx="3026">
                  <c:v>50.6101655720339</c:v>
                </c:pt>
                <c:pt idx="3027">
                  <c:v>50.610489194915253</c:v>
                </c:pt>
                <c:pt idx="3028">
                  <c:v>50.610812817796607</c:v>
                </c:pt>
                <c:pt idx="3029">
                  <c:v>50.611136440677967</c:v>
                </c:pt>
                <c:pt idx="3030">
                  <c:v>50.611460063559321</c:v>
                </c:pt>
                <c:pt idx="3031">
                  <c:v>50.611783686440667</c:v>
                </c:pt>
                <c:pt idx="3032">
                  <c:v>50.612107309322028</c:v>
                </c:pt>
                <c:pt idx="3033">
                  <c:v>50.612430932203388</c:v>
                </c:pt>
                <c:pt idx="3034">
                  <c:v>50.612754555084742</c:v>
                </c:pt>
                <c:pt idx="3035">
                  <c:v>50.613078177966102</c:v>
                </c:pt>
                <c:pt idx="3036">
                  <c:v>50.613401800847463</c:v>
                </c:pt>
                <c:pt idx="3037">
                  <c:v>50.613725423728823</c:v>
                </c:pt>
                <c:pt idx="3038">
                  <c:v>50.61404904661017</c:v>
                </c:pt>
                <c:pt idx="3039">
                  <c:v>50.614372669491523</c:v>
                </c:pt>
                <c:pt idx="3040">
                  <c:v>50.614696292372876</c:v>
                </c:pt>
                <c:pt idx="3041">
                  <c:v>50.615019915254237</c:v>
                </c:pt>
                <c:pt idx="3042">
                  <c:v>50.615343538135591</c:v>
                </c:pt>
                <c:pt idx="3043">
                  <c:v>50.615667161016951</c:v>
                </c:pt>
                <c:pt idx="3044">
                  <c:v>50.615990783898297</c:v>
                </c:pt>
                <c:pt idx="3045">
                  <c:v>50.616314406779658</c:v>
                </c:pt>
                <c:pt idx="3046">
                  <c:v>50.616638029661019</c:v>
                </c:pt>
                <c:pt idx="3047">
                  <c:v>50.616961652542372</c:v>
                </c:pt>
                <c:pt idx="3048">
                  <c:v>50.617285275423733</c:v>
                </c:pt>
                <c:pt idx="3049">
                  <c:v>50.617608898305093</c:v>
                </c:pt>
                <c:pt idx="3050">
                  <c:v>50.617932521186439</c:v>
                </c:pt>
                <c:pt idx="3051">
                  <c:v>50.618256144067793</c:v>
                </c:pt>
                <c:pt idx="3052">
                  <c:v>50.618579766949154</c:v>
                </c:pt>
                <c:pt idx="3053">
                  <c:v>50.618903389830507</c:v>
                </c:pt>
                <c:pt idx="3054">
                  <c:v>50.61922701271186</c:v>
                </c:pt>
                <c:pt idx="3055">
                  <c:v>50.619550635593221</c:v>
                </c:pt>
                <c:pt idx="3056">
                  <c:v>50.619874258474567</c:v>
                </c:pt>
                <c:pt idx="3057">
                  <c:v>50.620197881355928</c:v>
                </c:pt>
                <c:pt idx="3058">
                  <c:v>50.620521504237288</c:v>
                </c:pt>
                <c:pt idx="3059">
                  <c:v>50.620845127118642</c:v>
                </c:pt>
                <c:pt idx="3060">
                  <c:v>50.621168750000002</c:v>
                </c:pt>
                <c:pt idx="3061">
                  <c:v>50.621492372881363</c:v>
                </c:pt>
                <c:pt idx="3062">
                  <c:v>50.621815995762709</c:v>
                </c:pt>
                <c:pt idx="3063">
                  <c:v>50.62213961864407</c:v>
                </c:pt>
                <c:pt idx="3064">
                  <c:v>50.622463241525423</c:v>
                </c:pt>
                <c:pt idx="3065">
                  <c:v>50.622786864406777</c:v>
                </c:pt>
                <c:pt idx="3066">
                  <c:v>50.623110487288137</c:v>
                </c:pt>
                <c:pt idx="3067">
                  <c:v>50.623434110169491</c:v>
                </c:pt>
                <c:pt idx="3068">
                  <c:v>50.623757733050837</c:v>
                </c:pt>
                <c:pt idx="3069">
                  <c:v>50.624081355932198</c:v>
                </c:pt>
                <c:pt idx="3070">
                  <c:v>50.624404978813558</c:v>
                </c:pt>
                <c:pt idx="3071">
                  <c:v>50.624728601694912</c:v>
                </c:pt>
                <c:pt idx="3072">
                  <c:v>50.625052224576272</c:v>
                </c:pt>
                <c:pt idx="3073">
                  <c:v>50.625375847457633</c:v>
                </c:pt>
                <c:pt idx="3074">
                  <c:v>50.625699470338979</c:v>
                </c:pt>
                <c:pt idx="3075">
                  <c:v>50.62602309322034</c:v>
                </c:pt>
                <c:pt idx="3076">
                  <c:v>50.626346716101693</c:v>
                </c:pt>
                <c:pt idx="3077">
                  <c:v>50.626670338983047</c:v>
                </c:pt>
                <c:pt idx="3078">
                  <c:v>50.626993961864407</c:v>
                </c:pt>
                <c:pt idx="3079">
                  <c:v>50.627317584745761</c:v>
                </c:pt>
                <c:pt idx="3080">
                  <c:v>50.627641207627107</c:v>
                </c:pt>
                <c:pt idx="3081">
                  <c:v>50.627964830508468</c:v>
                </c:pt>
                <c:pt idx="3082">
                  <c:v>50.628288453389828</c:v>
                </c:pt>
                <c:pt idx="3083">
                  <c:v>50.628612076271182</c:v>
                </c:pt>
                <c:pt idx="3084">
                  <c:v>50.628935699152542</c:v>
                </c:pt>
                <c:pt idx="3085">
                  <c:v>50.629259322033903</c:v>
                </c:pt>
                <c:pt idx="3086">
                  <c:v>50.629582944915263</c:v>
                </c:pt>
                <c:pt idx="3087">
                  <c:v>50.62990656779661</c:v>
                </c:pt>
                <c:pt idx="3088">
                  <c:v>50.630230190677963</c:v>
                </c:pt>
                <c:pt idx="3089">
                  <c:v>50.630553813559317</c:v>
                </c:pt>
                <c:pt idx="3090">
                  <c:v>50.630877436440677</c:v>
                </c:pt>
                <c:pt idx="3091">
                  <c:v>50.631201059322031</c:v>
                </c:pt>
                <c:pt idx="3092">
                  <c:v>50.631524682203391</c:v>
                </c:pt>
                <c:pt idx="3093">
                  <c:v>50.631848305084738</c:v>
                </c:pt>
                <c:pt idx="3094">
                  <c:v>50.632171927966098</c:v>
                </c:pt>
                <c:pt idx="3095">
                  <c:v>50.632495550847459</c:v>
                </c:pt>
                <c:pt idx="3096">
                  <c:v>50.632819173728812</c:v>
                </c:pt>
                <c:pt idx="3097">
                  <c:v>50.633142796610173</c:v>
                </c:pt>
                <c:pt idx="3098">
                  <c:v>50.633466419491533</c:v>
                </c:pt>
                <c:pt idx="3099">
                  <c:v>50.63379004237288</c:v>
                </c:pt>
                <c:pt idx="3100">
                  <c:v>50.634113665254233</c:v>
                </c:pt>
                <c:pt idx="3101">
                  <c:v>50.634437288135587</c:v>
                </c:pt>
                <c:pt idx="3102">
                  <c:v>50.634760911016947</c:v>
                </c:pt>
                <c:pt idx="3103">
                  <c:v>50.635084533898301</c:v>
                </c:pt>
                <c:pt idx="3104">
                  <c:v>50.635408156779661</c:v>
                </c:pt>
                <c:pt idx="3105">
                  <c:v>50.635731779661008</c:v>
                </c:pt>
                <c:pt idx="3106">
                  <c:v>50.636055402542368</c:v>
                </c:pt>
                <c:pt idx="3107">
                  <c:v>50.636379025423729</c:v>
                </c:pt>
                <c:pt idx="3108">
                  <c:v>50.636702648305082</c:v>
                </c:pt>
                <c:pt idx="3109">
                  <c:v>50.637026271186443</c:v>
                </c:pt>
                <c:pt idx="3110">
                  <c:v>50.637349894067803</c:v>
                </c:pt>
                <c:pt idx="3111">
                  <c:v>50.63767351694915</c:v>
                </c:pt>
                <c:pt idx="3112">
                  <c:v>50.63799713983051</c:v>
                </c:pt>
                <c:pt idx="3113">
                  <c:v>50.638320762711857</c:v>
                </c:pt>
                <c:pt idx="3114">
                  <c:v>50.638644385593217</c:v>
                </c:pt>
                <c:pt idx="3115">
                  <c:v>50.638968008474578</c:v>
                </c:pt>
                <c:pt idx="3116">
                  <c:v>50.639291631355931</c:v>
                </c:pt>
                <c:pt idx="3117">
                  <c:v>50.639615254237277</c:v>
                </c:pt>
                <c:pt idx="3118">
                  <c:v>50.639938877118652</c:v>
                </c:pt>
                <c:pt idx="3119">
                  <c:v>50.640262499999999</c:v>
                </c:pt>
                <c:pt idx="3120">
                  <c:v>50.640586122881352</c:v>
                </c:pt>
                <c:pt idx="3121">
                  <c:v>50.640909745762713</c:v>
                </c:pt>
                <c:pt idx="3122">
                  <c:v>50.641233368644073</c:v>
                </c:pt>
                <c:pt idx="3123">
                  <c:v>50.64155699152542</c:v>
                </c:pt>
                <c:pt idx="3124">
                  <c:v>50.64188061440678</c:v>
                </c:pt>
                <c:pt idx="3125">
                  <c:v>50.642204237288126</c:v>
                </c:pt>
                <c:pt idx="3126">
                  <c:v>50.642527860169487</c:v>
                </c:pt>
                <c:pt idx="3127">
                  <c:v>50.642851483050848</c:v>
                </c:pt>
                <c:pt idx="3128">
                  <c:v>50.643175105932201</c:v>
                </c:pt>
                <c:pt idx="3129">
                  <c:v>50.643498728813547</c:v>
                </c:pt>
                <c:pt idx="3130">
                  <c:v>50.643822351694922</c:v>
                </c:pt>
                <c:pt idx="3131">
                  <c:v>50.644145974576269</c:v>
                </c:pt>
                <c:pt idx="3132">
                  <c:v>50.644469597457629</c:v>
                </c:pt>
                <c:pt idx="3133">
                  <c:v>50.644793220338983</c:v>
                </c:pt>
                <c:pt idx="3134">
                  <c:v>50.645116843220343</c:v>
                </c:pt>
                <c:pt idx="3135">
                  <c:v>50.645440466101697</c:v>
                </c:pt>
                <c:pt idx="3136">
                  <c:v>50.64576408898305</c:v>
                </c:pt>
                <c:pt idx="3137">
                  <c:v>50.646087711864404</c:v>
                </c:pt>
                <c:pt idx="3138">
                  <c:v>50.646411334745757</c:v>
                </c:pt>
                <c:pt idx="3139">
                  <c:v>50.646734957627118</c:v>
                </c:pt>
                <c:pt idx="3140">
                  <c:v>50.647058580508471</c:v>
                </c:pt>
                <c:pt idx="3141">
                  <c:v>50.647382203389832</c:v>
                </c:pt>
                <c:pt idx="3142">
                  <c:v>50.647705826271192</c:v>
                </c:pt>
                <c:pt idx="3143">
                  <c:v>50.648029449152538</c:v>
                </c:pt>
                <c:pt idx="3144">
                  <c:v>50.648353072033899</c:v>
                </c:pt>
                <c:pt idx="3145">
                  <c:v>50.648676694915252</c:v>
                </c:pt>
                <c:pt idx="3146">
                  <c:v>50.649000317796613</c:v>
                </c:pt>
                <c:pt idx="3147">
                  <c:v>50.649323940677967</c:v>
                </c:pt>
                <c:pt idx="3148">
                  <c:v>50.64964756355932</c:v>
                </c:pt>
                <c:pt idx="3149">
                  <c:v>50.649971186440673</c:v>
                </c:pt>
                <c:pt idx="3150">
                  <c:v>50.650294809322027</c:v>
                </c:pt>
                <c:pt idx="3151">
                  <c:v>50.650618432203387</c:v>
                </c:pt>
                <c:pt idx="3152">
                  <c:v>50.650942055084741</c:v>
                </c:pt>
                <c:pt idx="3153">
                  <c:v>50.651265677966101</c:v>
                </c:pt>
                <c:pt idx="3154">
                  <c:v>50.651589300847448</c:v>
                </c:pt>
                <c:pt idx="3155">
                  <c:v>50.651912923728823</c:v>
                </c:pt>
                <c:pt idx="3156">
                  <c:v>50.652236546610169</c:v>
                </c:pt>
                <c:pt idx="3157">
                  <c:v>50.652560169491522</c:v>
                </c:pt>
                <c:pt idx="3158">
                  <c:v>50.652883792372883</c:v>
                </c:pt>
                <c:pt idx="3159">
                  <c:v>50.653207415254244</c:v>
                </c:pt>
                <c:pt idx="3160">
                  <c:v>50.65353103813559</c:v>
                </c:pt>
                <c:pt idx="3161">
                  <c:v>50.65385466101695</c:v>
                </c:pt>
                <c:pt idx="3162">
                  <c:v>50.654178283898297</c:v>
                </c:pt>
                <c:pt idx="3163">
                  <c:v>50.654501906779657</c:v>
                </c:pt>
                <c:pt idx="3164">
                  <c:v>50.654825529661018</c:v>
                </c:pt>
                <c:pt idx="3165">
                  <c:v>50.655149152542371</c:v>
                </c:pt>
                <c:pt idx="3166">
                  <c:v>50.655472775423718</c:v>
                </c:pt>
                <c:pt idx="3167">
                  <c:v>50.655796398305093</c:v>
                </c:pt>
                <c:pt idx="3168">
                  <c:v>50.656120021186439</c:v>
                </c:pt>
                <c:pt idx="3169">
                  <c:v>50.656443644067792</c:v>
                </c:pt>
                <c:pt idx="3170">
                  <c:v>50.656767266949153</c:v>
                </c:pt>
                <c:pt idx="3171">
                  <c:v>50.657090889830513</c:v>
                </c:pt>
                <c:pt idx="3172">
                  <c:v>50.65741451271186</c:v>
                </c:pt>
                <c:pt idx="3173">
                  <c:v>50.65773813559322</c:v>
                </c:pt>
                <c:pt idx="3174">
                  <c:v>50.658061758474567</c:v>
                </c:pt>
                <c:pt idx="3175">
                  <c:v>50.658385381355927</c:v>
                </c:pt>
                <c:pt idx="3176">
                  <c:v>50.658709004237288</c:v>
                </c:pt>
                <c:pt idx="3177">
                  <c:v>50.659032627118641</c:v>
                </c:pt>
                <c:pt idx="3178">
                  <c:v>50.659356250000002</c:v>
                </c:pt>
                <c:pt idx="3179">
                  <c:v>50.659679872881362</c:v>
                </c:pt>
                <c:pt idx="3180">
                  <c:v>50.660003495762709</c:v>
                </c:pt>
                <c:pt idx="3181">
                  <c:v>50.660327118644069</c:v>
                </c:pt>
                <c:pt idx="3182">
                  <c:v>50.660650741525423</c:v>
                </c:pt>
                <c:pt idx="3183">
                  <c:v>50.660974364406783</c:v>
                </c:pt>
                <c:pt idx="3184">
                  <c:v>50.661297987288137</c:v>
                </c:pt>
                <c:pt idx="3185">
                  <c:v>50.66162161016949</c:v>
                </c:pt>
                <c:pt idx="3186">
                  <c:v>50.661945233050837</c:v>
                </c:pt>
                <c:pt idx="3187">
                  <c:v>50.662268855932197</c:v>
                </c:pt>
                <c:pt idx="3188">
                  <c:v>50.662592478813558</c:v>
                </c:pt>
                <c:pt idx="3189">
                  <c:v>50.662916101694911</c:v>
                </c:pt>
                <c:pt idx="3190">
                  <c:v>50.663239724576272</c:v>
                </c:pt>
                <c:pt idx="3191">
                  <c:v>50.663563347457632</c:v>
                </c:pt>
                <c:pt idx="3192">
                  <c:v>50.663886970338979</c:v>
                </c:pt>
                <c:pt idx="3193">
                  <c:v>50.664210593220339</c:v>
                </c:pt>
                <c:pt idx="3194">
                  <c:v>50.664534216101693</c:v>
                </c:pt>
                <c:pt idx="3195">
                  <c:v>50.664857838983053</c:v>
                </c:pt>
                <c:pt idx="3196">
                  <c:v>50.665181461864407</c:v>
                </c:pt>
                <c:pt idx="3197">
                  <c:v>50.66550508474576</c:v>
                </c:pt>
                <c:pt idx="3198">
                  <c:v>50.665828707627107</c:v>
                </c:pt>
                <c:pt idx="3199">
                  <c:v>50.666152330508467</c:v>
                </c:pt>
                <c:pt idx="3200">
                  <c:v>50.666475953389828</c:v>
                </c:pt>
                <c:pt idx="3201">
                  <c:v>50.666799576271181</c:v>
                </c:pt>
                <c:pt idx="3202">
                  <c:v>50.667123199152542</c:v>
                </c:pt>
                <c:pt idx="3203">
                  <c:v>50.667446822033902</c:v>
                </c:pt>
                <c:pt idx="3204">
                  <c:v>50.667770444915263</c:v>
                </c:pt>
                <c:pt idx="3205">
                  <c:v>50.668094067796609</c:v>
                </c:pt>
                <c:pt idx="3206">
                  <c:v>50.668417690677963</c:v>
                </c:pt>
                <c:pt idx="3207">
                  <c:v>50.668741313559323</c:v>
                </c:pt>
                <c:pt idx="3208">
                  <c:v>50.669064936440677</c:v>
                </c:pt>
                <c:pt idx="3209">
                  <c:v>50.66938855932203</c:v>
                </c:pt>
                <c:pt idx="3210">
                  <c:v>50.669712182203391</c:v>
                </c:pt>
                <c:pt idx="3211">
                  <c:v>50.670035805084737</c:v>
                </c:pt>
                <c:pt idx="3212">
                  <c:v>50.670359427966098</c:v>
                </c:pt>
                <c:pt idx="3213">
                  <c:v>50.670683050847458</c:v>
                </c:pt>
                <c:pt idx="3214">
                  <c:v>50.671006673728812</c:v>
                </c:pt>
                <c:pt idx="3215">
                  <c:v>50.671330296610172</c:v>
                </c:pt>
                <c:pt idx="3216">
                  <c:v>50.671653919491533</c:v>
                </c:pt>
                <c:pt idx="3217">
                  <c:v>50.671977542372879</c:v>
                </c:pt>
                <c:pt idx="3218">
                  <c:v>50.672301165254233</c:v>
                </c:pt>
                <c:pt idx="3219">
                  <c:v>50.672624788135593</c:v>
                </c:pt>
                <c:pt idx="3220">
                  <c:v>50.672948411016947</c:v>
                </c:pt>
                <c:pt idx="3221">
                  <c:v>50.6732720338983</c:v>
                </c:pt>
                <c:pt idx="3222">
                  <c:v>50.673595656779661</c:v>
                </c:pt>
                <c:pt idx="3223">
                  <c:v>50.673919279661007</c:v>
                </c:pt>
                <c:pt idx="3224">
                  <c:v>50.674242902542368</c:v>
                </c:pt>
                <c:pt idx="3225">
                  <c:v>50.674566525423728</c:v>
                </c:pt>
                <c:pt idx="3226">
                  <c:v>50.674890148305082</c:v>
                </c:pt>
                <c:pt idx="3227">
                  <c:v>50.675213771186442</c:v>
                </c:pt>
                <c:pt idx="3228">
                  <c:v>50.675537394067803</c:v>
                </c:pt>
                <c:pt idx="3229">
                  <c:v>50.675861016949149</c:v>
                </c:pt>
                <c:pt idx="3230">
                  <c:v>50.67618463983051</c:v>
                </c:pt>
                <c:pt idx="3231">
                  <c:v>50.676508262711863</c:v>
                </c:pt>
                <c:pt idx="3232">
                  <c:v>50.676831885593216</c:v>
                </c:pt>
                <c:pt idx="3233">
                  <c:v>50.677155508474577</c:v>
                </c:pt>
                <c:pt idx="3234">
                  <c:v>50.677479131355931</c:v>
                </c:pt>
                <c:pt idx="3235">
                  <c:v>50.677802754237277</c:v>
                </c:pt>
                <c:pt idx="3236">
                  <c:v>50.678126377118637</c:v>
                </c:pt>
                <c:pt idx="3237">
                  <c:v>50.678449999999998</c:v>
                </c:pt>
                <c:pt idx="3238">
                  <c:v>50.679699999999997</c:v>
                </c:pt>
                <c:pt idx="3239">
                  <c:v>50.679699999999997</c:v>
                </c:pt>
                <c:pt idx="3240">
                  <c:v>50.677199999999999</c:v>
                </c:pt>
                <c:pt idx="3241">
                  <c:v>50.677199999999999</c:v>
                </c:pt>
                <c:pt idx="3242">
                  <c:v>50.677199999999999</c:v>
                </c:pt>
                <c:pt idx="3243">
                  <c:v>50.682200000000002</c:v>
                </c:pt>
                <c:pt idx="3244">
                  <c:v>50.679699999999997</c:v>
                </c:pt>
                <c:pt idx="3245">
                  <c:v>50.679699999999997</c:v>
                </c:pt>
                <c:pt idx="3246">
                  <c:v>50.679699999999997</c:v>
                </c:pt>
                <c:pt idx="3247">
                  <c:v>50.679997619047619</c:v>
                </c:pt>
                <c:pt idx="3248">
                  <c:v>50.680295238095233</c:v>
                </c:pt>
                <c:pt idx="3249">
                  <c:v>50.680592857142862</c:v>
                </c:pt>
                <c:pt idx="3250">
                  <c:v>50.680890476190477</c:v>
                </c:pt>
                <c:pt idx="3251">
                  <c:v>50.681188095238092</c:v>
                </c:pt>
                <c:pt idx="3252">
                  <c:v>50.681485714285706</c:v>
                </c:pt>
                <c:pt idx="3253">
                  <c:v>50.682200000000002</c:v>
                </c:pt>
                <c:pt idx="3254">
                  <c:v>50.682200000000002</c:v>
                </c:pt>
                <c:pt idx="3255">
                  <c:v>50.682200000000002</c:v>
                </c:pt>
                <c:pt idx="3256">
                  <c:v>50.682200000000002</c:v>
                </c:pt>
                <c:pt idx="3257">
                  <c:v>50.684600000000003</c:v>
                </c:pt>
                <c:pt idx="3258">
                  <c:v>50.682200000000002</c:v>
                </c:pt>
                <c:pt idx="3259">
                  <c:v>50.684600000000003</c:v>
                </c:pt>
                <c:pt idx="3260">
                  <c:v>50.684600000000003</c:v>
                </c:pt>
                <c:pt idx="3261">
                  <c:v>50.684600000000003</c:v>
                </c:pt>
                <c:pt idx="3262">
                  <c:v>50.684600000000003</c:v>
                </c:pt>
                <c:pt idx="3263">
                  <c:v>50.684600000000003</c:v>
                </c:pt>
                <c:pt idx="3264">
                  <c:v>50.684600000000003</c:v>
                </c:pt>
                <c:pt idx="3265">
                  <c:v>50.682200000000002</c:v>
                </c:pt>
                <c:pt idx="3266">
                  <c:v>50.684600000000003</c:v>
                </c:pt>
                <c:pt idx="3267">
                  <c:v>50.684600000000003</c:v>
                </c:pt>
                <c:pt idx="3268">
                  <c:v>50.684600000000003</c:v>
                </c:pt>
                <c:pt idx="3269">
                  <c:v>50.684600000000003</c:v>
                </c:pt>
                <c:pt idx="3270">
                  <c:v>50.685850000000002</c:v>
                </c:pt>
                <c:pt idx="3271">
                  <c:v>50.687100000000001</c:v>
                </c:pt>
                <c:pt idx="3272">
                  <c:v>50.684600000000003</c:v>
                </c:pt>
                <c:pt idx="3273">
                  <c:v>50.687100000000001</c:v>
                </c:pt>
                <c:pt idx="3274">
                  <c:v>50.687100000000001</c:v>
                </c:pt>
                <c:pt idx="3275">
                  <c:v>50.687100000000001</c:v>
                </c:pt>
                <c:pt idx="3276">
                  <c:v>50.687100000000001</c:v>
                </c:pt>
                <c:pt idx="3277">
                  <c:v>50.687100000000001</c:v>
                </c:pt>
                <c:pt idx="3278">
                  <c:v>50.687100000000001</c:v>
                </c:pt>
                <c:pt idx="3279">
                  <c:v>50.687100000000001</c:v>
                </c:pt>
                <c:pt idx="3280">
                  <c:v>50.687151546391753</c:v>
                </c:pt>
                <c:pt idx="3281">
                  <c:v>50.687203092783513</c:v>
                </c:pt>
                <c:pt idx="3282">
                  <c:v>50.687254639175258</c:v>
                </c:pt>
                <c:pt idx="3283">
                  <c:v>50.68730618556701</c:v>
                </c:pt>
                <c:pt idx="3284">
                  <c:v>50.687357731958762</c:v>
                </c:pt>
                <c:pt idx="3285">
                  <c:v>50.687409278350508</c:v>
                </c:pt>
                <c:pt idx="3286">
                  <c:v>50.687460824742267</c:v>
                </c:pt>
                <c:pt idx="3287">
                  <c:v>50.687512371134019</c:v>
                </c:pt>
                <c:pt idx="3288">
                  <c:v>50.687563917525772</c:v>
                </c:pt>
                <c:pt idx="3289">
                  <c:v>50.687615463917517</c:v>
                </c:pt>
                <c:pt idx="3290">
                  <c:v>50.687667010309283</c:v>
                </c:pt>
                <c:pt idx="3291">
                  <c:v>50.687718556701029</c:v>
                </c:pt>
                <c:pt idx="3292">
                  <c:v>50.687770103092788</c:v>
                </c:pt>
                <c:pt idx="3293">
                  <c:v>50.68782164948454</c:v>
                </c:pt>
                <c:pt idx="3294">
                  <c:v>50.687873195876293</c:v>
                </c:pt>
                <c:pt idx="3295">
                  <c:v>50.687924742268052</c:v>
                </c:pt>
                <c:pt idx="3296">
                  <c:v>50.687976288659797</c:v>
                </c:pt>
                <c:pt idx="3297">
                  <c:v>50.68802783505155</c:v>
                </c:pt>
                <c:pt idx="3298">
                  <c:v>50.688079381443302</c:v>
                </c:pt>
                <c:pt idx="3299">
                  <c:v>50.688130927835047</c:v>
                </c:pt>
                <c:pt idx="3300">
                  <c:v>50.688182474226807</c:v>
                </c:pt>
                <c:pt idx="3301">
                  <c:v>50.688234020618559</c:v>
                </c:pt>
                <c:pt idx="3302">
                  <c:v>50.688285567010311</c:v>
                </c:pt>
                <c:pt idx="3303">
                  <c:v>50.688337113402063</c:v>
                </c:pt>
                <c:pt idx="3304">
                  <c:v>50.688388659793823</c:v>
                </c:pt>
                <c:pt idx="3305">
                  <c:v>50.688440206185568</c:v>
                </c:pt>
                <c:pt idx="3306">
                  <c:v>50.68849175257732</c:v>
                </c:pt>
                <c:pt idx="3307">
                  <c:v>50.688543298969073</c:v>
                </c:pt>
                <c:pt idx="3308">
                  <c:v>50.688594845360832</c:v>
                </c:pt>
                <c:pt idx="3309">
                  <c:v>50.688646391752577</c:v>
                </c:pt>
                <c:pt idx="3310">
                  <c:v>50.68869793814433</c:v>
                </c:pt>
                <c:pt idx="3311">
                  <c:v>50.688749484536082</c:v>
                </c:pt>
                <c:pt idx="3312">
                  <c:v>50.688801030927827</c:v>
                </c:pt>
                <c:pt idx="3313">
                  <c:v>50.688852577319587</c:v>
                </c:pt>
                <c:pt idx="3314">
                  <c:v>50.688904123711339</c:v>
                </c:pt>
                <c:pt idx="3315">
                  <c:v>50.688955670103091</c:v>
                </c:pt>
                <c:pt idx="3316">
                  <c:v>50.689007216494851</c:v>
                </c:pt>
                <c:pt idx="3317">
                  <c:v>50.689058762886603</c:v>
                </c:pt>
                <c:pt idx="3318">
                  <c:v>50.689110309278362</c:v>
                </c:pt>
                <c:pt idx="3319">
                  <c:v>50.689161855670108</c:v>
                </c:pt>
                <c:pt idx="3320">
                  <c:v>50.68921340206186</c:v>
                </c:pt>
                <c:pt idx="3321">
                  <c:v>50.689264948453612</c:v>
                </c:pt>
                <c:pt idx="3322">
                  <c:v>50.689316494845357</c:v>
                </c:pt>
                <c:pt idx="3323">
                  <c:v>50.689368041237117</c:v>
                </c:pt>
                <c:pt idx="3324">
                  <c:v>50.689419587628869</c:v>
                </c:pt>
                <c:pt idx="3325">
                  <c:v>50.689471134020621</c:v>
                </c:pt>
                <c:pt idx="3326">
                  <c:v>50.689522680412367</c:v>
                </c:pt>
                <c:pt idx="3327">
                  <c:v>50.689574226804133</c:v>
                </c:pt>
                <c:pt idx="3328">
                  <c:v>50.689625773195878</c:v>
                </c:pt>
                <c:pt idx="3329">
                  <c:v>50.689677319587631</c:v>
                </c:pt>
                <c:pt idx="3330">
                  <c:v>50.689728865979383</c:v>
                </c:pt>
                <c:pt idx="3331">
                  <c:v>50.689780412371142</c:v>
                </c:pt>
                <c:pt idx="3332">
                  <c:v>50.689831958762888</c:v>
                </c:pt>
                <c:pt idx="3333">
                  <c:v>50.68988350515464</c:v>
                </c:pt>
                <c:pt idx="3334">
                  <c:v>50.689935051546392</c:v>
                </c:pt>
                <c:pt idx="3335">
                  <c:v>50.689986597938137</c:v>
                </c:pt>
                <c:pt idx="3336">
                  <c:v>50.690038144329897</c:v>
                </c:pt>
                <c:pt idx="3337">
                  <c:v>50.690089690721649</c:v>
                </c:pt>
                <c:pt idx="3338">
                  <c:v>50.690141237113401</c:v>
                </c:pt>
                <c:pt idx="3339">
                  <c:v>50.690192783505147</c:v>
                </c:pt>
                <c:pt idx="3340">
                  <c:v>50.690244329896913</c:v>
                </c:pt>
                <c:pt idx="3341">
                  <c:v>50.690295876288673</c:v>
                </c:pt>
                <c:pt idx="3342">
                  <c:v>50.690347422680418</c:v>
                </c:pt>
                <c:pt idx="3343">
                  <c:v>50.69039896907217</c:v>
                </c:pt>
                <c:pt idx="3344">
                  <c:v>50.690450515463922</c:v>
                </c:pt>
                <c:pt idx="3345">
                  <c:v>50.690502061855668</c:v>
                </c:pt>
                <c:pt idx="3346">
                  <c:v>50.690553608247427</c:v>
                </c:pt>
                <c:pt idx="3347">
                  <c:v>50.690605154639179</c:v>
                </c:pt>
                <c:pt idx="3348">
                  <c:v>50.690656701030932</c:v>
                </c:pt>
                <c:pt idx="3349">
                  <c:v>50.690708247422677</c:v>
                </c:pt>
                <c:pt idx="3350">
                  <c:v>50.690759793814443</c:v>
                </c:pt>
                <c:pt idx="3351">
                  <c:v>50.690811340206189</c:v>
                </c:pt>
                <c:pt idx="3352">
                  <c:v>50.690862886597941</c:v>
                </c:pt>
                <c:pt idx="3353">
                  <c:v>50.690914432989693</c:v>
                </c:pt>
                <c:pt idx="3354">
                  <c:v>50.690965979381453</c:v>
                </c:pt>
                <c:pt idx="3355">
                  <c:v>50.691017525773198</c:v>
                </c:pt>
                <c:pt idx="3356">
                  <c:v>50.69106907216495</c:v>
                </c:pt>
                <c:pt idx="3357">
                  <c:v>50.691120618556702</c:v>
                </c:pt>
                <c:pt idx="3358">
                  <c:v>50.691172164948448</c:v>
                </c:pt>
                <c:pt idx="3359">
                  <c:v>50.691223711340207</c:v>
                </c:pt>
                <c:pt idx="3360">
                  <c:v>50.691275257731959</c:v>
                </c:pt>
                <c:pt idx="3361">
                  <c:v>50.691326804123712</c:v>
                </c:pt>
                <c:pt idx="3362">
                  <c:v>50.691378350515457</c:v>
                </c:pt>
                <c:pt idx="3363">
                  <c:v>50.691429896907223</c:v>
                </c:pt>
                <c:pt idx="3364">
                  <c:v>50.691481443298983</c:v>
                </c:pt>
                <c:pt idx="3365">
                  <c:v>50.691532989690728</c:v>
                </c:pt>
                <c:pt idx="3366">
                  <c:v>50.69158453608248</c:v>
                </c:pt>
                <c:pt idx="3367">
                  <c:v>50.691636082474233</c:v>
                </c:pt>
                <c:pt idx="3368">
                  <c:v>50.691687628865992</c:v>
                </c:pt>
                <c:pt idx="3369">
                  <c:v>50.691739175257737</c:v>
                </c:pt>
                <c:pt idx="3370">
                  <c:v>50.69179072164949</c:v>
                </c:pt>
                <c:pt idx="3371">
                  <c:v>50.691842268041242</c:v>
                </c:pt>
                <c:pt idx="3372">
                  <c:v>50.691893814432987</c:v>
                </c:pt>
                <c:pt idx="3373">
                  <c:v>50.691945360824747</c:v>
                </c:pt>
                <c:pt idx="3374">
                  <c:v>50.691996907216499</c:v>
                </c:pt>
                <c:pt idx="3375">
                  <c:v>50.692048453608251</c:v>
                </c:pt>
                <c:pt idx="3376">
                  <c:v>50.692100000000003</c:v>
                </c:pt>
                <c:pt idx="3377">
                  <c:v>50.692100000000003</c:v>
                </c:pt>
                <c:pt idx="3378">
                  <c:v>50.692100000000003</c:v>
                </c:pt>
                <c:pt idx="3379">
                  <c:v>50.692100000000003</c:v>
                </c:pt>
                <c:pt idx="3380">
                  <c:v>50.692100000000003</c:v>
                </c:pt>
                <c:pt idx="3381">
                  <c:v>50.689600000000013</c:v>
                </c:pt>
                <c:pt idx="3382">
                  <c:v>50.677322857142862</c:v>
                </c:pt>
                <c:pt idx="3383">
                  <c:v>50.665045714285718</c:v>
                </c:pt>
                <c:pt idx="3384">
                  <c:v>50.652768571428567</c:v>
                </c:pt>
                <c:pt idx="3385">
                  <c:v>50.640491428571437</c:v>
                </c:pt>
                <c:pt idx="3386">
                  <c:v>50.628214285714293</c:v>
                </c:pt>
                <c:pt idx="3387">
                  <c:v>50.615937142857149</c:v>
                </c:pt>
                <c:pt idx="3388">
                  <c:v>50.603659999999998</c:v>
                </c:pt>
                <c:pt idx="3389">
                  <c:v>50.591382857142861</c:v>
                </c:pt>
                <c:pt idx="3390">
                  <c:v>50.579105714285717</c:v>
                </c:pt>
                <c:pt idx="3391">
                  <c:v>50.566828571428573</c:v>
                </c:pt>
                <c:pt idx="3392">
                  <c:v>50.554551428571443</c:v>
                </c:pt>
                <c:pt idx="3393">
                  <c:v>50.542274285714292</c:v>
                </c:pt>
                <c:pt idx="3394">
                  <c:v>50.529997142857148</c:v>
                </c:pt>
                <c:pt idx="3395">
                  <c:v>50.517719999999997</c:v>
                </c:pt>
                <c:pt idx="3396">
                  <c:v>50.50544285714286</c:v>
                </c:pt>
                <c:pt idx="3397">
                  <c:v>50.493165714285723</c:v>
                </c:pt>
                <c:pt idx="3398">
                  <c:v>50.480888571428572</c:v>
                </c:pt>
                <c:pt idx="3399">
                  <c:v>50.468611428571442</c:v>
                </c:pt>
                <c:pt idx="3400">
                  <c:v>50.456334285714291</c:v>
                </c:pt>
                <c:pt idx="3401">
                  <c:v>50.444057142857147</c:v>
                </c:pt>
                <c:pt idx="3402">
                  <c:v>50.431780000000003</c:v>
                </c:pt>
                <c:pt idx="3403">
                  <c:v>50.419502857142859</c:v>
                </c:pt>
                <c:pt idx="3404">
                  <c:v>50.407225714285723</c:v>
                </c:pt>
                <c:pt idx="3405">
                  <c:v>50.394948571428571</c:v>
                </c:pt>
                <c:pt idx="3406">
                  <c:v>50.382671428571427</c:v>
                </c:pt>
                <c:pt idx="3407">
                  <c:v>50.370394285714291</c:v>
                </c:pt>
                <c:pt idx="3408">
                  <c:v>50.358117142857147</c:v>
                </c:pt>
                <c:pt idx="3409">
                  <c:v>50.345840000000003</c:v>
                </c:pt>
                <c:pt idx="3410">
                  <c:v>50.333562857142859</c:v>
                </c:pt>
                <c:pt idx="3411">
                  <c:v>50.321285714285708</c:v>
                </c:pt>
                <c:pt idx="3412">
                  <c:v>50.309008571428571</c:v>
                </c:pt>
                <c:pt idx="3413">
                  <c:v>50.296731428571427</c:v>
                </c:pt>
                <c:pt idx="3414">
                  <c:v>50.28445428571429</c:v>
                </c:pt>
                <c:pt idx="3415">
                  <c:v>50.272177142857153</c:v>
                </c:pt>
                <c:pt idx="3416">
                  <c:v>50.259900000000002</c:v>
                </c:pt>
                <c:pt idx="3417">
                  <c:v>50.351799999999997</c:v>
                </c:pt>
                <c:pt idx="3418">
                  <c:v>50.667299999999997</c:v>
                </c:pt>
                <c:pt idx="3419">
                  <c:v>50.674700000000001</c:v>
                </c:pt>
                <c:pt idx="3420">
                  <c:v>50.674700000000001</c:v>
                </c:pt>
                <c:pt idx="3421">
                  <c:v>50.677199999999999</c:v>
                </c:pt>
                <c:pt idx="3422">
                  <c:v>50.677199999999999</c:v>
                </c:pt>
                <c:pt idx="3423">
                  <c:v>50.677199999999999</c:v>
                </c:pt>
                <c:pt idx="3424">
                  <c:v>50.677199999999999</c:v>
                </c:pt>
                <c:pt idx="3425">
                  <c:v>50.678449999999998</c:v>
                </c:pt>
                <c:pt idx="3426">
                  <c:v>50.679699999999997</c:v>
                </c:pt>
                <c:pt idx="3427">
                  <c:v>50.679699999999997</c:v>
                </c:pt>
                <c:pt idx="3428">
                  <c:v>50.679699999999997</c:v>
                </c:pt>
                <c:pt idx="3429">
                  <c:v>50.679699999999997</c:v>
                </c:pt>
                <c:pt idx="3430">
                  <c:v>50.682200000000002</c:v>
                </c:pt>
                <c:pt idx="3431">
                  <c:v>50.682200000000002</c:v>
                </c:pt>
                <c:pt idx="3432">
                  <c:v>50.679699999999997</c:v>
                </c:pt>
                <c:pt idx="3433">
                  <c:v>50.682200000000002</c:v>
                </c:pt>
                <c:pt idx="3434">
                  <c:v>50.679699999999997</c:v>
                </c:pt>
                <c:pt idx="3435">
                  <c:v>50.682200000000002</c:v>
                </c:pt>
                <c:pt idx="3436">
                  <c:v>50.684600000000003</c:v>
                </c:pt>
                <c:pt idx="3437">
                  <c:v>50.684600000000003</c:v>
                </c:pt>
                <c:pt idx="3438">
                  <c:v>50.682200000000002</c:v>
                </c:pt>
                <c:pt idx="3439">
                  <c:v>50.684600000000003</c:v>
                </c:pt>
                <c:pt idx="3440">
                  <c:v>50.682200000000002</c:v>
                </c:pt>
                <c:pt idx="3441">
                  <c:v>50.682200000000002</c:v>
                </c:pt>
                <c:pt idx="3442">
                  <c:v>50.684600000000003</c:v>
                </c:pt>
                <c:pt idx="3443">
                  <c:v>50.682200000000002</c:v>
                </c:pt>
                <c:pt idx="3444">
                  <c:v>50.684600000000003</c:v>
                </c:pt>
                <c:pt idx="3445">
                  <c:v>50.684600000000003</c:v>
                </c:pt>
                <c:pt idx="3446">
                  <c:v>50.683999999999997</c:v>
                </c:pt>
                <c:pt idx="3447">
                  <c:v>50.683400000000013</c:v>
                </c:pt>
                <c:pt idx="3448">
                  <c:v>50.684600000000003</c:v>
                </c:pt>
                <c:pt idx="3449">
                  <c:v>50.684600000000003</c:v>
                </c:pt>
                <c:pt idx="3450">
                  <c:v>50.684600000000003</c:v>
                </c:pt>
                <c:pt idx="3451">
                  <c:v>50.684600000000003</c:v>
                </c:pt>
                <c:pt idx="3452">
                  <c:v>50.684600000000003</c:v>
                </c:pt>
                <c:pt idx="3453">
                  <c:v>50.684600000000003</c:v>
                </c:pt>
                <c:pt idx="3454">
                  <c:v>50.684600000000003</c:v>
                </c:pt>
                <c:pt idx="3455">
                  <c:v>50.684600000000003</c:v>
                </c:pt>
                <c:pt idx="3456">
                  <c:v>50.687100000000001</c:v>
                </c:pt>
                <c:pt idx="3457">
                  <c:v>50.687100000000001</c:v>
                </c:pt>
                <c:pt idx="3458">
                  <c:v>50.687100000000001</c:v>
                </c:pt>
                <c:pt idx="3459">
                  <c:v>50.687100000000001</c:v>
                </c:pt>
                <c:pt idx="3460">
                  <c:v>50.687100000000001</c:v>
                </c:pt>
                <c:pt idx="3461">
                  <c:v>50.687100000000001</c:v>
                </c:pt>
                <c:pt idx="3462">
                  <c:v>50.687100000000001</c:v>
                </c:pt>
                <c:pt idx="3463">
                  <c:v>50.684600000000003</c:v>
                </c:pt>
                <c:pt idx="3464">
                  <c:v>50.684600000000003</c:v>
                </c:pt>
                <c:pt idx="3465">
                  <c:v>50.687100000000001</c:v>
                </c:pt>
                <c:pt idx="3466">
                  <c:v>50.687100000000001</c:v>
                </c:pt>
                <c:pt idx="3467">
                  <c:v>50.687100000000001</c:v>
                </c:pt>
                <c:pt idx="3468">
                  <c:v>50.687100000000001</c:v>
                </c:pt>
                <c:pt idx="3469">
                  <c:v>50.687100000000001</c:v>
                </c:pt>
                <c:pt idx="3470">
                  <c:v>50.689599999999999</c:v>
                </c:pt>
                <c:pt idx="3471">
                  <c:v>50.687100000000001</c:v>
                </c:pt>
                <c:pt idx="3472">
                  <c:v>50.687100000000001</c:v>
                </c:pt>
                <c:pt idx="3473">
                  <c:v>50.687100000000001</c:v>
                </c:pt>
                <c:pt idx="3474">
                  <c:v>50.687100000000001</c:v>
                </c:pt>
                <c:pt idx="3475">
                  <c:v>50.686266666666683</c:v>
                </c:pt>
                <c:pt idx="3476">
                  <c:v>50.684600000000003</c:v>
                </c:pt>
                <c:pt idx="3477">
                  <c:v>50.687100000000001</c:v>
                </c:pt>
                <c:pt idx="3478">
                  <c:v>50.500799999999998</c:v>
                </c:pt>
                <c:pt idx="3479">
                  <c:v>50.684600000000003</c:v>
                </c:pt>
                <c:pt idx="3480">
                  <c:v>50.687100000000001</c:v>
                </c:pt>
                <c:pt idx="3481">
                  <c:v>50.684600000000003</c:v>
                </c:pt>
                <c:pt idx="3482">
                  <c:v>50.684600000000003</c:v>
                </c:pt>
                <c:pt idx="3483">
                  <c:v>50.684600000000003</c:v>
                </c:pt>
                <c:pt idx="3484">
                  <c:v>50.682200000000002</c:v>
                </c:pt>
                <c:pt idx="3485">
                  <c:v>50.682200000000002</c:v>
                </c:pt>
                <c:pt idx="3486">
                  <c:v>50.682200000000002</c:v>
                </c:pt>
                <c:pt idx="3487">
                  <c:v>50.682200000000002</c:v>
                </c:pt>
                <c:pt idx="3488">
                  <c:v>50.682200000000002</c:v>
                </c:pt>
                <c:pt idx="3489">
                  <c:v>50.682200000000002</c:v>
                </c:pt>
                <c:pt idx="3490">
                  <c:v>50.682200000000002</c:v>
                </c:pt>
                <c:pt idx="3491">
                  <c:v>50.682200000000002</c:v>
                </c:pt>
                <c:pt idx="3492">
                  <c:v>50.682200000000002</c:v>
                </c:pt>
                <c:pt idx="3493">
                  <c:v>50.682200000000002</c:v>
                </c:pt>
                <c:pt idx="3494">
                  <c:v>50.681825000000003</c:v>
                </c:pt>
                <c:pt idx="3495">
                  <c:v>50.681449999999998</c:v>
                </c:pt>
                <c:pt idx="3496">
                  <c:v>50.681074999999993</c:v>
                </c:pt>
                <c:pt idx="3497">
                  <c:v>50.680699999999987</c:v>
                </c:pt>
                <c:pt idx="3498">
                  <c:v>50.680325000000003</c:v>
                </c:pt>
                <c:pt idx="3499">
                  <c:v>50.679949999999991</c:v>
                </c:pt>
                <c:pt idx="3500">
                  <c:v>50.679574999999993</c:v>
                </c:pt>
                <c:pt idx="3501">
                  <c:v>50.679199999999987</c:v>
                </c:pt>
                <c:pt idx="3502">
                  <c:v>50.678824999999989</c:v>
                </c:pt>
                <c:pt idx="3503">
                  <c:v>50.678449999999977</c:v>
                </c:pt>
                <c:pt idx="3504">
                  <c:v>50.677199999999999</c:v>
                </c:pt>
                <c:pt idx="3505">
                  <c:v>50.667299999999997</c:v>
                </c:pt>
                <c:pt idx="3506">
                  <c:v>50.672199999999997</c:v>
                </c:pt>
                <c:pt idx="3507">
                  <c:v>50.535600000000002</c:v>
                </c:pt>
                <c:pt idx="3508">
                  <c:v>50.654800000000002</c:v>
                </c:pt>
                <c:pt idx="3509">
                  <c:v>50.659799999999997</c:v>
                </c:pt>
                <c:pt idx="3510">
                  <c:v>50.475999999999999</c:v>
                </c:pt>
                <c:pt idx="3511">
                  <c:v>50.155500000000004</c:v>
                </c:pt>
                <c:pt idx="3512">
                  <c:v>50.436199999999999</c:v>
                </c:pt>
                <c:pt idx="3513">
                  <c:v>50.503300000000003</c:v>
                </c:pt>
                <c:pt idx="3514">
                  <c:v>50.6374</c:v>
                </c:pt>
                <c:pt idx="3515">
                  <c:v>50.62</c:v>
                </c:pt>
                <c:pt idx="3516">
                  <c:v>50.647399999999998</c:v>
                </c:pt>
                <c:pt idx="3517">
                  <c:v>50.500799999999998</c:v>
                </c:pt>
                <c:pt idx="3518">
                  <c:v>50.6374</c:v>
                </c:pt>
                <c:pt idx="3519">
                  <c:v>50.6449</c:v>
                </c:pt>
                <c:pt idx="3520">
                  <c:v>50.6449</c:v>
                </c:pt>
                <c:pt idx="3521">
                  <c:v>50.6449</c:v>
                </c:pt>
                <c:pt idx="3522">
                  <c:v>50.647399999999998</c:v>
                </c:pt>
                <c:pt idx="3523">
                  <c:v>50.647399999999998</c:v>
                </c:pt>
                <c:pt idx="3524">
                  <c:v>50.649900000000002</c:v>
                </c:pt>
                <c:pt idx="3525">
                  <c:v>50.649900000000002</c:v>
                </c:pt>
                <c:pt idx="3526">
                  <c:v>50.652299999999997</c:v>
                </c:pt>
                <c:pt idx="3527">
                  <c:v>50.639899999999997</c:v>
                </c:pt>
                <c:pt idx="3528">
                  <c:v>49.435200000000002</c:v>
                </c:pt>
                <c:pt idx="3529">
                  <c:v>49.728299999999997</c:v>
                </c:pt>
                <c:pt idx="3530">
                  <c:v>50.083500000000001</c:v>
                </c:pt>
                <c:pt idx="3531">
                  <c:v>49.984099999999998</c:v>
                </c:pt>
                <c:pt idx="3532">
                  <c:v>50.220100000000002</c:v>
                </c:pt>
                <c:pt idx="3533">
                  <c:v>49.613999999999997</c:v>
                </c:pt>
                <c:pt idx="3534">
                  <c:v>50.580300000000001</c:v>
                </c:pt>
                <c:pt idx="3535">
                  <c:v>50.590200000000003</c:v>
                </c:pt>
                <c:pt idx="3536">
                  <c:v>50.577800000000003</c:v>
                </c:pt>
                <c:pt idx="3537">
                  <c:v>50.590200000000003</c:v>
                </c:pt>
                <c:pt idx="3538">
                  <c:v>50.595199999999998</c:v>
                </c:pt>
                <c:pt idx="3539">
                  <c:v>50.597700000000003</c:v>
                </c:pt>
                <c:pt idx="3540">
                  <c:v>50.602699999999999</c:v>
                </c:pt>
                <c:pt idx="3541">
                  <c:v>50.6051</c:v>
                </c:pt>
                <c:pt idx="3542">
                  <c:v>50.607599999999998</c:v>
                </c:pt>
                <c:pt idx="3543">
                  <c:v>47.947299999999998</c:v>
                </c:pt>
                <c:pt idx="3544">
                  <c:v>49.375599999999999</c:v>
                </c:pt>
                <c:pt idx="3545">
                  <c:v>47.860300000000002</c:v>
                </c:pt>
                <c:pt idx="3546">
                  <c:v>50.488399999999999</c:v>
                </c:pt>
                <c:pt idx="3547">
                  <c:v>50.513199999999998</c:v>
                </c:pt>
                <c:pt idx="3548">
                  <c:v>50.525700000000001</c:v>
                </c:pt>
                <c:pt idx="3549">
                  <c:v>47.758499999999998</c:v>
                </c:pt>
                <c:pt idx="3550">
                  <c:v>49.072499999999998</c:v>
                </c:pt>
                <c:pt idx="3551">
                  <c:v>50.2624</c:v>
                </c:pt>
                <c:pt idx="3552">
                  <c:v>50.453600000000002</c:v>
                </c:pt>
                <c:pt idx="3553">
                  <c:v>50.470999999999997</c:v>
                </c:pt>
                <c:pt idx="3554">
                  <c:v>50.485900000000001</c:v>
                </c:pt>
                <c:pt idx="3555">
                  <c:v>50.493400000000001</c:v>
                </c:pt>
                <c:pt idx="3556">
                  <c:v>50.500799999999998</c:v>
                </c:pt>
                <c:pt idx="3557">
                  <c:v>50.508299999999998</c:v>
                </c:pt>
                <c:pt idx="3558">
                  <c:v>50.513199999999998</c:v>
                </c:pt>
                <c:pt idx="3559">
                  <c:v>50.5182</c:v>
                </c:pt>
                <c:pt idx="3560">
                  <c:v>50.523200000000003</c:v>
                </c:pt>
                <c:pt idx="3561">
                  <c:v>50.528100000000002</c:v>
                </c:pt>
                <c:pt idx="3562">
                  <c:v>50.533099999999997</c:v>
                </c:pt>
                <c:pt idx="3563">
                  <c:v>50.533099999999997</c:v>
                </c:pt>
                <c:pt idx="3564">
                  <c:v>50.535600000000002</c:v>
                </c:pt>
                <c:pt idx="3565">
                  <c:v>50.542999999999999</c:v>
                </c:pt>
                <c:pt idx="3566">
                  <c:v>47.286499999999997</c:v>
                </c:pt>
                <c:pt idx="3567">
                  <c:v>47.688899999999997</c:v>
                </c:pt>
                <c:pt idx="3568">
                  <c:v>48.091299999999997</c:v>
                </c:pt>
                <c:pt idx="3569">
                  <c:v>49.214699999999993</c:v>
                </c:pt>
                <c:pt idx="3570">
                  <c:v>50.338099999999997</c:v>
                </c:pt>
                <c:pt idx="3571">
                  <c:v>50.386600000000001</c:v>
                </c:pt>
                <c:pt idx="3572">
                  <c:v>50.401499999999999</c:v>
                </c:pt>
                <c:pt idx="3573">
                  <c:v>50.413899999999998</c:v>
                </c:pt>
                <c:pt idx="3574">
                  <c:v>50.426299999999998</c:v>
                </c:pt>
                <c:pt idx="3575">
                  <c:v>50.433799999999998</c:v>
                </c:pt>
                <c:pt idx="3576">
                  <c:v>50.441200000000002</c:v>
                </c:pt>
                <c:pt idx="3577">
                  <c:v>50.448700000000002</c:v>
                </c:pt>
                <c:pt idx="3578">
                  <c:v>49.288600000000002</c:v>
                </c:pt>
                <c:pt idx="3579">
                  <c:v>50.038800000000002</c:v>
                </c:pt>
                <c:pt idx="3580">
                  <c:v>49.08</c:v>
                </c:pt>
                <c:pt idx="3581">
                  <c:v>50.244999999999997</c:v>
                </c:pt>
                <c:pt idx="3582">
                  <c:v>49.3035</c:v>
                </c:pt>
                <c:pt idx="3583">
                  <c:v>49.305999999999997</c:v>
                </c:pt>
                <c:pt idx="3584">
                  <c:v>48.913600000000002</c:v>
                </c:pt>
                <c:pt idx="3585">
                  <c:v>49.256300000000003</c:v>
                </c:pt>
                <c:pt idx="3586">
                  <c:v>49.459455555555557</c:v>
                </c:pt>
                <c:pt idx="3587">
                  <c:v>49.662611111111111</c:v>
                </c:pt>
                <c:pt idx="3588">
                  <c:v>49.865766666666673</c:v>
                </c:pt>
                <c:pt idx="3589">
                  <c:v>50.331899999999997</c:v>
                </c:pt>
                <c:pt idx="3590">
                  <c:v>50.351799999999997</c:v>
                </c:pt>
                <c:pt idx="3591">
                  <c:v>50.359250000000003</c:v>
                </c:pt>
                <c:pt idx="3592">
                  <c:v>50.366699999999987</c:v>
                </c:pt>
                <c:pt idx="3593">
                  <c:v>50.379100000000001</c:v>
                </c:pt>
                <c:pt idx="3594">
                  <c:v>50.385925</c:v>
                </c:pt>
                <c:pt idx="3595">
                  <c:v>50.392750000000007</c:v>
                </c:pt>
                <c:pt idx="3596">
                  <c:v>50.401499999999999</c:v>
                </c:pt>
                <c:pt idx="3597">
                  <c:v>48.755850000000002</c:v>
                </c:pt>
                <c:pt idx="3598">
                  <c:v>47.110199999999999</c:v>
                </c:pt>
                <c:pt idx="3599">
                  <c:v>46.921399999999998</c:v>
                </c:pt>
                <c:pt idx="3600">
                  <c:v>46.871699999999997</c:v>
                </c:pt>
                <c:pt idx="3601">
                  <c:v>50.133200000000002</c:v>
                </c:pt>
                <c:pt idx="3602">
                  <c:v>50.185299999999998</c:v>
                </c:pt>
                <c:pt idx="3603">
                  <c:v>50.220100000000002</c:v>
                </c:pt>
                <c:pt idx="3604">
                  <c:v>50.227575000000002</c:v>
                </c:pt>
                <c:pt idx="3605">
                  <c:v>50.235050000000001</c:v>
                </c:pt>
                <c:pt idx="3606">
                  <c:v>49.6389</c:v>
                </c:pt>
                <c:pt idx="3607">
                  <c:v>49.924500000000002</c:v>
                </c:pt>
                <c:pt idx="3608">
                  <c:v>50.4039</c:v>
                </c:pt>
                <c:pt idx="3609">
                  <c:v>50.257399999999997</c:v>
                </c:pt>
                <c:pt idx="3610">
                  <c:v>49.542000000000002</c:v>
                </c:pt>
                <c:pt idx="3611">
                  <c:v>50.272300000000001</c:v>
                </c:pt>
                <c:pt idx="3612">
                  <c:v>49.4998</c:v>
                </c:pt>
                <c:pt idx="3613">
                  <c:v>49.676099999999998</c:v>
                </c:pt>
                <c:pt idx="3614">
                  <c:v>50.085999999999999</c:v>
                </c:pt>
                <c:pt idx="3615">
                  <c:v>50.264800000000001</c:v>
                </c:pt>
                <c:pt idx="3616">
                  <c:v>50.406399999999998</c:v>
                </c:pt>
                <c:pt idx="3617">
                  <c:v>50.446199999999997</c:v>
                </c:pt>
                <c:pt idx="3618">
                  <c:v>49.084899999999998</c:v>
                </c:pt>
                <c:pt idx="3619">
                  <c:v>50.319499999999998</c:v>
                </c:pt>
                <c:pt idx="3620">
                  <c:v>49.579300000000003</c:v>
                </c:pt>
                <c:pt idx="3621">
                  <c:v>50.172899999999998</c:v>
                </c:pt>
                <c:pt idx="3622">
                  <c:v>50.304600000000001</c:v>
                </c:pt>
                <c:pt idx="3623">
                  <c:v>50.461100000000002</c:v>
                </c:pt>
                <c:pt idx="3624">
                  <c:v>49.152000000000001</c:v>
                </c:pt>
                <c:pt idx="3625">
                  <c:v>49.415300000000002</c:v>
                </c:pt>
                <c:pt idx="3626">
                  <c:v>49.047699999999999</c:v>
                </c:pt>
                <c:pt idx="3627">
                  <c:v>49.035299999999999</c:v>
                </c:pt>
                <c:pt idx="3628">
                  <c:v>49.4054</c:v>
                </c:pt>
                <c:pt idx="3629">
                  <c:v>49.542000000000002</c:v>
                </c:pt>
                <c:pt idx="3630">
                  <c:v>50.056199999999997</c:v>
                </c:pt>
                <c:pt idx="3631">
                  <c:v>50.269799999999996</c:v>
                </c:pt>
                <c:pt idx="3632">
                  <c:v>50.284700000000001</c:v>
                </c:pt>
                <c:pt idx="3633">
                  <c:v>50.2971</c:v>
                </c:pt>
                <c:pt idx="3634">
                  <c:v>49.703499999999998</c:v>
                </c:pt>
                <c:pt idx="3635">
                  <c:v>48.6751</c:v>
                </c:pt>
                <c:pt idx="3636">
                  <c:v>49.077500000000001</c:v>
                </c:pt>
                <c:pt idx="3637">
                  <c:v>49.368099999999998</c:v>
                </c:pt>
                <c:pt idx="3638">
                  <c:v>49.681100000000001</c:v>
                </c:pt>
                <c:pt idx="3639">
                  <c:v>49.927</c:v>
                </c:pt>
                <c:pt idx="3640">
                  <c:v>50.113300000000002</c:v>
                </c:pt>
                <c:pt idx="3641">
                  <c:v>50.225099999999998</c:v>
                </c:pt>
                <c:pt idx="3642">
                  <c:v>50.2425</c:v>
                </c:pt>
                <c:pt idx="3643">
                  <c:v>50.250549999999997</c:v>
                </c:pt>
                <c:pt idx="3644">
                  <c:v>50.258600000000001</c:v>
                </c:pt>
                <c:pt idx="3645">
                  <c:v>50.272300000000001</c:v>
                </c:pt>
                <c:pt idx="3646">
                  <c:v>50.277250000000002</c:v>
                </c:pt>
                <c:pt idx="3647">
                  <c:v>50.282200000000003</c:v>
                </c:pt>
                <c:pt idx="3648">
                  <c:v>50.292200000000001</c:v>
                </c:pt>
                <c:pt idx="3649">
                  <c:v>50.279800000000002</c:v>
                </c:pt>
                <c:pt idx="3650">
                  <c:v>48.354599999999998</c:v>
                </c:pt>
                <c:pt idx="3651">
                  <c:v>50.093400000000003</c:v>
                </c:pt>
                <c:pt idx="3652">
                  <c:v>49.651299999999999</c:v>
                </c:pt>
                <c:pt idx="3653">
                  <c:v>50.24</c:v>
                </c:pt>
                <c:pt idx="3654">
                  <c:v>50.418799999999997</c:v>
                </c:pt>
                <c:pt idx="3655">
                  <c:v>50.249899999999997</c:v>
                </c:pt>
                <c:pt idx="3656">
                  <c:v>50.247500000000002</c:v>
                </c:pt>
                <c:pt idx="3657">
                  <c:v>50.274799999999999</c:v>
                </c:pt>
                <c:pt idx="3658">
                  <c:v>50.289700000000003</c:v>
                </c:pt>
                <c:pt idx="3659">
                  <c:v>50.301288888888891</c:v>
                </c:pt>
                <c:pt idx="3660">
                  <c:v>50.312877777777778</c:v>
                </c:pt>
                <c:pt idx="3661">
                  <c:v>50.324466666666673</c:v>
                </c:pt>
                <c:pt idx="3662">
                  <c:v>50.314500000000002</c:v>
                </c:pt>
                <c:pt idx="3663">
                  <c:v>50.317</c:v>
                </c:pt>
                <c:pt idx="3664">
                  <c:v>50.319499999999998</c:v>
                </c:pt>
                <c:pt idx="3665">
                  <c:v>48.866300000000003</c:v>
                </c:pt>
                <c:pt idx="3666">
                  <c:v>50.279800000000002</c:v>
                </c:pt>
                <c:pt idx="3667">
                  <c:v>50.033799999999999</c:v>
                </c:pt>
                <c:pt idx="3668">
                  <c:v>50.051200000000001</c:v>
                </c:pt>
                <c:pt idx="3669">
                  <c:v>50.379100000000001</c:v>
                </c:pt>
                <c:pt idx="3670">
                  <c:v>50.078499999999998</c:v>
                </c:pt>
                <c:pt idx="3671">
                  <c:v>50.311999999999998</c:v>
                </c:pt>
                <c:pt idx="3672">
                  <c:v>50.317</c:v>
                </c:pt>
                <c:pt idx="3673">
                  <c:v>50.3245</c:v>
                </c:pt>
                <c:pt idx="3674">
                  <c:v>50.331899999999997</c:v>
                </c:pt>
                <c:pt idx="3675">
                  <c:v>50.307099999999998</c:v>
                </c:pt>
                <c:pt idx="3676">
                  <c:v>50.326900000000002</c:v>
                </c:pt>
                <c:pt idx="3677">
                  <c:v>50.334400000000002</c:v>
                </c:pt>
                <c:pt idx="3678">
                  <c:v>50.339399999999998</c:v>
                </c:pt>
                <c:pt idx="3679">
                  <c:v>50.344299999999997</c:v>
                </c:pt>
                <c:pt idx="3680">
                  <c:v>50.349299999999999</c:v>
                </c:pt>
                <c:pt idx="3681">
                  <c:v>50.351799999999997</c:v>
                </c:pt>
                <c:pt idx="3682">
                  <c:v>50.354300000000002</c:v>
                </c:pt>
                <c:pt idx="3683">
                  <c:v>50.359200000000001</c:v>
                </c:pt>
                <c:pt idx="3684">
                  <c:v>50.359825000000001</c:v>
                </c:pt>
                <c:pt idx="3685">
                  <c:v>50.36045</c:v>
                </c:pt>
                <c:pt idx="3686">
                  <c:v>50.366700000000002</c:v>
                </c:pt>
                <c:pt idx="3687">
                  <c:v>50.366700000000002</c:v>
                </c:pt>
                <c:pt idx="3688">
                  <c:v>50.371699999999997</c:v>
                </c:pt>
                <c:pt idx="3689">
                  <c:v>48.056600000000003</c:v>
                </c:pt>
                <c:pt idx="3690">
                  <c:v>47.800699999999999</c:v>
                </c:pt>
                <c:pt idx="3691">
                  <c:v>49.383000000000003</c:v>
                </c:pt>
                <c:pt idx="3692">
                  <c:v>49.917099999999998</c:v>
                </c:pt>
                <c:pt idx="3693">
                  <c:v>50.269799999999996</c:v>
                </c:pt>
                <c:pt idx="3694">
                  <c:v>50.282200000000003</c:v>
                </c:pt>
                <c:pt idx="3695">
                  <c:v>50.294699999999999</c:v>
                </c:pt>
                <c:pt idx="3696">
                  <c:v>50.302100000000003</c:v>
                </c:pt>
                <c:pt idx="3697">
                  <c:v>50.309600000000003</c:v>
                </c:pt>
                <c:pt idx="3698">
                  <c:v>50.314500000000002</c:v>
                </c:pt>
                <c:pt idx="3699">
                  <c:v>47.184699999999999</c:v>
                </c:pt>
                <c:pt idx="3700">
                  <c:v>48.441600000000001</c:v>
                </c:pt>
                <c:pt idx="3701">
                  <c:v>50.220100000000002</c:v>
                </c:pt>
                <c:pt idx="3702">
                  <c:v>50.247500000000002</c:v>
                </c:pt>
                <c:pt idx="3703">
                  <c:v>50.2624</c:v>
                </c:pt>
                <c:pt idx="3704">
                  <c:v>50.247500000000002</c:v>
                </c:pt>
                <c:pt idx="3705">
                  <c:v>49.154499999999999</c:v>
                </c:pt>
                <c:pt idx="3706">
                  <c:v>49.288600000000002</c:v>
                </c:pt>
                <c:pt idx="3707">
                  <c:v>48.657699999999998</c:v>
                </c:pt>
                <c:pt idx="3708">
                  <c:v>48.876300000000001</c:v>
                </c:pt>
                <c:pt idx="3709">
                  <c:v>50.185299999999998</c:v>
                </c:pt>
                <c:pt idx="3710">
                  <c:v>50.207700000000003</c:v>
                </c:pt>
                <c:pt idx="3711">
                  <c:v>50.225099999999998</c:v>
                </c:pt>
                <c:pt idx="3712">
                  <c:v>50.234999999999999</c:v>
                </c:pt>
                <c:pt idx="3713">
                  <c:v>50.2425</c:v>
                </c:pt>
                <c:pt idx="3714">
                  <c:v>50.249899999999997</c:v>
                </c:pt>
                <c:pt idx="3715">
                  <c:v>49.335799999999999</c:v>
                </c:pt>
                <c:pt idx="3716">
                  <c:v>47.770899999999997</c:v>
                </c:pt>
                <c:pt idx="3717">
                  <c:v>50.180399999999999</c:v>
                </c:pt>
                <c:pt idx="3718">
                  <c:v>50.207700000000003</c:v>
                </c:pt>
                <c:pt idx="3719">
                  <c:v>50.2226</c:v>
                </c:pt>
                <c:pt idx="3720">
                  <c:v>50.232599999999998</c:v>
                </c:pt>
                <c:pt idx="3721">
                  <c:v>50.2425</c:v>
                </c:pt>
                <c:pt idx="3722">
                  <c:v>50.247500000000002</c:v>
                </c:pt>
                <c:pt idx="3723">
                  <c:v>50.254899999999999</c:v>
                </c:pt>
                <c:pt idx="3724">
                  <c:v>50.259900000000002</c:v>
                </c:pt>
                <c:pt idx="3725">
                  <c:v>50.264800000000001</c:v>
                </c:pt>
                <c:pt idx="3726">
                  <c:v>50.272300000000001</c:v>
                </c:pt>
                <c:pt idx="3727">
                  <c:v>50.277299999999997</c:v>
                </c:pt>
                <c:pt idx="3728">
                  <c:v>47.025700000000001</c:v>
                </c:pt>
                <c:pt idx="3729">
                  <c:v>50.130699999999997</c:v>
                </c:pt>
                <c:pt idx="3730">
                  <c:v>50.187800000000003</c:v>
                </c:pt>
                <c:pt idx="3731">
                  <c:v>50.2102</c:v>
                </c:pt>
                <c:pt idx="3732">
                  <c:v>48.558349999999997</c:v>
                </c:pt>
                <c:pt idx="3733">
                  <c:v>46.906500000000001</c:v>
                </c:pt>
                <c:pt idx="3734">
                  <c:v>46.958649999999999</c:v>
                </c:pt>
                <c:pt idx="3735">
                  <c:v>46.6357</c:v>
                </c:pt>
                <c:pt idx="3736">
                  <c:v>46.879199999999997</c:v>
                </c:pt>
                <c:pt idx="3737">
                  <c:v>49.810299999999998</c:v>
                </c:pt>
                <c:pt idx="3738">
                  <c:v>49.912100000000002</c:v>
                </c:pt>
                <c:pt idx="3739">
                  <c:v>49.959299999999999</c:v>
                </c:pt>
                <c:pt idx="3740">
                  <c:v>49.994100000000003</c:v>
                </c:pt>
                <c:pt idx="3741">
                  <c:v>50.016399999999997</c:v>
                </c:pt>
                <c:pt idx="3742">
                  <c:v>50.036299999999997</c:v>
                </c:pt>
                <c:pt idx="3743">
                  <c:v>50.056199999999997</c:v>
                </c:pt>
                <c:pt idx="3744">
                  <c:v>50.073599999999999</c:v>
                </c:pt>
                <c:pt idx="3745">
                  <c:v>50.083500000000001</c:v>
                </c:pt>
                <c:pt idx="3746">
                  <c:v>50.0959</c:v>
                </c:pt>
                <c:pt idx="3747">
                  <c:v>50.1083</c:v>
                </c:pt>
                <c:pt idx="3748">
                  <c:v>50.1158</c:v>
                </c:pt>
                <c:pt idx="3749">
                  <c:v>50.125700000000002</c:v>
                </c:pt>
                <c:pt idx="3750">
                  <c:v>50.1357</c:v>
                </c:pt>
                <c:pt idx="3751">
                  <c:v>50.143099999999997</c:v>
                </c:pt>
                <c:pt idx="3752">
                  <c:v>49.571800000000003</c:v>
                </c:pt>
                <c:pt idx="3753">
                  <c:v>49.457500000000003</c:v>
                </c:pt>
                <c:pt idx="3754">
                  <c:v>49.509700000000002</c:v>
                </c:pt>
                <c:pt idx="3755">
                  <c:v>49.698500000000003</c:v>
                </c:pt>
                <c:pt idx="3756">
                  <c:v>49.926400000000001</c:v>
                </c:pt>
                <c:pt idx="3757">
                  <c:v>50.154299999999999</c:v>
                </c:pt>
                <c:pt idx="3758">
                  <c:v>50.143099999999997</c:v>
                </c:pt>
                <c:pt idx="3759">
                  <c:v>50.2425</c:v>
                </c:pt>
                <c:pt idx="3760">
                  <c:v>50.177900000000001</c:v>
                </c:pt>
                <c:pt idx="3761">
                  <c:v>50.185299999999998</c:v>
                </c:pt>
                <c:pt idx="3762">
                  <c:v>50.187800000000003</c:v>
                </c:pt>
                <c:pt idx="3763">
                  <c:v>50.195300000000003</c:v>
                </c:pt>
                <c:pt idx="3764">
                  <c:v>50.200299999999999</c:v>
                </c:pt>
                <c:pt idx="3765">
                  <c:v>49.5246</c:v>
                </c:pt>
                <c:pt idx="3766">
                  <c:v>49.010399999999997</c:v>
                </c:pt>
                <c:pt idx="3767">
                  <c:v>49.407850000000003</c:v>
                </c:pt>
                <c:pt idx="3768">
                  <c:v>49.805300000000003</c:v>
                </c:pt>
                <c:pt idx="3769">
                  <c:v>50.068600000000004</c:v>
                </c:pt>
                <c:pt idx="3770">
                  <c:v>50.1282</c:v>
                </c:pt>
                <c:pt idx="3771">
                  <c:v>48.722299999999997</c:v>
                </c:pt>
                <c:pt idx="3772">
                  <c:v>49.191699999999997</c:v>
                </c:pt>
                <c:pt idx="3773">
                  <c:v>49.494799999999998</c:v>
                </c:pt>
                <c:pt idx="3774">
                  <c:v>49.350700000000003</c:v>
                </c:pt>
                <c:pt idx="3775">
                  <c:v>49.447600000000001</c:v>
                </c:pt>
                <c:pt idx="3776">
                  <c:v>49.671199999999999</c:v>
                </c:pt>
                <c:pt idx="3777">
                  <c:v>49.012900000000002</c:v>
                </c:pt>
                <c:pt idx="3778">
                  <c:v>49.427700000000002</c:v>
                </c:pt>
                <c:pt idx="3779">
                  <c:v>49.316000000000003</c:v>
                </c:pt>
                <c:pt idx="3780">
                  <c:v>49.5991</c:v>
                </c:pt>
                <c:pt idx="3781">
                  <c:v>49.559399999999997</c:v>
                </c:pt>
                <c:pt idx="3782">
                  <c:v>49.671199999999999</c:v>
                </c:pt>
                <c:pt idx="3783">
                  <c:v>49.676099999999998</c:v>
                </c:pt>
                <c:pt idx="3784">
                  <c:v>49.681100000000001</c:v>
                </c:pt>
                <c:pt idx="3785">
                  <c:v>49.678600000000003</c:v>
                </c:pt>
                <c:pt idx="3786">
                  <c:v>49.892200000000003</c:v>
                </c:pt>
                <c:pt idx="3787">
                  <c:v>49.745699999999999</c:v>
                </c:pt>
                <c:pt idx="3788">
                  <c:v>49.8947</c:v>
                </c:pt>
                <c:pt idx="3789">
                  <c:v>49.7134</c:v>
                </c:pt>
                <c:pt idx="3790">
                  <c:v>49.643799999999999</c:v>
                </c:pt>
                <c:pt idx="3791">
                  <c:v>49.633899999999997</c:v>
                </c:pt>
                <c:pt idx="3792">
                  <c:v>49.666200000000003</c:v>
                </c:pt>
                <c:pt idx="3793">
                  <c:v>49.718400000000003</c:v>
                </c:pt>
                <c:pt idx="3794">
                  <c:v>49.775500000000001</c:v>
                </c:pt>
                <c:pt idx="3795">
                  <c:v>49.718400000000003</c:v>
                </c:pt>
                <c:pt idx="3796">
                  <c:v>49.753100000000003</c:v>
                </c:pt>
                <c:pt idx="3797">
                  <c:v>49.683599999999998</c:v>
                </c:pt>
                <c:pt idx="3798">
                  <c:v>49.723300000000002</c:v>
                </c:pt>
                <c:pt idx="3799">
                  <c:v>49.651299999999999</c:v>
                </c:pt>
                <c:pt idx="3800">
                  <c:v>49.708399999999997</c:v>
                </c:pt>
                <c:pt idx="3801">
                  <c:v>49.631399999999999</c:v>
                </c:pt>
                <c:pt idx="3802">
                  <c:v>49.628900000000002</c:v>
                </c:pt>
                <c:pt idx="3803">
                  <c:v>49.566800000000001</c:v>
                </c:pt>
                <c:pt idx="3804">
                  <c:v>49.790399999999998</c:v>
                </c:pt>
                <c:pt idx="3805">
                  <c:v>49.5867</c:v>
                </c:pt>
                <c:pt idx="3806">
                  <c:v>49.519599999999997</c:v>
                </c:pt>
                <c:pt idx="3807">
                  <c:v>49.507199999999997</c:v>
                </c:pt>
                <c:pt idx="3808">
                  <c:v>49.452599999999997</c:v>
                </c:pt>
                <c:pt idx="3809">
                  <c:v>49.338299999999997</c:v>
                </c:pt>
                <c:pt idx="3810">
                  <c:v>49.223999999999997</c:v>
                </c:pt>
                <c:pt idx="3811">
                  <c:v>48.9285</c:v>
                </c:pt>
                <c:pt idx="3812">
                  <c:v>48.978099999999998</c:v>
                </c:pt>
                <c:pt idx="3813">
                  <c:v>48.9011</c:v>
                </c:pt>
                <c:pt idx="3814">
                  <c:v>48.968200000000003</c:v>
                </c:pt>
                <c:pt idx="3815">
                  <c:v>48.935899999999997</c:v>
                </c:pt>
                <c:pt idx="3816">
                  <c:v>48.915999999999997</c:v>
                </c:pt>
                <c:pt idx="3817">
                  <c:v>48.950800000000001</c:v>
                </c:pt>
                <c:pt idx="3818">
                  <c:v>48.8887</c:v>
                </c:pt>
                <c:pt idx="3819">
                  <c:v>48.926000000000002</c:v>
                </c:pt>
                <c:pt idx="3820">
                  <c:v>49.152000000000001</c:v>
                </c:pt>
                <c:pt idx="3821">
                  <c:v>49.202925</c:v>
                </c:pt>
                <c:pt idx="3822">
                  <c:v>49.25385</c:v>
                </c:pt>
                <c:pt idx="3823">
                  <c:v>49.209099999999999</c:v>
                </c:pt>
                <c:pt idx="3824">
                  <c:v>49.378100000000003</c:v>
                </c:pt>
                <c:pt idx="3825">
                  <c:v>49.171900000000001</c:v>
                </c:pt>
                <c:pt idx="3826">
                  <c:v>49.082500000000003</c:v>
                </c:pt>
                <c:pt idx="3827">
                  <c:v>49.236499999999999</c:v>
                </c:pt>
                <c:pt idx="3828">
                  <c:v>49.214100000000002</c:v>
                </c:pt>
                <c:pt idx="3829">
                  <c:v>49.194225000000003</c:v>
                </c:pt>
                <c:pt idx="3830">
                  <c:v>49.174349999999997</c:v>
                </c:pt>
                <c:pt idx="3831">
                  <c:v>49.209099999999999</c:v>
                </c:pt>
                <c:pt idx="3832">
                  <c:v>49.1843</c:v>
                </c:pt>
                <c:pt idx="3833">
                  <c:v>49.236499999999999</c:v>
                </c:pt>
                <c:pt idx="3834">
                  <c:v>49.072499999999998</c:v>
                </c:pt>
                <c:pt idx="3835">
                  <c:v>49.266300000000001</c:v>
                </c:pt>
                <c:pt idx="3836">
                  <c:v>49.194200000000002</c:v>
                </c:pt>
                <c:pt idx="3837">
                  <c:v>49.266300000000001</c:v>
                </c:pt>
                <c:pt idx="3838">
                  <c:v>49.509700000000002</c:v>
                </c:pt>
                <c:pt idx="3839">
                  <c:v>49.353200000000001</c:v>
                </c:pt>
                <c:pt idx="3840">
                  <c:v>49.266300000000001</c:v>
                </c:pt>
                <c:pt idx="3841">
                  <c:v>49.328400000000002</c:v>
                </c:pt>
                <c:pt idx="3842">
                  <c:v>49.366549999999997</c:v>
                </c:pt>
                <c:pt idx="3843">
                  <c:v>49.404699999999998</c:v>
                </c:pt>
                <c:pt idx="3844">
                  <c:v>49.44285</c:v>
                </c:pt>
                <c:pt idx="3845">
                  <c:v>49.481000000000002</c:v>
                </c:pt>
                <c:pt idx="3846">
                  <c:v>49.519150000000003</c:v>
                </c:pt>
                <c:pt idx="3847">
                  <c:v>49.557299999999998</c:v>
                </c:pt>
                <c:pt idx="3848">
                  <c:v>49.4998</c:v>
                </c:pt>
                <c:pt idx="3849">
                  <c:v>49.636400000000002</c:v>
                </c:pt>
                <c:pt idx="3850">
                  <c:v>49.556899999999999</c:v>
                </c:pt>
                <c:pt idx="3851">
                  <c:v>49.628900000000002</c:v>
                </c:pt>
                <c:pt idx="3852">
                  <c:v>49.611525</c:v>
                </c:pt>
                <c:pt idx="3853">
                  <c:v>49.594149999999999</c:v>
                </c:pt>
                <c:pt idx="3854">
                  <c:v>49.430199999999999</c:v>
                </c:pt>
                <c:pt idx="3855">
                  <c:v>49.527099999999997</c:v>
                </c:pt>
                <c:pt idx="3856">
                  <c:v>49.502299999999998</c:v>
                </c:pt>
                <c:pt idx="3857">
                  <c:v>49.457500000000003</c:v>
                </c:pt>
                <c:pt idx="3858">
                  <c:v>49.584200000000003</c:v>
                </c:pt>
                <c:pt idx="3859">
                  <c:v>49.533275000000003</c:v>
                </c:pt>
                <c:pt idx="3860">
                  <c:v>49.482349999999997</c:v>
                </c:pt>
                <c:pt idx="3861">
                  <c:v>49.509700000000002</c:v>
                </c:pt>
                <c:pt idx="3862">
                  <c:v>49.4178</c:v>
                </c:pt>
                <c:pt idx="3863">
                  <c:v>49.519599999999997</c:v>
                </c:pt>
                <c:pt idx="3864">
                  <c:v>49.457500000000003</c:v>
                </c:pt>
                <c:pt idx="3865">
                  <c:v>49.387999999999998</c:v>
                </c:pt>
                <c:pt idx="3866">
                  <c:v>49.4923</c:v>
                </c:pt>
                <c:pt idx="3867">
                  <c:v>49.430199999999999</c:v>
                </c:pt>
                <c:pt idx="3868">
                  <c:v>49.432699999999997</c:v>
                </c:pt>
                <c:pt idx="3869">
                  <c:v>49.371796000000003</c:v>
                </c:pt>
                <c:pt idx="3870">
                  <c:v>49.310892000000003</c:v>
                </c:pt>
                <c:pt idx="3871">
                  <c:v>49.249988000000002</c:v>
                </c:pt>
                <c:pt idx="3872">
                  <c:v>49.189084000000001</c:v>
                </c:pt>
                <c:pt idx="3873">
                  <c:v>49.12818</c:v>
                </c:pt>
                <c:pt idx="3874">
                  <c:v>48.754600000000003</c:v>
                </c:pt>
                <c:pt idx="3875">
                  <c:v>48.829099999999997</c:v>
                </c:pt>
                <c:pt idx="3876">
                  <c:v>48.702399999999997</c:v>
                </c:pt>
                <c:pt idx="3877">
                  <c:v>49.179299999999998</c:v>
                </c:pt>
                <c:pt idx="3878">
                  <c:v>49.027799999999999</c:v>
                </c:pt>
                <c:pt idx="3879">
                  <c:v>49.186774999999997</c:v>
                </c:pt>
                <c:pt idx="3880">
                  <c:v>49.345750000000002</c:v>
                </c:pt>
                <c:pt idx="3881">
                  <c:v>49.422800000000002</c:v>
                </c:pt>
                <c:pt idx="3882">
                  <c:v>49.544499999999999</c:v>
                </c:pt>
                <c:pt idx="3883">
                  <c:v>49.904699999999998</c:v>
                </c:pt>
                <c:pt idx="3884">
                  <c:v>49.9221</c:v>
                </c:pt>
                <c:pt idx="3885">
                  <c:v>49.936999999999998</c:v>
                </c:pt>
                <c:pt idx="3886">
                  <c:v>49.946899999999999</c:v>
                </c:pt>
                <c:pt idx="3887">
                  <c:v>49.956800000000001</c:v>
                </c:pt>
                <c:pt idx="3888">
                  <c:v>49.3855</c:v>
                </c:pt>
                <c:pt idx="3889">
                  <c:v>48.5931</c:v>
                </c:pt>
                <c:pt idx="3890">
                  <c:v>49.502299999999998</c:v>
                </c:pt>
                <c:pt idx="3891">
                  <c:v>49.075000000000003</c:v>
                </c:pt>
                <c:pt idx="3892">
                  <c:v>49.611499999999999</c:v>
                </c:pt>
                <c:pt idx="3893">
                  <c:v>49.941899999999997</c:v>
                </c:pt>
                <c:pt idx="3894">
                  <c:v>49.956800000000001</c:v>
                </c:pt>
                <c:pt idx="3895">
                  <c:v>49.966799999999999</c:v>
                </c:pt>
                <c:pt idx="3896">
                  <c:v>49.976700000000001</c:v>
                </c:pt>
                <c:pt idx="3897">
                  <c:v>49.984099999999998</c:v>
                </c:pt>
                <c:pt idx="3898">
                  <c:v>47.6492</c:v>
                </c:pt>
                <c:pt idx="3899">
                  <c:v>49.4054</c:v>
                </c:pt>
                <c:pt idx="3900">
                  <c:v>47.348599999999998</c:v>
                </c:pt>
                <c:pt idx="3901">
                  <c:v>48.950800000000001</c:v>
                </c:pt>
                <c:pt idx="3902">
                  <c:v>49.261299999999999</c:v>
                </c:pt>
                <c:pt idx="3903">
                  <c:v>49.546999999999997</c:v>
                </c:pt>
                <c:pt idx="3904">
                  <c:v>49.268799999999999</c:v>
                </c:pt>
                <c:pt idx="3905">
                  <c:v>49.3309</c:v>
                </c:pt>
                <c:pt idx="3906">
                  <c:v>49.628900000000002</c:v>
                </c:pt>
                <c:pt idx="3907">
                  <c:v>49.759349999999998</c:v>
                </c:pt>
                <c:pt idx="3908">
                  <c:v>49.889800000000001</c:v>
                </c:pt>
                <c:pt idx="3909">
                  <c:v>49.889749999999999</c:v>
                </c:pt>
                <c:pt idx="3910">
                  <c:v>49.884799999999998</c:v>
                </c:pt>
                <c:pt idx="3911">
                  <c:v>49.656300000000002</c:v>
                </c:pt>
                <c:pt idx="3912">
                  <c:v>49.228999999999999</c:v>
                </c:pt>
                <c:pt idx="3913">
                  <c:v>49.380499999999998</c:v>
                </c:pt>
                <c:pt idx="3914">
                  <c:v>49.370600000000003</c:v>
                </c:pt>
                <c:pt idx="3915">
                  <c:v>49.609099999999998</c:v>
                </c:pt>
                <c:pt idx="3916">
                  <c:v>49.6066</c:v>
                </c:pt>
                <c:pt idx="3917">
                  <c:v>49.313499999999998</c:v>
                </c:pt>
                <c:pt idx="3918">
                  <c:v>49.546999999999997</c:v>
                </c:pt>
                <c:pt idx="3919">
                  <c:v>49.393000000000001</c:v>
                </c:pt>
                <c:pt idx="3920">
                  <c:v>49.514699999999998</c:v>
                </c:pt>
                <c:pt idx="3921">
                  <c:v>49.517200000000003</c:v>
                </c:pt>
                <c:pt idx="3922">
                  <c:v>49.631399999999999</c:v>
                </c:pt>
                <c:pt idx="3923">
                  <c:v>49.629755555555548</c:v>
                </c:pt>
                <c:pt idx="3924">
                  <c:v>49.62811111111111</c:v>
                </c:pt>
                <c:pt idx="3925">
                  <c:v>49.626466666666673</c:v>
                </c:pt>
                <c:pt idx="3926">
                  <c:v>49.8947</c:v>
                </c:pt>
                <c:pt idx="3927">
                  <c:v>46.660600000000002</c:v>
                </c:pt>
                <c:pt idx="3928">
                  <c:v>46.740099999999998</c:v>
                </c:pt>
                <c:pt idx="3929">
                  <c:v>49.780500000000004</c:v>
                </c:pt>
                <c:pt idx="3930">
                  <c:v>49.8202</c:v>
                </c:pt>
                <c:pt idx="3931">
                  <c:v>49.842599999999997</c:v>
                </c:pt>
                <c:pt idx="3932">
                  <c:v>49.86</c:v>
                </c:pt>
                <c:pt idx="3933">
                  <c:v>49.872399999999999</c:v>
                </c:pt>
                <c:pt idx="3934">
                  <c:v>49.882300000000001</c:v>
                </c:pt>
                <c:pt idx="3935">
                  <c:v>49.892200000000003</c:v>
                </c:pt>
                <c:pt idx="3936">
                  <c:v>49.902200000000001</c:v>
                </c:pt>
                <c:pt idx="3937">
                  <c:v>49.909599999999998</c:v>
                </c:pt>
                <c:pt idx="3938">
                  <c:v>48.853924999999997</c:v>
                </c:pt>
                <c:pt idx="3939">
                  <c:v>47.798250000000003</c:v>
                </c:pt>
                <c:pt idx="3940">
                  <c:v>48.808599999999998</c:v>
                </c:pt>
                <c:pt idx="3941">
                  <c:v>49.818950000000001</c:v>
                </c:pt>
                <c:pt idx="3942">
                  <c:v>49.857500000000002</c:v>
                </c:pt>
                <c:pt idx="3943">
                  <c:v>49.872399999999999</c:v>
                </c:pt>
                <c:pt idx="3944">
                  <c:v>49.882300000000001</c:v>
                </c:pt>
                <c:pt idx="3945">
                  <c:v>49.892200000000003</c:v>
                </c:pt>
                <c:pt idx="3946">
                  <c:v>49.785400000000003</c:v>
                </c:pt>
                <c:pt idx="3947">
                  <c:v>46.613399999999999</c:v>
                </c:pt>
                <c:pt idx="3948">
                  <c:v>49.758099999999999</c:v>
                </c:pt>
                <c:pt idx="3949">
                  <c:v>49.810299999999998</c:v>
                </c:pt>
                <c:pt idx="3950">
                  <c:v>49.835099999999997</c:v>
                </c:pt>
                <c:pt idx="3951">
                  <c:v>49.857500000000002</c:v>
                </c:pt>
                <c:pt idx="3952">
                  <c:v>49.869900000000001</c:v>
                </c:pt>
                <c:pt idx="3953">
                  <c:v>49.877299999999998</c:v>
                </c:pt>
                <c:pt idx="3954">
                  <c:v>49.887300000000003</c:v>
                </c:pt>
                <c:pt idx="3955">
                  <c:v>49.897199999999998</c:v>
                </c:pt>
                <c:pt idx="3956">
                  <c:v>49.902200000000001</c:v>
                </c:pt>
                <c:pt idx="3957">
                  <c:v>49.902200000000001</c:v>
                </c:pt>
                <c:pt idx="3958">
                  <c:v>49.917099999999998</c:v>
                </c:pt>
                <c:pt idx="3959">
                  <c:v>49.9221</c:v>
                </c:pt>
                <c:pt idx="3960">
                  <c:v>46.740099999999998</c:v>
                </c:pt>
                <c:pt idx="3961">
                  <c:v>46.594749999999998</c:v>
                </c:pt>
                <c:pt idx="3962">
                  <c:v>46.449399999999997</c:v>
                </c:pt>
                <c:pt idx="3963">
                  <c:v>49.658700000000003</c:v>
                </c:pt>
                <c:pt idx="3964">
                  <c:v>49.728299999999997</c:v>
                </c:pt>
                <c:pt idx="3965">
                  <c:v>49.763100000000001</c:v>
                </c:pt>
                <c:pt idx="3966">
                  <c:v>49.785400000000003</c:v>
                </c:pt>
                <c:pt idx="3967">
                  <c:v>49.802799999999998</c:v>
                </c:pt>
                <c:pt idx="3968">
                  <c:v>49.817700000000002</c:v>
                </c:pt>
                <c:pt idx="3969">
                  <c:v>49.830100000000002</c:v>
                </c:pt>
                <c:pt idx="3970">
                  <c:v>49.836350000000003</c:v>
                </c:pt>
                <c:pt idx="3971">
                  <c:v>49.842599999999997</c:v>
                </c:pt>
                <c:pt idx="3972">
                  <c:v>49.055149999999998</c:v>
                </c:pt>
                <c:pt idx="3973">
                  <c:v>48.267699999999998</c:v>
                </c:pt>
                <c:pt idx="3974">
                  <c:v>48.652412499999997</c:v>
                </c:pt>
                <c:pt idx="3975">
                  <c:v>49.037125000000003</c:v>
                </c:pt>
                <c:pt idx="3976">
                  <c:v>49.421837500000002</c:v>
                </c:pt>
                <c:pt idx="3977">
                  <c:v>49.806550000000001</c:v>
                </c:pt>
                <c:pt idx="3978">
                  <c:v>49.375599999999999</c:v>
                </c:pt>
                <c:pt idx="3979">
                  <c:v>49.830100000000002</c:v>
                </c:pt>
                <c:pt idx="3980">
                  <c:v>48.756999999999998</c:v>
                </c:pt>
                <c:pt idx="3981">
                  <c:v>49.805300000000003</c:v>
                </c:pt>
                <c:pt idx="3982">
                  <c:v>49.822699999999998</c:v>
                </c:pt>
                <c:pt idx="3983">
                  <c:v>49.835099999999997</c:v>
                </c:pt>
                <c:pt idx="3984">
                  <c:v>49.845100000000002</c:v>
                </c:pt>
                <c:pt idx="3985">
                  <c:v>49.852499999999999</c:v>
                </c:pt>
                <c:pt idx="3986">
                  <c:v>49.86</c:v>
                </c:pt>
                <c:pt idx="3987">
                  <c:v>49.867400000000004</c:v>
                </c:pt>
                <c:pt idx="3988">
                  <c:v>49.874899999999997</c:v>
                </c:pt>
                <c:pt idx="3989">
                  <c:v>49.882300000000001</c:v>
                </c:pt>
                <c:pt idx="3990">
                  <c:v>49.887300000000003</c:v>
                </c:pt>
                <c:pt idx="3991">
                  <c:v>49.892200000000003</c:v>
                </c:pt>
                <c:pt idx="3992">
                  <c:v>49.897199999999998</c:v>
                </c:pt>
                <c:pt idx="3993">
                  <c:v>49.892200000000003</c:v>
                </c:pt>
                <c:pt idx="3994">
                  <c:v>49.211599999999997</c:v>
                </c:pt>
                <c:pt idx="3995">
                  <c:v>48.821599999999997</c:v>
                </c:pt>
                <c:pt idx="3996">
                  <c:v>49.584200000000003</c:v>
                </c:pt>
                <c:pt idx="3997">
                  <c:v>49.877299999999998</c:v>
                </c:pt>
                <c:pt idx="3998">
                  <c:v>49.159500000000001</c:v>
                </c:pt>
                <c:pt idx="3999">
                  <c:v>48.610500000000002</c:v>
                </c:pt>
                <c:pt idx="4000">
                  <c:v>49.325899999999997</c:v>
                </c:pt>
                <c:pt idx="4001">
                  <c:v>48.9955</c:v>
                </c:pt>
                <c:pt idx="4002">
                  <c:v>49.85</c:v>
                </c:pt>
                <c:pt idx="4003">
                  <c:v>49.4923</c:v>
                </c:pt>
                <c:pt idx="4004">
                  <c:v>49.186799999999998</c:v>
                </c:pt>
                <c:pt idx="4005">
                  <c:v>49.832599999999999</c:v>
                </c:pt>
                <c:pt idx="4006">
                  <c:v>49.847499999999997</c:v>
                </c:pt>
                <c:pt idx="4007">
                  <c:v>49.86</c:v>
                </c:pt>
                <c:pt idx="4008">
                  <c:v>49.867400000000004</c:v>
                </c:pt>
                <c:pt idx="4009">
                  <c:v>49.872399999999999</c:v>
                </c:pt>
                <c:pt idx="4010">
                  <c:v>49.879800000000003</c:v>
                </c:pt>
                <c:pt idx="4011">
                  <c:v>49.884799999999998</c:v>
                </c:pt>
                <c:pt idx="4012">
                  <c:v>49.892200000000003</c:v>
                </c:pt>
                <c:pt idx="4013">
                  <c:v>47.202100000000002</c:v>
                </c:pt>
                <c:pt idx="4014">
                  <c:v>47.679000000000002</c:v>
                </c:pt>
                <c:pt idx="4015">
                  <c:v>47.316299999999998</c:v>
                </c:pt>
                <c:pt idx="4016">
                  <c:v>47.934800000000003</c:v>
                </c:pt>
                <c:pt idx="4017">
                  <c:v>49.735700000000001</c:v>
                </c:pt>
                <c:pt idx="4018">
                  <c:v>49.773000000000003</c:v>
                </c:pt>
                <c:pt idx="4019">
                  <c:v>49.785424999999996</c:v>
                </c:pt>
                <c:pt idx="4020">
                  <c:v>49.797849999999997</c:v>
                </c:pt>
                <c:pt idx="4021">
                  <c:v>49.807774999999999</c:v>
                </c:pt>
                <c:pt idx="4022">
                  <c:v>49.817700000000002</c:v>
                </c:pt>
                <c:pt idx="4023">
                  <c:v>49.825200000000002</c:v>
                </c:pt>
                <c:pt idx="4024">
                  <c:v>49.832599999999999</c:v>
                </c:pt>
                <c:pt idx="4025">
                  <c:v>49.830100000000002</c:v>
                </c:pt>
                <c:pt idx="4026">
                  <c:v>49.268749999999997</c:v>
                </c:pt>
                <c:pt idx="4027">
                  <c:v>49.8401</c:v>
                </c:pt>
                <c:pt idx="4028">
                  <c:v>49.846299999999999</c:v>
                </c:pt>
                <c:pt idx="4029">
                  <c:v>49.852499999999999</c:v>
                </c:pt>
                <c:pt idx="4030">
                  <c:v>49.86</c:v>
                </c:pt>
                <c:pt idx="4031">
                  <c:v>49.85125</c:v>
                </c:pt>
                <c:pt idx="4032">
                  <c:v>49.6755</c:v>
                </c:pt>
                <c:pt idx="4033">
                  <c:v>49.499750000000013</c:v>
                </c:pt>
                <c:pt idx="4034">
                  <c:v>49.744450000000001</c:v>
                </c:pt>
                <c:pt idx="4035">
                  <c:v>49.989150000000002</c:v>
                </c:pt>
                <c:pt idx="4036">
                  <c:v>49.935099999999998</c:v>
                </c:pt>
                <c:pt idx="4037">
                  <c:v>49.881050000000002</c:v>
                </c:pt>
                <c:pt idx="4038">
                  <c:v>49.887300000000003</c:v>
                </c:pt>
                <c:pt idx="4039">
                  <c:v>49.890375000000013</c:v>
                </c:pt>
                <c:pt idx="4040">
                  <c:v>49.893450000000001</c:v>
                </c:pt>
                <c:pt idx="4041">
                  <c:v>49.897824999999997</c:v>
                </c:pt>
                <c:pt idx="4042">
                  <c:v>49.902200000000001</c:v>
                </c:pt>
                <c:pt idx="4043">
                  <c:v>49.904699999999998</c:v>
                </c:pt>
                <c:pt idx="4044">
                  <c:v>49.907200000000003</c:v>
                </c:pt>
                <c:pt idx="4045">
                  <c:v>49.913350000000001</c:v>
                </c:pt>
                <c:pt idx="4046">
                  <c:v>46.451900000000002</c:v>
                </c:pt>
                <c:pt idx="4047">
                  <c:v>46.476700000000001</c:v>
                </c:pt>
                <c:pt idx="4048">
                  <c:v>46.238300000000002</c:v>
                </c:pt>
                <c:pt idx="4049">
                  <c:v>47.959699999999998</c:v>
                </c:pt>
                <c:pt idx="4050">
                  <c:v>49.681100000000001</c:v>
                </c:pt>
                <c:pt idx="4051">
                  <c:v>49.743200000000002</c:v>
                </c:pt>
                <c:pt idx="4052">
                  <c:v>49.762450000000001</c:v>
                </c:pt>
                <c:pt idx="4053">
                  <c:v>49.781700000000001</c:v>
                </c:pt>
                <c:pt idx="4054">
                  <c:v>49.797899999999998</c:v>
                </c:pt>
                <c:pt idx="4055">
                  <c:v>49.146450000000002</c:v>
                </c:pt>
                <c:pt idx="4056">
                  <c:v>48.494999999999997</c:v>
                </c:pt>
                <c:pt idx="4057">
                  <c:v>46.792200000000001</c:v>
                </c:pt>
                <c:pt idx="4058">
                  <c:v>47.018300000000004</c:v>
                </c:pt>
                <c:pt idx="4059">
                  <c:v>47.500100000000003</c:v>
                </c:pt>
                <c:pt idx="4060">
                  <c:v>49.539499999999997</c:v>
                </c:pt>
                <c:pt idx="4061">
                  <c:v>49.974200000000003</c:v>
                </c:pt>
                <c:pt idx="4062">
                  <c:v>49.658700000000003</c:v>
                </c:pt>
                <c:pt idx="4063">
                  <c:v>46.901499999999999</c:v>
                </c:pt>
                <c:pt idx="4064">
                  <c:v>49.591700000000003</c:v>
                </c:pt>
                <c:pt idx="4065">
                  <c:v>49.643799999999999</c:v>
                </c:pt>
                <c:pt idx="4066">
                  <c:v>49.668700000000001</c:v>
                </c:pt>
                <c:pt idx="4067">
                  <c:v>49.686100000000003</c:v>
                </c:pt>
                <c:pt idx="4068">
                  <c:v>49.7059</c:v>
                </c:pt>
                <c:pt idx="4069">
                  <c:v>47.8504</c:v>
                </c:pt>
                <c:pt idx="4070">
                  <c:v>48.036700000000003</c:v>
                </c:pt>
                <c:pt idx="4071">
                  <c:v>49.656300000000002</c:v>
                </c:pt>
                <c:pt idx="4072">
                  <c:v>49.686100000000003</c:v>
                </c:pt>
                <c:pt idx="4073">
                  <c:v>49.703499999999998</c:v>
                </c:pt>
                <c:pt idx="4074">
                  <c:v>49.715899999999998</c:v>
                </c:pt>
                <c:pt idx="4075">
                  <c:v>49.7258</c:v>
                </c:pt>
                <c:pt idx="4076">
                  <c:v>48.036700000000003</c:v>
                </c:pt>
                <c:pt idx="4077">
                  <c:v>46.3476</c:v>
                </c:pt>
                <c:pt idx="4078">
                  <c:v>47.8827</c:v>
                </c:pt>
                <c:pt idx="4079">
                  <c:v>49.594200000000001</c:v>
                </c:pt>
                <c:pt idx="4080">
                  <c:v>49.5991</c:v>
                </c:pt>
                <c:pt idx="4081">
                  <c:v>47.942300000000003</c:v>
                </c:pt>
                <c:pt idx="4082">
                  <c:v>49.589199999999998</c:v>
                </c:pt>
                <c:pt idx="4083">
                  <c:v>48.8962</c:v>
                </c:pt>
                <c:pt idx="4084">
                  <c:v>49.604100000000003</c:v>
                </c:pt>
                <c:pt idx="4085">
                  <c:v>49.6389</c:v>
                </c:pt>
                <c:pt idx="4086">
                  <c:v>49.658700000000003</c:v>
                </c:pt>
                <c:pt idx="4087">
                  <c:v>49.6736</c:v>
                </c:pt>
                <c:pt idx="4088">
                  <c:v>49.681699999999999</c:v>
                </c:pt>
                <c:pt idx="4089">
                  <c:v>49.689799999999998</c:v>
                </c:pt>
                <c:pt idx="4090">
                  <c:v>49.708399999999997</c:v>
                </c:pt>
                <c:pt idx="4091">
                  <c:v>49.715899999999998</c:v>
                </c:pt>
                <c:pt idx="4092">
                  <c:v>49.581699999999998</c:v>
                </c:pt>
                <c:pt idx="4093">
                  <c:v>49.186799999999998</c:v>
                </c:pt>
                <c:pt idx="4094">
                  <c:v>49.258850000000002</c:v>
                </c:pt>
                <c:pt idx="4095">
                  <c:v>49.3309</c:v>
                </c:pt>
                <c:pt idx="4096">
                  <c:v>49.641399999999997</c:v>
                </c:pt>
                <c:pt idx="4097">
                  <c:v>49.4377</c:v>
                </c:pt>
                <c:pt idx="4098">
                  <c:v>49.560650000000003</c:v>
                </c:pt>
                <c:pt idx="4099">
                  <c:v>49.683599999999998</c:v>
                </c:pt>
                <c:pt idx="4100">
                  <c:v>48.968200000000003</c:v>
                </c:pt>
                <c:pt idx="4101">
                  <c:v>49.283650000000002</c:v>
                </c:pt>
                <c:pt idx="4102">
                  <c:v>49.5991</c:v>
                </c:pt>
                <c:pt idx="4103">
                  <c:v>49.387999999999998</c:v>
                </c:pt>
                <c:pt idx="4104">
                  <c:v>49.238900000000001</c:v>
                </c:pt>
                <c:pt idx="4105">
                  <c:v>49.698500000000003</c:v>
                </c:pt>
                <c:pt idx="4106">
                  <c:v>49.641399999999997</c:v>
                </c:pt>
                <c:pt idx="4107">
                  <c:v>49.591700000000003</c:v>
                </c:pt>
                <c:pt idx="4108">
                  <c:v>49.311</c:v>
                </c:pt>
                <c:pt idx="4109">
                  <c:v>49.194200000000002</c:v>
                </c:pt>
                <c:pt idx="4110">
                  <c:v>49.142099999999999</c:v>
                </c:pt>
                <c:pt idx="4111">
                  <c:v>49.266300000000001</c:v>
                </c:pt>
                <c:pt idx="4112">
                  <c:v>49.112299999999998</c:v>
                </c:pt>
                <c:pt idx="4113">
                  <c:v>49.084899999999998</c:v>
                </c:pt>
                <c:pt idx="4114">
                  <c:v>49.214100000000002</c:v>
                </c:pt>
                <c:pt idx="4115">
                  <c:v>49.171900000000001</c:v>
                </c:pt>
                <c:pt idx="4116">
                  <c:v>49.226500000000001</c:v>
                </c:pt>
                <c:pt idx="4117">
                  <c:v>49.221600000000002</c:v>
                </c:pt>
                <c:pt idx="4118">
                  <c:v>49.206699999999998</c:v>
                </c:pt>
                <c:pt idx="4119">
                  <c:v>49.169400000000003</c:v>
                </c:pt>
                <c:pt idx="4120">
                  <c:v>49.186799999999998</c:v>
                </c:pt>
                <c:pt idx="4121">
                  <c:v>49.365600000000001</c:v>
                </c:pt>
                <c:pt idx="4122">
                  <c:v>49.350700000000003</c:v>
                </c:pt>
                <c:pt idx="4123">
                  <c:v>49.276200000000003</c:v>
                </c:pt>
                <c:pt idx="4124">
                  <c:v>49.281199999999998</c:v>
                </c:pt>
                <c:pt idx="4125">
                  <c:v>49.169400000000003</c:v>
                </c:pt>
                <c:pt idx="4126">
                  <c:v>49.256300000000003</c:v>
                </c:pt>
                <c:pt idx="4127">
                  <c:v>49.333300000000001</c:v>
                </c:pt>
                <c:pt idx="4128">
                  <c:v>49.534500000000001</c:v>
                </c:pt>
                <c:pt idx="4129">
                  <c:v>49.487400000000001</c:v>
                </c:pt>
                <c:pt idx="4130">
                  <c:v>49.494799999999998</c:v>
                </c:pt>
                <c:pt idx="4131">
                  <c:v>49.438899999999997</c:v>
                </c:pt>
                <c:pt idx="4132">
                  <c:v>49.474899999999998</c:v>
                </c:pt>
                <c:pt idx="4133">
                  <c:v>49.447600000000001</c:v>
                </c:pt>
                <c:pt idx="4134">
                  <c:v>49.378100000000003</c:v>
                </c:pt>
                <c:pt idx="4135">
                  <c:v>49.477400000000003</c:v>
                </c:pt>
                <c:pt idx="4136">
                  <c:v>49.410400000000003</c:v>
                </c:pt>
                <c:pt idx="4137">
                  <c:v>49.3979</c:v>
                </c:pt>
                <c:pt idx="4138">
                  <c:v>49.529600000000002</c:v>
                </c:pt>
                <c:pt idx="4139">
                  <c:v>49.549399999999999</c:v>
                </c:pt>
                <c:pt idx="4140">
                  <c:v>49.646299999999997</c:v>
                </c:pt>
                <c:pt idx="4141">
                  <c:v>49.549399999999999</c:v>
                </c:pt>
                <c:pt idx="4142">
                  <c:v>49.610300000000002</c:v>
                </c:pt>
                <c:pt idx="4143">
                  <c:v>49.671199999999999</c:v>
                </c:pt>
                <c:pt idx="4144">
                  <c:v>49.698500000000003</c:v>
                </c:pt>
                <c:pt idx="4145">
                  <c:v>49.455100000000002</c:v>
                </c:pt>
                <c:pt idx="4146">
                  <c:v>49.589199999999998</c:v>
                </c:pt>
                <c:pt idx="4147">
                  <c:v>49.509700000000002</c:v>
                </c:pt>
                <c:pt idx="4148">
                  <c:v>49.534500000000001</c:v>
                </c:pt>
                <c:pt idx="4149">
                  <c:v>49.551900000000003</c:v>
                </c:pt>
                <c:pt idx="4150">
                  <c:v>49.5047</c:v>
                </c:pt>
                <c:pt idx="4151">
                  <c:v>49.561900000000001</c:v>
                </c:pt>
                <c:pt idx="4152">
                  <c:v>49.564399999999999</c:v>
                </c:pt>
                <c:pt idx="4153">
                  <c:v>49.579300000000003</c:v>
                </c:pt>
                <c:pt idx="4154">
                  <c:v>49.755600000000001</c:v>
                </c:pt>
                <c:pt idx="4155">
                  <c:v>49.763100000000001</c:v>
                </c:pt>
                <c:pt idx="4156">
                  <c:v>49.768000000000001</c:v>
                </c:pt>
                <c:pt idx="4157">
                  <c:v>49.773000000000003</c:v>
                </c:pt>
                <c:pt idx="4158">
                  <c:v>49.777999999999999</c:v>
                </c:pt>
                <c:pt idx="4159">
                  <c:v>49.780475000000003</c:v>
                </c:pt>
                <c:pt idx="4160">
                  <c:v>49.78295</c:v>
                </c:pt>
                <c:pt idx="4161">
                  <c:v>49.7879</c:v>
                </c:pt>
                <c:pt idx="4162">
                  <c:v>49.792900000000003</c:v>
                </c:pt>
                <c:pt idx="4163">
                  <c:v>49.795400000000001</c:v>
                </c:pt>
                <c:pt idx="4164">
                  <c:v>49.797899999999998</c:v>
                </c:pt>
                <c:pt idx="4165">
                  <c:v>49.802799999999998</c:v>
                </c:pt>
                <c:pt idx="4166">
                  <c:v>47.693899999999999</c:v>
                </c:pt>
                <c:pt idx="4167">
                  <c:v>48.595599999999997</c:v>
                </c:pt>
                <c:pt idx="4168">
                  <c:v>48.6676</c:v>
                </c:pt>
                <c:pt idx="4169">
                  <c:v>48.935899999999997</c:v>
                </c:pt>
                <c:pt idx="4170">
                  <c:v>49.171900000000001</c:v>
                </c:pt>
                <c:pt idx="4171">
                  <c:v>48.915999999999997</c:v>
                </c:pt>
                <c:pt idx="4172">
                  <c:v>48.759500000000003</c:v>
                </c:pt>
                <c:pt idx="4173">
                  <c:v>47.521850000000001</c:v>
                </c:pt>
                <c:pt idx="4174">
                  <c:v>46.284199999999998</c:v>
                </c:pt>
                <c:pt idx="4175">
                  <c:v>47.895300000000013</c:v>
                </c:pt>
                <c:pt idx="4176">
                  <c:v>49.506400000000014</c:v>
                </c:pt>
                <c:pt idx="4177">
                  <c:v>49.591700000000003</c:v>
                </c:pt>
                <c:pt idx="4178">
                  <c:v>49.6066</c:v>
                </c:pt>
                <c:pt idx="4179">
                  <c:v>46.404699999999998</c:v>
                </c:pt>
                <c:pt idx="4180">
                  <c:v>46.397300000000001</c:v>
                </c:pt>
                <c:pt idx="4181">
                  <c:v>46.198500000000003</c:v>
                </c:pt>
                <c:pt idx="4182">
                  <c:v>46.0396</c:v>
                </c:pt>
                <c:pt idx="4183">
                  <c:v>49.373100000000001</c:v>
                </c:pt>
                <c:pt idx="4184">
                  <c:v>49.4377</c:v>
                </c:pt>
                <c:pt idx="4185">
                  <c:v>49.472499999999997</c:v>
                </c:pt>
                <c:pt idx="4186">
                  <c:v>49.497300000000003</c:v>
                </c:pt>
                <c:pt idx="4187">
                  <c:v>49.517200000000003</c:v>
                </c:pt>
                <c:pt idx="4188">
                  <c:v>49.534500000000001</c:v>
                </c:pt>
                <c:pt idx="4189">
                  <c:v>49.549399999999999</c:v>
                </c:pt>
                <c:pt idx="4190">
                  <c:v>49.564399999999999</c:v>
                </c:pt>
                <c:pt idx="4191">
                  <c:v>49.574300000000001</c:v>
                </c:pt>
                <c:pt idx="4192">
                  <c:v>49.5867</c:v>
                </c:pt>
                <c:pt idx="4193">
                  <c:v>49.604100000000003</c:v>
                </c:pt>
                <c:pt idx="4194">
                  <c:v>46.181100000000001</c:v>
                </c:pt>
                <c:pt idx="4195">
                  <c:v>46.206000000000003</c:v>
                </c:pt>
                <c:pt idx="4196">
                  <c:v>46.3078</c:v>
                </c:pt>
                <c:pt idx="4197">
                  <c:v>46.194800000000001</c:v>
                </c:pt>
                <c:pt idx="4198">
                  <c:v>46.081800000000001</c:v>
                </c:pt>
                <c:pt idx="4199">
                  <c:v>49.340800000000002</c:v>
                </c:pt>
                <c:pt idx="4200">
                  <c:v>49.369777777777777</c:v>
                </c:pt>
                <c:pt idx="4201">
                  <c:v>49.39875555555556</c:v>
                </c:pt>
                <c:pt idx="4202">
                  <c:v>49.427733333333343</c:v>
                </c:pt>
                <c:pt idx="4203">
                  <c:v>49.459600000000009</c:v>
                </c:pt>
                <c:pt idx="4204">
                  <c:v>49.491466666666668</c:v>
                </c:pt>
                <c:pt idx="4205">
                  <c:v>49.517200000000003</c:v>
                </c:pt>
                <c:pt idx="4206">
                  <c:v>49.519599999999997</c:v>
                </c:pt>
                <c:pt idx="4207">
                  <c:v>47.836699999999993</c:v>
                </c:pt>
                <c:pt idx="4208">
                  <c:v>46.153799999999997</c:v>
                </c:pt>
                <c:pt idx="4209">
                  <c:v>46.186100000000003</c:v>
                </c:pt>
                <c:pt idx="4210">
                  <c:v>46.116599999999998</c:v>
                </c:pt>
                <c:pt idx="4211">
                  <c:v>46.111600000000003</c:v>
                </c:pt>
                <c:pt idx="4212">
                  <c:v>46.143900000000002</c:v>
                </c:pt>
                <c:pt idx="4213">
                  <c:v>49.272500000000001</c:v>
                </c:pt>
                <c:pt idx="4214">
                  <c:v>49.328400000000002</c:v>
                </c:pt>
                <c:pt idx="4215">
                  <c:v>49.355699999999999</c:v>
                </c:pt>
                <c:pt idx="4216">
                  <c:v>49.380499999999998</c:v>
                </c:pt>
                <c:pt idx="4217">
                  <c:v>49.400399999999998</c:v>
                </c:pt>
                <c:pt idx="4218">
                  <c:v>49.365600000000001</c:v>
                </c:pt>
                <c:pt idx="4219">
                  <c:v>46.354999999999997</c:v>
                </c:pt>
                <c:pt idx="4220">
                  <c:v>46.143900000000002</c:v>
                </c:pt>
                <c:pt idx="4221">
                  <c:v>46.155900000000003</c:v>
                </c:pt>
                <c:pt idx="4222">
                  <c:v>46.167900000000003</c:v>
                </c:pt>
                <c:pt idx="4223">
                  <c:v>46.179900000000004</c:v>
                </c:pt>
                <c:pt idx="4224">
                  <c:v>49.087400000000002</c:v>
                </c:pt>
                <c:pt idx="4225">
                  <c:v>49.16191666666667</c:v>
                </c:pt>
                <c:pt idx="4226">
                  <c:v>49.236433333333331</c:v>
                </c:pt>
                <c:pt idx="4227">
                  <c:v>49.3035</c:v>
                </c:pt>
                <c:pt idx="4228">
                  <c:v>49.328400000000002</c:v>
                </c:pt>
                <c:pt idx="4229">
                  <c:v>49.342675</c:v>
                </c:pt>
                <c:pt idx="4230">
                  <c:v>49.356949999999998</c:v>
                </c:pt>
                <c:pt idx="4231">
                  <c:v>49.372450000000001</c:v>
                </c:pt>
                <c:pt idx="4232">
                  <c:v>49.387949999999996</c:v>
                </c:pt>
                <c:pt idx="4233">
                  <c:v>49.407899999999998</c:v>
                </c:pt>
                <c:pt idx="4234">
                  <c:v>49.422800000000002</c:v>
                </c:pt>
                <c:pt idx="4235">
                  <c:v>49.430199999999999</c:v>
                </c:pt>
                <c:pt idx="4236">
                  <c:v>49.445099999999996</c:v>
                </c:pt>
                <c:pt idx="4237">
                  <c:v>49.448849999999993</c:v>
                </c:pt>
                <c:pt idx="4238">
                  <c:v>49.452599999999997</c:v>
                </c:pt>
                <c:pt idx="4239">
                  <c:v>49.465000000000003</c:v>
                </c:pt>
                <c:pt idx="4240">
                  <c:v>47.758499999999998</c:v>
                </c:pt>
                <c:pt idx="4241">
                  <c:v>46.052</c:v>
                </c:pt>
                <c:pt idx="4242">
                  <c:v>46.004800000000003</c:v>
                </c:pt>
                <c:pt idx="4243">
                  <c:v>46.141399999999997</c:v>
                </c:pt>
                <c:pt idx="4244">
                  <c:v>45.935200000000002</c:v>
                </c:pt>
                <c:pt idx="4245">
                  <c:v>46.0122</c:v>
                </c:pt>
                <c:pt idx="4246">
                  <c:v>49.099800000000002</c:v>
                </c:pt>
                <c:pt idx="4247">
                  <c:v>49.171900000000001</c:v>
                </c:pt>
                <c:pt idx="4248">
                  <c:v>49.2166</c:v>
                </c:pt>
                <c:pt idx="4249">
                  <c:v>49.248899999999999</c:v>
                </c:pt>
                <c:pt idx="4250">
                  <c:v>49.2712</c:v>
                </c:pt>
                <c:pt idx="4251">
                  <c:v>49.2911</c:v>
                </c:pt>
                <c:pt idx="4252">
                  <c:v>49.311</c:v>
                </c:pt>
                <c:pt idx="4253">
                  <c:v>49.328400000000002</c:v>
                </c:pt>
                <c:pt idx="4254">
                  <c:v>49.343299999999999</c:v>
                </c:pt>
                <c:pt idx="4255">
                  <c:v>49.358199999999997</c:v>
                </c:pt>
                <c:pt idx="4256">
                  <c:v>49.368099999999998</c:v>
                </c:pt>
                <c:pt idx="4257">
                  <c:v>49.383000000000003</c:v>
                </c:pt>
                <c:pt idx="4258">
                  <c:v>49.395400000000002</c:v>
                </c:pt>
                <c:pt idx="4259">
                  <c:v>49.402900000000002</c:v>
                </c:pt>
                <c:pt idx="4260">
                  <c:v>49.415300000000002</c:v>
                </c:pt>
                <c:pt idx="4261">
                  <c:v>49.4253</c:v>
                </c:pt>
                <c:pt idx="4262">
                  <c:v>49.432699999999997</c:v>
                </c:pt>
                <c:pt idx="4263">
                  <c:v>49.442599999999999</c:v>
                </c:pt>
                <c:pt idx="4264">
                  <c:v>49.452599999999997</c:v>
                </c:pt>
                <c:pt idx="4265">
                  <c:v>49.457500000000003</c:v>
                </c:pt>
                <c:pt idx="4266">
                  <c:v>49.467500000000001</c:v>
                </c:pt>
                <c:pt idx="4267">
                  <c:v>49.474899999999998</c:v>
                </c:pt>
                <c:pt idx="4268">
                  <c:v>49.482399999999998</c:v>
                </c:pt>
                <c:pt idx="4269">
                  <c:v>49.489800000000002</c:v>
                </c:pt>
                <c:pt idx="4270">
                  <c:v>49.497300000000003</c:v>
                </c:pt>
                <c:pt idx="4271">
                  <c:v>49.4998</c:v>
                </c:pt>
                <c:pt idx="4272">
                  <c:v>49.509700000000002</c:v>
                </c:pt>
                <c:pt idx="4273">
                  <c:v>49.5122</c:v>
                </c:pt>
                <c:pt idx="4274">
                  <c:v>49.519599999999997</c:v>
                </c:pt>
                <c:pt idx="4275">
                  <c:v>49.523350000000001</c:v>
                </c:pt>
                <c:pt idx="4276">
                  <c:v>49.527099999999997</c:v>
                </c:pt>
                <c:pt idx="4277">
                  <c:v>48.563299999999998</c:v>
                </c:pt>
                <c:pt idx="4278">
                  <c:v>47.552300000000002</c:v>
                </c:pt>
                <c:pt idx="4279">
                  <c:v>47.753500000000003</c:v>
                </c:pt>
                <c:pt idx="4280">
                  <c:v>47.954700000000003</c:v>
                </c:pt>
                <c:pt idx="4281">
                  <c:v>48.819200000000002</c:v>
                </c:pt>
                <c:pt idx="4282">
                  <c:v>49.169400000000003</c:v>
                </c:pt>
                <c:pt idx="4283">
                  <c:v>49.4178</c:v>
                </c:pt>
                <c:pt idx="4284">
                  <c:v>49.4377</c:v>
                </c:pt>
                <c:pt idx="4285">
                  <c:v>49.450099999999999</c:v>
                </c:pt>
                <c:pt idx="4286">
                  <c:v>49.462499999999999</c:v>
                </c:pt>
                <c:pt idx="4287">
                  <c:v>49.472499999999997</c:v>
                </c:pt>
                <c:pt idx="4288">
                  <c:v>49.482399999999998</c:v>
                </c:pt>
                <c:pt idx="4289">
                  <c:v>49.489800000000002</c:v>
                </c:pt>
                <c:pt idx="4290">
                  <c:v>49.497300000000003</c:v>
                </c:pt>
                <c:pt idx="4291">
                  <c:v>46.143900000000002</c:v>
                </c:pt>
                <c:pt idx="4292">
                  <c:v>45.97</c:v>
                </c:pt>
                <c:pt idx="4293">
                  <c:v>45.9129</c:v>
                </c:pt>
                <c:pt idx="4294">
                  <c:v>46.034599999999998</c:v>
                </c:pt>
                <c:pt idx="4295">
                  <c:v>45.823500000000003</c:v>
                </c:pt>
                <c:pt idx="4296">
                  <c:v>46.027099999999997</c:v>
                </c:pt>
                <c:pt idx="4297">
                  <c:v>45.811</c:v>
                </c:pt>
                <c:pt idx="4298">
                  <c:v>46.436999999999998</c:v>
                </c:pt>
                <c:pt idx="4299">
                  <c:v>49.055100000000003</c:v>
                </c:pt>
                <c:pt idx="4300">
                  <c:v>49.117199999999997</c:v>
                </c:pt>
                <c:pt idx="4301">
                  <c:v>49.156999999999996</c:v>
                </c:pt>
                <c:pt idx="4302">
                  <c:v>49.186799999999998</c:v>
                </c:pt>
                <c:pt idx="4303">
                  <c:v>49.209099999999999</c:v>
                </c:pt>
                <c:pt idx="4304">
                  <c:v>49.231499999999997</c:v>
                </c:pt>
                <c:pt idx="4305">
                  <c:v>49.248899999999999</c:v>
                </c:pt>
                <c:pt idx="4306">
                  <c:v>49.266300000000001</c:v>
                </c:pt>
                <c:pt idx="4307">
                  <c:v>49.281199999999998</c:v>
                </c:pt>
                <c:pt idx="4308">
                  <c:v>49.296100000000003</c:v>
                </c:pt>
                <c:pt idx="4309">
                  <c:v>49.156999999999996</c:v>
                </c:pt>
                <c:pt idx="4310">
                  <c:v>47.410699999999999</c:v>
                </c:pt>
                <c:pt idx="4311">
                  <c:v>47.869</c:v>
                </c:pt>
                <c:pt idx="4312">
                  <c:v>48.327299999999987</c:v>
                </c:pt>
                <c:pt idx="4313">
                  <c:v>48.578200000000002</c:v>
                </c:pt>
                <c:pt idx="4314">
                  <c:v>48.128599999999999</c:v>
                </c:pt>
                <c:pt idx="4315">
                  <c:v>45.9998</c:v>
                </c:pt>
                <c:pt idx="4316">
                  <c:v>45.9054</c:v>
                </c:pt>
                <c:pt idx="4317">
                  <c:v>46.114100000000001</c:v>
                </c:pt>
                <c:pt idx="4318">
                  <c:v>48.918500000000002</c:v>
                </c:pt>
                <c:pt idx="4319">
                  <c:v>49.035299999999999</c:v>
                </c:pt>
                <c:pt idx="4320">
                  <c:v>49.084899999999998</c:v>
                </c:pt>
                <c:pt idx="4321">
                  <c:v>49.119700000000002</c:v>
                </c:pt>
                <c:pt idx="4322">
                  <c:v>49.146999999999998</c:v>
                </c:pt>
                <c:pt idx="4323">
                  <c:v>49.169400000000003</c:v>
                </c:pt>
                <c:pt idx="4324">
                  <c:v>49.189300000000003</c:v>
                </c:pt>
                <c:pt idx="4325">
                  <c:v>49.2042</c:v>
                </c:pt>
                <c:pt idx="4326">
                  <c:v>49.221600000000002</c:v>
                </c:pt>
                <c:pt idx="4327">
                  <c:v>49.234000000000002</c:v>
                </c:pt>
                <c:pt idx="4328">
                  <c:v>49.248899999999999</c:v>
                </c:pt>
                <c:pt idx="4329">
                  <c:v>49.261299999999999</c:v>
                </c:pt>
                <c:pt idx="4330">
                  <c:v>49.2712</c:v>
                </c:pt>
                <c:pt idx="4331">
                  <c:v>49.281199999999998</c:v>
                </c:pt>
                <c:pt idx="4332">
                  <c:v>48.213099999999997</c:v>
                </c:pt>
                <c:pt idx="4333">
                  <c:v>48.603099999999998</c:v>
                </c:pt>
                <c:pt idx="4334">
                  <c:v>49.142099999999999</c:v>
                </c:pt>
                <c:pt idx="4335">
                  <c:v>47.7759</c:v>
                </c:pt>
                <c:pt idx="4336">
                  <c:v>48.143500000000003</c:v>
                </c:pt>
                <c:pt idx="4337">
                  <c:v>47.743600000000001</c:v>
                </c:pt>
                <c:pt idx="4338">
                  <c:v>49.283700000000003</c:v>
                </c:pt>
                <c:pt idx="4339">
                  <c:v>49.273699999999998</c:v>
                </c:pt>
                <c:pt idx="4340">
                  <c:v>49.28425</c:v>
                </c:pt>
                <c:pt idx="4341">
                  <c:v>49.294800000000002</c:v>
                </c:pt>
                <c:pt idx="4342">
                  <c:v>49.305999999999997</c:v>
                </c:pt>
                <c:pt idx="4343">
                  <c:v>49.3172</c:v>
                </c:pt>
                <c:pt idx="4344">
                  <c:v>49.211599999999997</c:v>
                </c:pt>
                <c:pt idx="4345">
                  <c:v>46.1066</c:v>
                </c:pt>
                <c:pt idx="4346">
                  <c:v>47.010800000000003</c:v>
                </c:pt>
                <c:pt idx="4347">
                  <c:v>47.14</c:v>
                </c:pt>
                <c:pt idx="4348">
                  <c:v>49.164400000000001</c:v>
                </c:pt>
                <c:pt idx="4349">
                  <c:v>49.206699999999998</c:v>
                </c:pt>
                <c:pt idx="4350">
                  <c:v>49.228999999999999</c:v>
                </c:pt>
                <c:pt idx="4351">
                  <c:v>49.246400000000001</c:v>
                </c:pt>
                <c:pt idx="4352">
                  <c:v>49.261299999999999</c:v>
                </c:pt>
                <c:pt idx="4353">
                  <c:v>49.273699999999998</c:v>
                </c:pt>
                <c:pt idx="4354">
                  <c:v>49.286200000000001</c:v>
                </c:pt>
                <c:pt idx="4355">
                  <c:v>49.2986</c:v>
                </c:pt>
                <c:pt idx="4356">
                  <c:v>49.308500000000002</c:v>
                </c:pt>
                <c:pt idx="4357">
                  <c:v>49.316000000000003</c:v>
                </c:pt>
                <c:pt idx="4358">
                  <c:v>49.325899999999997</c:v>
                </c:pt>
                <c:pt idx="4359">
                  <c:v>49.333300000000001</c:v>
                </c:pt>
                <c:pt idx="4360">
                  <c:v>47.835500000000003</c:v>
                </c:pt>
                <c:pt idx="4361">
                  <c:v>47.962200000000003</c:v>
                </c:pt>
                <c:pt idx="4362">
                  <c:v>48.530999999999999</c:v>
                </c:pt>
                <c:pt idx="4363">
                  <c:v>48.555900000000001</c:v>
                </c:pt>
                <c:pt idx="4364">
                  <c:v>49.2911</c:v>
                </c:pt>
                <c:pt idx="4365">
                  <c:v>49.308500000000002</c:v>
                </c:pt>
                <c:pt idx="4366">
                  <c:v>49.320900000000002</c:v>
                </c:pt>
                <c:pt idx="4367">
                  <c:v>49.3309</c:v>
                </c:pt>
                <c:pt idx="4368">
                  <c:v>49.3035</c:v>
                </c:pt>
                <c:pt idx="4369">
                  <c:v>48.411799999999999</c:v>
                </c:pt>
                <c:pt idx="4370">
                  <c:v>49.258800000000001</c:v>
                </c:pt>
                <c:pt idx="4371">
                  <c:v>49.316000000000003</c:v>
                </c:pt>
                <c:pt idx="4372">
                  <c:v>49.328400000000002</c:v>
                </c:pt>
                <c:pt idx="4373">
                  <c:v>49.340800000000002</c:v>
                </c:pt>
                <c:pt idx="4374">
                  <c:v>49.345799999999997</c:v>
                </c:pt>
                <c:pt idx="4375">
                  <c:v>49.353200000000001</c:v>
                </c:pt>
                <c:pt idx="4376">
                  <c:v>49.360700000000001</c:v>
                </c:pt>
                <c:pt idx="4377">
                  <c:v>49.365600000000001</c:v>
                </c:pt>
                <c:pt idx="4378">
                  <c:v>49.370600000000003</c:v>
                </c:pt>
                <c:pt idx="4379">
                  <c:v>49.378100000000003</c:v>
                </c:pt>
                <c:pt idx="4380">
                  <c:v>49.383000000000003</c:v>
                </c:pt>
                <c:pt idx="4381">
                  <c:v>49.387999999999998</c:v>
                </c:pt>
                <c:pt idx="4382">
                  <c:v>49.393000000000001</c:v>
                </c:pt>
                <c:pt idx="4383">
                  <c:v>49.395400000000002</c:v>
                </c:pt>
                <c:pt idx="4384">
                  <c:v>49.400399999999998</c:v>
                </c:pt>
                <c:pt idx="4385">
                  <c:v>49.407899999999998</c:v>
                </c:pt>
                <c:pt idx="4386">
                  <c:v>49.410400000000003</c:v>
                </c:pt>
                <c:pt idx="4387">
                  <c:v>49.412799999999997</c:v>
                </c:pt>
                <c:pt idx="4388">
                  <c:v>49.4178</c:v>
                </c:pt>
                <c:pt idx="4389">
                  <c:v>49.420299999999997</c:v>
                </c:pt>
                <c:pt idx="4390">
                  <c:v>49.422800000000002</c:v>
                </c:pt>
                <c:pt idx="4391">
                  <c:v>49.427700000000002</c:v>
                </c:pt>
                <c:pt idx="4392">
                  <c:v>49.430199999999999</c:v>
                </c:pt>
                <c:pt idx="4393">
                  <c:v>49.432699999999997</c:v>
                </c:pt>
                <c:pt idx="4394">
                  <c:v>49.4377</c:v>
                </c:pt>
                <c:pt idx="4395">
                  <c:v>49.440199999999997</c:v>
                </c:pt>
                <c:pt idx="4396">
                  <c:v>46.921399999999998</c:v>
                </c:pt>
                <c:pt idx="4397">
                  <c:v>46.393549999999998</c:v>
                </c:pt>
                <c:pt idx="4398">
                  <c:v>45.865699999999997</c:v>
                </c:pt>
                <c:pt idx="4399">
                  <c:v>46.049500000000002</c:v>
                </c:pt>
                <c:pt idx="4400">
                  <c:v>45.895499999999998</c:v>
                </c:pt>
                <c:pt idx="4401">
                  <c:v>45.734000000000002</c:v>
                </c:pt>
                <c:pt idx="4402">
                  <c:v>45.709200000000003</c:v>
                </c:pt>
                <c:pt idx="4403">
                  <c:v>45.935200000000002</c:v>
                </c:pt>
                <c:pt idx="4404">
                  <c:v>45.868200000000002</c:v>
                </c:pt>
                <c:pt idx="4405">
                  <c:v>45.686799999999998</c:v>
                </c:pt>
                <c:pt idx="4406">
                  <c:v>48.819200000000002</c:v>
                </c:pt>
                <c:pt idx="4407">
                  <c:v>48.923499999999997</c:v>
                </c:pt>
                <c:pt idx="4408">
                  <c:v>48.973199999999999</c:v>
                </c:pt>
                <c:pt idx="4409">
                  <c:v>49.010399999999997</c:v>
                </c:pt>
                <c:pt idx="4410">
                  <c:v>49.037799999999997</c:v>
                </c:pt>
                <c:pt idx="4411">
                  <c:v>49.060099999999998</c:v>
                </c:pt>
                <c:pt idx="4412">
                  <c:v>49.082500000000003</c:v>
                </c:pt>
                <c:pt idx="4413">
                  <c:v>49.1023</c:v>
                </c:pt>
                <c:pt idx="4414">
                  <c:v>49.119700000000002</c:v>
                </c:pt>
                <c:pt idx="4415">
                  <c:v>49.125900000000001</c:v>
                </c:pt>
                <c:pt idx="4416">
                  <c:v>49.132100000000001</c:v>
                </c:pt>
                <c:pt idx="4417">
                  <c:v>49.15325</c:v>
                </c:pt>
                <c:pt idx="4418">
                  <c:v>49.171900000000001</c:v>
                </c:pt>
                <c:pt idx="4419">
                  <c:v>49.1843</c:v>
                </c:pt>
                <c:pt idx="4420">
                  <c:v>49.194200000000002</c:v>
                </c:pt>
                <c:pt idx="4421">
                  <c:v>49.199199999999998</c:v>
                </c:pt>
                <c:pt idx="4422">
                  <c:v>48.148499999999999</c:v>
                </c:pt>
                <c:pt idx="4423">
                  <c:v>48.404299999999999</c:v>
                </c:pt>
                <c:pt idx="4424">
                  <c:v>48.737200000000001</c:v>
                </c:pt>
                <c:pt idx="4425">
                  <c:v>49.236499999999999</c:v>
                </c:pt>
                <c:pt idx="4426">
                  <c:v>49.2166</c:v>
                </c:pt>
                <c:pt idx="4427">
                  <c:v>49.226500000000001</c:v>
                </c:pt>
                <c:pt idx="4428">
                  <c:v>49.234000000000002</c:v>
                </c:pt>
                <c:pt idx="4429">
                  <c:v>48.784399999999998</c:v>
                </c:pt>
                <c:pt idx="4430">
                  <c:v>48.069000000000003</c:v>
                </c:pt>
                <c:pt idx="4431">
                  <c:v>48.404299999999999</c:v>
                </c:pt>
                <c:pt idx="4432">
                  <c:v>48.739699999999999</c:v>
                </c:pt>
                <c:pt idx="4433">
                  <c:v>49.234000000000002</c:v>
                </c:pt>
                <c:pt idx="4434">
                  <c:v>49.219099999999997</c:v>
                </c:pt>
                <c:pt idx="4435">
                  <c:v>49.234000000000002</c:v>
                </c:pt>
                <c:pt idx="4436">
                  <c:v>49.246400000000001</c:v>
                </c:pt>
                <c:pt idx="4437">
                  <c:v>49.256300000000003</c:v>
                </c:pt>
                <c:pt idx="4438">
                  <c:v>49.263800000000003</c:v>
                </c:pt>
                <c:pt idx="4439">
                  <c:v>49.2712</c:v>
                </c:pt>
                <c:pt idx="4440">
                  <c:v>49.276200000000003</c:v>
                </c:pt>
                <c:pt idx="4441">
                  <c:v>49.283700000000003</c:v>
                </c:pt>
                <c:pt idx="4442">
                  <c:v>49.2911</c:v>
                </c:pt>
                <c:pt idx="4443">
                  <c:v>49.296100000000003</c:v>
                </c:pt>
                <c:pt idx="4444">
                  <c:v>49.3035</c:v>
                </c:pt>
                <c:pt idx="4445">
                  <c:v>47.564700000000002</c:v>
                </c:pt>
                <c:pt idx="4446">
                  <c:v>49.293599999999998</c:v>
                </c:pt>
                <c:pt idx="4447">
                  <c:v>49.283700000000003</c:v>
                </c:pt>
                <c:pt idx="4448">
                  <c:v>48.585700000000003</c:v>
                </c:pt>
                <c:pt idx="4449">
                  <c:v>48.719799999999999</c:v>
                </c:pt>
                <c:pt idx="4450">
                  <c:v>47.644199999999998</c:v>
                </c:pt>
                <c:pt idx="4451">
                  <c:v>48.014299999999999</c:v>
                </c:pt>
                <c:pt idx="4452">
                  <c:v>48.326700000000002</c:v>
                </c:pt>
                <c:pt idx="4453">
                  <c:v>48.639099999999999</c:v>
                </c:pt>
                <c:pt idx="4454">
                  <c:v>48.218000000000004</c:v>
                </c:pt>
                <c:pt idx="4455">
                  <c:v>49.219099999999997</c:v>
                </c:pt>
                <c:pt idx="4456">
                  <c:v>49.219099999999997</c:v>
                </c:pt>
                <c:pt idx="4457">
                  <c:v>49.236499999999999</c:v>
                </c:pt>
                <c:pt idx="4458">
                  <c:v>49.246400000000001</c:v>
                </c:pt>
                <c:pt idx="4459">
                  <c:v>49.253799999999998</c:v>
                </c:pt>
                <c:pt idx="4460">
                  <c:v>49.261299999999999</c:v>
                </c:pt>
                <c:pt idx="4461">
                  <c:v>49.2712</c:v>
                </c:pt>
                <c:pt idx="4462">
                  <c:v>49.278700000000001</c:v>
                </c:pt>
                <c:pt idx="4463">
                  <c:v>49.283700000000003</c:v>
                </c:pt>
                <c:pt idx="4464">
                  <c:v>49.2911</c:v>
                </c:pt>
                <c:pt idx="4465">
                  <c:v>49.296100000000003</c:v>
                </c:pt>
                <c:pt idx="4466">
                  <c:v>49.3035</c:v>
                </c:pt>
                <c:pt idx="4467">
                  <c:v>49.305999999999997</c:v>
                </c:pt>
                <c:pt idx="4468">
                  <c:v>49.311</c:v>
                </c:pt>
                <c:pt idx="4469">
                  <c:v>49.316000000000003</c:v>
                </c:pt>
                <c:pt idx="4470">
                  <c:v>49.320900000000002</c:v>
                </c:pt>
                <c:pt idx="4471">
                  <c:v>49.325899999999997</c:v>
                </c:pt>
                <c:pt idx="4472">
                  <c:v>49.325899999999997</c:v>
                </c:pt>
                <c:pt idx="4473">
                  <c:v>49.333300000000001</c:v>
                </c:pt>
                <c:pt idx="4474">
                  <c:v>49.335799999999999</c:v>
                </c:pt>
                <c:pt idx="4475">
                  <c:v>49.340800000000002</c:v>
                </c:pt>
                <c:pt idx="4476">
                  <c:v>49.343299999999999</c:v>
                </c:pt>
                <c:pt idx="4477">
                  <c:v>49.348300000000002</c:v>
                </c:pt>
                <c:pt idx="4478">
                  <c:v>49.353200000000001</c:v>
                </c:pt>
                <c:pt idx="4479">
                  <c:v>49.35445</c:v>
                </c:pt>
                <c:pt idx="4480">
                  <c:v>49.355699999999999</c:v>
                </c:pt>
                <c:pt idx="4481">
                  <c:v>49.358199999999997</c:v>
                </c:pt>
                <c:pt idx="4482">
                  <c:v>49.361499999999999</c:v>
                </c:pt>
                <c:pt idx="4483">
                  <c:v>49.364800000000002</c:v>
                </c:pt>
                <c:pt idx="4484">
                  <c:v>49.370600000000003</c:v>
                </c:pt>
                <c:pt idx="4485">
                  <c:v>49.370600000000003</c:v>
                </c:pt>
                <c:pt idx="4486">
                  <c:v>49.373100000000001</c:v>
                </c:pt>
                <c:pt idx="4487">
                  <c:v>49.378100000000003</c:v>
                </c:pt>
                <c:pt idx="4488">
                  <c:v>49.380499999999998</c:v>
                </c:pt>
                <c:pt idx="4489">
                  <c:v>49.3855</c:v>
                </c:pt>
                <c:pt idx="4490">
                  <c:v>49.3855</c:v>
                </c:pt>
                <c:pt idx="4491">
                  <c:v>49.387999999999998</c:v>
                </c:pt>
                <c:pt idx="4492">
                  <c:v>49.390500000000003</c:v>
                </c:pt>
                <c:pt idx="4493">
                  <c:v>49.393000000000001</c:v>
                </c:pt>
                <c:pt idx="4494">
                  <c:v>49.393000000000001</c:v>
                </c:pt>
                <c:pt idx="4495">
                  <c:v>49.3979</c:v>
                </c:pt>
                <c:pt idx="4496">
                  <c:v>48.769500000000001</c:v>
                </c:pt>
                <c:pt idx="4497">
                  <c:v>47.8827</c:v>
                </c:pt>
                <c:pt idx="4498">
                  <c:v>47.8429</c:v>
                </c:pt>
                <c:pt idx="4499">
                  <c:v>47.803199999999997</c:v>
                </c:pt>
                <c:pt idx="4500">
                  <c:v>48.039200000000001</c:v>
                </c:pt>
                <c:pt idx="4501">
                  <c:v>48.2727</c:v>
                </c:pt>
                <c:pt idx="4502">
                  <c:v>48.498699999999999</c:v>
                </c:pt>
                <c:pt idx="4503">
                  <c:v>48.384500000000003</c:v>
                </c:pt>
                <c:pt idx="4504">
                  <c:v>48.019300000000001</c:v>
                </c:pt>
                <c:pt idx="4505">
                  <c:v>49.380499999999998</c:v>
                </c:pt>
                <c:pt idx="4506">
                  <c:v>49.258800000000001</c:v>
                </c:pt>
                <c:pt idx="4507">
                  <c:v>49.256300000000003</c:v>
                </c:pt>
                <c:pt idx="4508">
                  <c:v>49.047699999999999</c:v>
                </c:pt>
                <c:pt idx="4509">
                  <c:v>49.152000000000001</c:v>
                </c:pt>
                <c:pt idx="4510">
                  <c:v>49.127200000000002</c:v>
                </c:pt>
                <c:pt idx="4511">
                  <c:v>48.913600000000002</c:v>
                </c:pt>
                <c:pt idx="4512">
                  <c:v>48.997999999999998</c:v>
                </c:pt>
                <c:pt idx="4513">
                  <c:v>48.915999999999997</c:v>
                </c:pt>
                <c:pt idx="4514">
                  <c:v>48.610500000000002</c:v>
                </c:pt>
                <c:pt idx="4515">
                  <c:v>48.664322222222218</c:v>
                </c:pt>
                <c:pt idx="4516">
                  <c:v>48.718144444444441</c:v>
                </c:pt>
                <c:pt idx="4517">
                  <c:v>48.771966666666657</c:v>
                </c:pt>
                <c:pt idx="4518">
                  <c:v>48.555300000000003</c:v>
                </c:pt>
                <c:pt idx="4519">
                  <c:v>48.338633333333327</c:v>
                </c:pt>
                <c:pt idx="4520">
                  <c:v>48.121966666666673</c:v>
                </c:pt>
                <c:pt idx="4521">
                  <c:v>49.1843</c:v>
                </c:pt>
                <c:pt idx="4522">
                  <c:v>49.209099999999999</c:v>
                </c:pt>
                <c:pt idx="4523">
                  <c:v>49.223999999999997</c:v>
                </c:pt>
                <c:pt idx="4524">
                  <c:v>49.241399999999999</c:v>
                </c:pt>
                <c:pt idx="4525">
                  <c:v>49.248899999999999</c:v>
                </c:pt>
                <c:pt idx="4526">
                  <c:v>49.256300000000003</c:v>
                </c:pt>
                <c:pt idx="4527">
                  <c:v>49.266300000000001</c:v>
                </c:pt>
                <c:pt idx="4528">
                  <c:v>49.2712</c:v>
                </c:pt>
                <c:pt idx="4529">
                  <c:v>49.276825000000002</c:v>
                </c:pt>
                <c:pt idx="4530">
                  <c:v>49.282449999999997</c:v>
                </c:pt>
                <c:pt idx="4531">
                  <c:v>48.1038</c:v>
                </c:pt>
                <c:pt idx="4532">
                  <c:v>45.825899999999997</c:v>
                </c:pt>
                <c:pt idx="4533">
                  <c:v>45.917900000000003</c:v>
                </c:pt>
                <c:pt idx="4534">
                  <c:v>45.806100000000001</c:v>
                </c:pt>
                <c:pt idx="4535">
                  <c:v>45.940199999999997</c:v>
                </c:pt>
                <c:pt idx="4536">
                  <c:v>49.005499999999998</c:v>
                </c:pt>
                <c:pt idx="4537">
                  <c:v>49.057600000000001</c:v>
                </c:pt>
                <c:pt idx="4538">
                  <c:v>49.087400000000002</c:v>
                </c:pt>
                <c:pt idx="4539">
                  <c:v>49.1098</c:v>
                </c:pt>
                <c:pt idx="4540">
                  <c:v>49.127200000000002</c:v>
                </c:pt>
                <c:pt idx="4541">
                  <c:v>49.142099999999999</c:v>
                </c:pt>
                <c:pt idx="4542">
                  <c:v>49.154499999999999</c:v>
                </c:pt>
                <c:pt idx="4543">
                  <c:v>49.160844444444443</c:v>
                </c:pt>
                <c:pt idx="4544">
                  <c:v>49.167188888888887</c:v>
                </c:pt>
                <c:pt idx="4545">
                  <c:v>49.173533333333332</c:v>
                </c:pt>
                <c:pt idx="4546">
                  <c:v>49.185741666666672</c:v>
                </c:pt>
                <c:pt idx="4547">
                  <c:v>49.197950000000013</c:v>
                </c:pt>
                <c:pt idx="4548">
                  <c:v>47.773400000000002</c:v>
                </c:pt>
                <c:pt idx="4549">
                  <c:v>48.078899999999997</c:v>
                </c:pt>
                <c:pt idx="4550">
                  <c:v>48.344700000000003</c:v>
                </c:pt>
                <c:pt idx="4551">
                  <c:v>48.6676</c:v>
                </c:pt>
                <c:pt idx="4552">
                  <c:v>49.169400000000003</c:v>
                </c:pt>
                <c:pt idx="4553">
                  <c:v>49.0899</c:v>
                </c:pt>
                <c:pt idx="4554">
                  <c:v>49.199199999999998</c:v>
                </c:pt>
                <c:pt idx="4555">
                  <c:v>49.2042</c:v>
                </c:pt>
                <c:pt idx="4556">
                  <c:v>49.211599999999997</c:v>
                </c:pt>
                <c:pt idx="4557">
                  <c:v>49.2166</c:v>
                </c:pt>
                <c:pt idx="4558">
                  <c:v>49.223999999999997</c:v>
                </c:pt>
                <c:pt idx="4559">
                  <c:v>49.223999999999997</c:v>
                </c:pt>
                <c:pt idx="4560">
                  <c:v>48.5608</c:v>
                </c:pt>
                <c:pt idx="4561">
                  <c:v>47.706299999999999</c:v>
                </c:pt>
                <c:pt idx="4562">
                  <c:v>47.984499999999997</c:v>
                </c:pt>
                <c:pt idx="4563">
                  <c:v>47.932400000000001</c:v>
                </c:pt>
                <c:pt idx="4564">
                  <c:v>49.146999999999998</c:v>
                </c:pt>
                <c:pt idx="4565">
                  <c:v>47.579599999999999</c:v>
                </c:pt>
                <c:pt idx="4566">
                  <c:v>45.761299999999999</c:v>
                </c:pt>
                <c:pt idx="4567">
                  <c:v>45.833399999999997</c:v>
                </c:pt>
                <c:pt idx="4568">
                  <c:v>45.781199999999998</c:v>
                </c:pt>
                <c:pt idx="4569">
                  <c:v>45.612299999999998</c:v>
                </c:pt>
                <c:pt idx="4570">
                  <c:v>45.667000000000002</c:v>
                </c:pt>
                <c:pt idx="4571">
                  <c:v>45.587499999999999</c:v>
                </c:pt>
                <c:pt idx="4572">
                  <c:v>45.6297</c:v>
                </c:pt>
                <c:pt idx="4573">
                  <c:v>45.840800000000002</c:v>
                </c:pt>
                <c:pt idx="4574">
                  <c:v>45.989899999999999</c:v>
                </c:pt>
                <c:pt idx="4575">
                  <c:v>48.695</c:v>
                </c:pt>
                <c:pt idx="4576">
                  <c:v>48.767000000000003</c:v>
                </c:pt>
                <c:pt idx="4577">
                  <c:v>48.811700000000002</c:v>
                </c:pt>
                <c:pt idx="4578">
                  <c:v>48.844000000000001</c:v>
                </c:pt>
                <c:pt idx="4579">
                  <c:v>48.871299999999998</c:v>
                </c:pt>
                <c:pt idx="4580">
                  <c:v>48.893700000000003</c:v>
                </c:pt>
                <c:pt idx="4581">
                  <c:v>48.915999999999997</c:v>
                </c:pt>
                <c:pt idx="4582">
                  <c:v>48.933399999999999</c:v>
                </c:pt>
                <c:pt idx="4583">
                  <c:v>48.948300000000003</c:v>
                </c:pt>
                <c:pt idx="4584">
                  <c:v>47.475299999999997</c:v>
                </c:pt>
                <c:pt idx="4585">
                  <c:v>45.624699999999997</c:v>
                </c:pt>
                <c:pt idx="4586">
                  <c:v>45.545200000000001</c:v>
                </c:pt>
                <c:pt idx="4587">
                  <c:v>45.433500000000002</c:v>
                </c:pt>
                <c:pt idx="4588">
                  <c:v>45.614800000000002</c:v>
                </c:pt>
                <c:pt idx="4589">
                  <c:v>48.6999</c:v>
                </c:pt>
                <c:pt idx="4590">
                  <c:v>48.764499999999998</c:v>
                </c:pt>
                <c:pt idx="4591">
                  <c:v>48.8018</c:v>
                </c:pt>
                <c:pt idx="4592">
                  <c:v>48.831600000000002</c:v>
                </c:pt>
                <c:pt idx="4593">
                  <c:v>48.856400000000001</c:v>
                </c:pt>
                <c:pt idx="4594">
                  <c:v>48.876300000000001</c:v>
                </c:pt>
                <c:pt idx="4595">
                  <c:v>48.893700000000003</c:v>
                </c:pt>
                <c:pt idx="4596">
                  <c:v>48.911099999999998</c:v>
                </c:pt>
                <c:pt idx="4597">
                  <c:v>48.926000000000002</c:v>
                </c:pt>
                <c:pt idx="4598">
                  <c:v>48.940899999999999</c:v>
                </c:pt>
                <c:pt idx="4599">
                  <c:v>48.950800000000001</c:v>
                </c:pt>
                <c:pt idx="4600">
                  <c:v>48.963200000000001</c:v>
                </c:pt>
                <c:pt idx="4601">
                  <c:v>48.973199999999999</c:v>
                </c:pt>
                <c:pt idx="4602">
                  <c:v>45.776299999999999</c:v>
                </c:pt>
                <c:pt idx="4603">
                  <c:v>48.846499999999999</c:v>
                </c:pt>
                <c:pt idx="4604">
                  <c:v>48.9086</c:v>
                </c:pt>
                <c:pt idx="4605">
                  <c:v>48.933399999999999</c:v>
                </c:pt>
                <c:pt idx="4606">
                  <c:v>48.953299999999999</c:v>
                </c:pt>
                <c:pt idx="4607">
                  <c:v>48.965699999999998</c:v>
                </c:pt>
                <c:pt idx="4608">
                  <c:v>48.975700000000003</c:v>
                </c:pt>
                <c:pt idx="4609">
                  <c:v>47.102699999999999</c:v>
                </c:pt>
                <c:pt idx="4610">
                  <c:v>47.485199999999999</c:v>
                </c:pt>
                <c:pt idx="4611">
                  <c:v>48.913600000000002</c:v>
                </c:pt>
                <c:pt idx="4612">
                  <c:v>48.940899999999999</c:v>
                </c:pt>
                <c:pt idx="4613">
                  <c:v>48.963200000000001</c:v>
                </c:pt>
                <c:pt idx="4614">
                  <c:v>48.975700000000003</c:v>
                </c:pt>
                <c:pt idx="4615">
                  <c:v>48.988100000000003</c:v>
                </c:pt>
                <c:pt idx="4616">
                  <c:v>47.532400000000003</c:v>
                </c:pt>
                <c:pt idx="4617">
                  <c:v>46.002299999999998</c:v>
                </c:pt>
                <c:pt idx="4618">
                  <c:v>47.0779</c:v>
                </c:pt>
                <c:pt idx="4619">
                  <c:v>46.7699</c:v>
                </c:pt>
                <c:pt idx="4620">
                  <c:v>45.858199999999997</c:v>
                </c:pt>
                <c:pt idx="4621">
                  <c:v>46.071800000000003</c:v>
                </c:pt>
                <c:pt idx="4622">
                  <c:v>46.181100000000001</c:v>
                </c:pt>
                <c:pt idx="4623">
                  <c:v>46.419600000000003</c:v>
                </c:pt>
                <c:pt idx="4624">
                  <c:v>45.403700000000001</c:v>
                </c:pt>
                <c:pt idx="4625">
                  <c:v>48.647799999999997</c:v>
                </c:pt>
                <c:pt idx="4626">
                  <c:v>48.712299999999999</c:v>
                </c:pt>
                <c:pt idx="4627">
                  <c:v>48.747100000000003</c:v>
                </c:pt>
                <c:pt idx="4628">
                  <c:v>48.776899999999998</c:v>
                </c:pt>
                <c:pt idx="4629">
                  <c:v>48.799300000000002</c:v>
                </c:pt>
                <c:pt idx="4630">
                  <c:v>48.819200000000002</c:v>
                </c:pt>
                <c:pt idx="4631">
                  <c:v>48.838999999999999</c:v>
                </c:pt>
                <c:pt idx="4632">
                  <c:v>48.856400000000001</c:v>
                </c:pt>
                <c:pt idx="4633">
                  <c:v>48.8688</c:v>
                </c:pt>
                <c:pt idx="4634">
                  <c:v>48.883699999999997</c:v>
                </c:pt>
                <c:pt idx="4635">
                  <c:v>48.883699999999997</c:v>
                </c:pt>
                <c:pt idx="4636">
                  <c:v>48.086399999999998</c:v>
                </c:pt>
                <c:pt idx="4637">
                  <c:v>48.218600000000002</c:v>
                </c:pt>
                <c:pt idx="4638">
                  <c:v>48.3508</c:v>
                </c:pt>
                <c:pt idx="4639">
                  <c:v>48.482999999999997</c:v>
                </c:pt>
                <c:pt idx="4640">
                  <c:v>48.844000000000001</c:v>
                </c:pt>
                <c:pt idx="4641">
                  <c:v>48.409300000000002</c:v>
                </c:pt>
                <c:pt idx="4642">
                  <c:v>48.516100000000002</c:v>
                </c:pt>
                <c:pt idx="4643">
                  <c:v>48.926000000000002</c:v>
                </c:pt>
                <c:pt idx="4644">
                  <c:v>48.940899999999999</c:v>
                </c:pt>
                <c:pt idx="4645">
                  <c:v>47.761000000000003</c:v>
                </c:pt>
                <c:pt idx="4646">
                  <c:v>48.824100000000001</c:v>
                </c:pt>
                <c:pt idx="4647">
                  <c:v>48.409300000000002</c:v>
                </c:pt>
                <c:pt idx="4648">
                  <c:v>48.476399999999998</c:v>
                </c:pt>
                <c:pt idx="4649">
                  <c:v>48.930900000000001</c:v>
                </c:pt>
                <c:pt idx="4650">
                  <c:v>48.950800000000001</c:v>
                </c:pt>
                <c:pt idx="4651">
                  <c:v>48.960700000000003</c:v>
                </c:pt>
                <c:pt idx="4652">
                  <c:v>48.501199999999997</c:v>
                </c:pt>
                <c:pt idx="4653">
                  <c:v>48.151000000000003</c:v>
                </c:pt>
                <c:pt idx="4654">
                  <c:v>48.478900000000003</c:v>
                </c:pt>
                <c:pt idx="4655">
                  <c:v>48.940899999999999</c:v>
                </c:pt>
                <c:pt idx="4656">
                  <c:v>48.955775000000003</c:v>
                </c:pt>
                <c:pt idx="4657">
                  <c:v>48.970649999999999</c:v>
                </c:pt>
                <c:pt idx="4658">
                  <c:v>48.9831</c:v>
                </c:pt>
                <c:pt idx="4659">
                  <c:v>48.990600000000001</c:v>
                </c:pt>
                <c:pt idx="4660">
                  <c:v>48.997999999999998</c:v>
                </c:pt>
                <c:pt idx="4661">
                  <c:v>49.001750000000001</c:v>
                </c:pt>
                <c:pt idx="4662">
                  <c:v>49.005499999999998</c:v>
                </c:pt>
                <c:pt idx="4663">
                  <c:v>48.754550000000002</c:v>
                </c:pt>
                <c:pt idx="4664">
                  <c:v>46.928800000000003</c:v>
                </c:pt>
                <c:pt idx="4665">
                  <c:v>47.147399999999998</c:v>
                </c:pt>
                <c:pt idx="4666">
                  <c:v>47.746099999999998</c:v>
                </c:pt>
                <c:pt idx="4667">
                  <c:v>47.838000000000001</c:v>
                </c:pt>
                <c:pt idx="4668">
                  <c:v>48.232900000000001</c:v>
                </c:pt>
                <c:pt idx="4669">
                  <c:v>47.852899999999998</c:v>
                </c:pt>
                <c:pt idx="4670">
                  <c:v>48.344700000000003</c:v>
                </c:pt>
                <c:pt idx="4671">
                  <c:v>48.282600000000002</c:v>
                </c:pt>
                <c:pt idx="4672">
                  <c:v>48.878799999999998</c:v>
                </c:pt>
                <c:pt idx="4673">
                  <c:v>48.906100000000002</c:v>
                </c:pt>
                <c:pt idx="4674">
                  <c:v>48.923499999999997</c:v>
                </c:pt>
                <c:pt idx="4675">
                  <c:v>48.934049999999999</c:v>
                </c:pt>
                <c:pt idx="4676">
                  <c:v>48.944600000000001</c:v>
                </c:pt>
                <c:pt idx="4677">
                  <c:v>48.958300000000001</c:v>
                </c:pt>
                <c:pt idx="4678">
                  <c:v>48.968200000000003</c:v>
                </c:pt>
                <c:pt idx="4679">
                  <c:v>48.620722222222227</c:v>
                </c:pt>
                <c:pt idx="4680">
                  <c:v>48.273244444444437</c:v>
                </c:pt>
                <c:pt idx="4681">
                  <c:v>47.925766666666668</c:v>
                </c:pt>
                <c:pt idx="4682">
                  <c:v>45.612299999999998</c:v>
                </c:pt>
                <c:pt idx="4683">
                  <c:v>45.537799999999997</c:v>
                </c:pt>
                <c:pt idx="4684">
                  <c:v>48.652700000000003</c:v>
                </c:pt>
                <c:pt idx="4685">
                  <c:v>48.754600000000003</c:v>
                </c:pt>
                <c:pt idx="4686">
                  <c:v>48.796799999999998</c:v>
                </c:pt>
                <c:pt idx="4687">
                  <c:v>48.824100000000001</c:v>
                </c:pt>
                <c:pt idx="4688">
                  <c:v>48.844000000000001</c:v>
                </c:pt>
                <c:pt idx="4689">
                  <c:v>48.861400000000003</c:v>
                </c:pt>
                <c:pt idx="4690">
                  <c:v>48.873800000000003</c:v>
                </c:pt>
                <c:pt idx="4691">
                  <c:v>48.831566666666667</c:v>
                </c:pt>
                <c:pt idx="4692">
                  <c:v>48.789333333333332</c:v>
                </c:pt>
                <c:pt idx="4693">
                  <c:v>48.747100000000003</c:v>
                </c:pt>
                <c:pt idx="4694">
                  <c:v>47.2393</c:v>
                </c:pt>
                <c:pt idx="4695">
                  <c:v>48.078899999999997</c:v>
                </c:pt>
                <c:pt idx="4696">
                  <c:v>48.583199999999998</c:v>
                </c:pt>
                <c:pt idx="4697">
                  <c:v>48.876300000000001</c:v>
                </c:pt>
                <c:pt idx="4698">
                  <c:v>48.881300000000003</c:v>
                </c:pt>
                <c:pt idx="4699">
                  <c:v>48.317399999999999</c:v>
                </c:pt>
                <c:pt idx="4700">
                  <c:v>48.372</c:v>
                </c:pt>
                <c:pt idx="4701">
                  <c:v>48.836500000000001</c:v>
                </c:pt>
                <c:pt idx="4702">
                  <c:v>48.867575000000002</c:v>
                </c:pt>
                <c:pt idx="4703">
                  <c:v>48.898650000000004</c:v>
                </c:pt>
                <c:pt idx="4704">
                  <c:v>48.329799999999999</c:v>
                </c:pt>
                <c:pt idx="4705">
                  <c:v>48.913600000000002</c:v>
                </c:pt>
                <c:pt idx="4706">
                  <c:v>48.9285</c:v>
                </c:pt>
                <c:pt idx="4707">
                  <c:v>48.935899999999997</c:v>
                </c:pt>
                <c:pt idx="4708">
                  <c:v>48.940899999999999</c:v>
                </c:pt>
                <c:pt idx="4709">
                  <c:v>48.950800000000001</c:v>
                </c:pt>
                <c:pt idx="4710">
                  <c:v>48.958300000000001</c:v>
                </c:pt>
                <c:pt idx="4711">
                  <c:v>48.906100000000002</c:v>
                </c:pt>
                <c:pt idx="4712">
                  <c:v>48.970700000000001</c:v>
                </c:pt>
                <c:pt idx="4713">
                  <c:v>48.570799999999998</c:v>
                </c:pt>
                <c:pt idx="4714">
                  <c:v>48.401800000000001</c:v>
                </c:pt>
                <c:pt idx="4715">
                  <c:v>48.943399999999997</c:v>
                </c:pt>
                <c:pt idx="4716">
                  <c:v>49.017899999999997</c:v>
                </c:pt>
                <c:pt idx="4717">
                  <c:v>48.8688</c:v>
                </c:pt>
                <c:pt idx="4718">
                  <c:v>48.809199999999997</c:v>
                </c:pt>
                <c:pt idx="4719">
                  <c:v>48.948300000000003</c:v>
                </c:pt>
                <c:pt idx="4720">
                  <c:v>48.620399999999997</c:v>
                </c:pt>
                <c:pt idx="4721">
                  <c:v>48.911099999999998</c:v>
                </c:pt>
                <c:pt idx="4722">
                  <c:v>48.143500000000003</c:v>
                </c:pt>
                <c:pt idx="4723">
                  <c:v>48.826599999999999</c:v>
                </c:pt>
                <c:pt idx="4724">
                  <c:v>49.060099999999998</c:v>
                </c:pt>
                <c:pt idx="4725">
                  <c:v>48.9955</c:v>
                </c:pt>
                <c:pt idx="4726">
                  <c:v>49.000500000000002</c:v>
                </c:pt>
                <c:pt idx="4727">
                  <c:v>45.960099999999997</c:v>
                </c:pt>
                <c:pt idx="4728">
                  <c:v>47.778399999999998</c:v>
                </c:pt>
                <c:pt idx="4729">
                  <c:v>48.3795</c:v>
                </c:pt>
                <c:pt idx="4730">
                  <c:v>48.923499999999997</c:v>
                </c:pt>
                <c:pt idx="4731">
                  <c:v>48.943399999999997</c:v>
                </c:pt>
                <c:pt idx="4732">
                  <c:v>48.958300000000001</c:v>
                </c:pt>
                <c:pt idx="4733">
                  <c:v>48.968200000000003</c:v>
                </c:pt>
                <c:pt idx="4734">
                  <c:v>48.975700000000003</c:v>
                </c:pt>
                <c:pt idx="4735">
                  <c:v>48.980649999999997</c:v>
                </c:pt>
                <c:pt idx="4736">
                  <c:v>48.985600000000012</c:v>
                </c:pt>
                <c:pt idx="4737">
                  <c:v>48.9955</c:v>
                </c:pt>
                <c:pt idx="4738">
                  <c:v>49.000500000000002</c:v>
                </c:pt>
                <c:pt idx="4739">
                  <c:v>49.004224999999998</c:v>
                </c:pt>
                <c:pt idx="4740">
                  <c:v>49.007949999999987</c:v>
                </c:pt>
                <c:pt idx="4741">
                  <c:v>49.012900000000002</c:v>
                </c:pt>
                <c:pt idx="4742">
                  <c:v>49.012900000000002</c:v>
                </c:pt>
                <c:pt idx="4743">
                  <c:v>48.856400000000001</c:v>
                </c:pt>
                <c:pt idx="4744">
                  <c:v>48.481299999999997</c:v>
                </c:pt>
                <c:pt idx="4745">
                  <c:v>48.883699999999997</c:v>
                </c:pt>
                <c:pt idx="4746">
                  <c:v>48.955800000000004</c:v>
                </c:pt>
                <c:pt idx="4747">
                  <c:v>48.785649999999997</c:v>
                </c:pt>
                <c:pt idx="4748">
                  <c:v>48.615499999999997</c:v>
                </c:pt>
                <c:pt idx="4749">
                  <c:v>48.978099999999998</c:v>
                </c:pt>
                <c:pt idx="4750">
                  <c:v>48.6006</c:v>
                </c:pt>
                <c:pt idx="4751">
                  <c:v>49.017899999999997</c:v>
                </c:pt>
                <c:pt idx="4752">
                  <c:v>48.754600000000003</c:v>
                </c:pt>
                <c:pt idx="4753">
                  <c:v>48.635300000000001</c:v>
                </c:pt>
                <c:pt idx="4754">
                  <c:v>49.0974</c:v>
                </c:pt>
                <c:pt idx="4755">
                  <c:v>48.891199999999998</c:v>
                </c:pt>
                <c:pt idx="4756">
                  <c:v>48.948300000000003</c:v>
                </c:pt>
                <c:pt idx="4757">
                  <c:v>48.990600000000001</c:v>
                </c:pt>
                <c:pt idx="4758">
                  <c:v>48.935899999999997</c:v>
                </c:pt>
                <c:pt idx="4759">
                  <c:v>48.997999999999998</c:v>
                </c:pt>
                <c:pt idx="4760">
                  <c:v>48.488799999999998</c:v>
                </c:pt>
                <c:pt idx="4761">
                  <c:v>48.809199999999997</c:v>
                </c:pt>
                <c:pt idx="4762">
                  <c:v>49.017899999999997</c:v>
                </c:pt>
                <c:pt idx="4763">
                  <c:v>48.893700000000003</c:v>
                </c:pt>
                <c:pt idx="4764">
                  <c:v>48.980600000000003</c:v>
                </c:pt>
                <c:pt idx="4765">
                  <c:v>48.911099999999998</c:v>
                </c:pt>
                <c:pt idx="4766">
                  <c:v>47.761000000000003</c:v>
                </c:pt>
                <c:pt idx="4767">
                  <c:v>48.7074</c:v>
                </c:pt>
                <c:pt idx="4768">
                  <c:v>48.990600000000001</c:v>
                </c:pt>
                <c:pt idx="4769">
                  <c:v>48.692500000000003</c:v>
                </c:pt>
                <c:pt idx="4770">
                  <c:v>48.719544444444438</c:v>
                </c:pt>
                <c:pt idx="4771">
                  <c:v>48.746588888888887</c:v>
                </c:pt>
                <c:pt idx="4772">
                  <c:v>48.773633333333329</c:v>
                </c:pt>
                <c:pt idx="4773">
                  <c:v>48.548400000000001</c:v>
                </c:pt>
                <c:pt idx="4774">
                  <c:v>48.6999</c:v>
                </c:pt>
                <c:pt idx="4775">
                  <c:v>48.163400000000003</c:v>
                </c:pt>
                <c:pt idx="4776">
                  <c:v>48.627899999999997</c:v>
                </c:pt>
                <c:pt idx="4777">
                  <c:v>49.003</c:v>
                </c:pt>
                <c:pt idx="4778">
                  <c:v>49.010399999999997</c:v>
                </c:pt>
                <c:pt idx="4779">
                  <c:v>49.0154</c:v>
                </c:pt>
                <c:pt idx="4780">
                  <c:v>48.396900000000002</c:v>
                </c:pt>
                <c:pt idx="4781">
                  <c:v>49.0154</c:v>
                </c:pt>
                <c:pt idx="4782">
                  <c:v>49.020400000000002</c:v>
                </c:pt>
                <c:pt idx="4783">
                  <c:v>49.025300000000001</c:v>
                </c:pt>
                <c:pt idx="4784">
                  <c:v>49.027799999999999</c:v>
                </c:pt>
                <c:pt idx="4785">
                  <c:v>49.032800000000002</c:v>
                </c:pt>
                <c:pt idx="4786">
                  <c:v>49.035299999999999</c:v>
                </c:pt>
                <c:pt idx="4787">
                  <c:v>49.037799999999997</c:v>
                </c:pt>
                <c:pt idx="4788">
                  <c:v>49.040199999999999</c:v>
                </c:pt>
                <c:pt idx="4789">
                  <c:v>49.042700000000004</c:v>
                </c:pt>
                <c:pt idx="4790">
                  <c:v>49.042700000000004</c:v>
                </c:pt>
                <c:pt idx="4791">
                  <c:v>49.047699999999999</c:v>
                </c:pt>
                <c:pt idx="4792">
                  <c:v>49.050199999999997</c:v>
                </c:pt>
                <c:pt idx="4793">
                  <c:v>49.052700000000002</c:v>
                </c:pt>
                <c:pt idx="4794">
                  <c:v>49.055100000000003</c:v>
                </c:pt>
                <c:pt idx="4795">
                  <c:v>49.055100000000003</c:v>
                </c:pt>
                <c:pt idx="4796">
                  <c:v>49.058225000000007</c:v>
                </c:pt>
                <c:pt idx="4797">
                  <c:v>49.061349999999997</c:v>
                </c:pt>
                <c:pt idx="4798">
                  <c:v>49.062600000000003</c:v>
                </c:pt>
                <c:pt idx="4799">
                  <c:v>49.063850000000002</c:v>
                </c:pt>
                <c:pt idx="4800">
                  <c:v>49.067599999999999</c:v>
                </c:pt>
                <c:pt idx="4801">
                  <c:v>49.07</c:v>
                </c:pt>
                <c:pt idx="4802">
                  <c:v>49.072499999999998</c:v>
                </c:pt>
                <c:pt idx="4803">
                  <c:v>49.072499999999998</c:v>
                </c:pt>
                <c:pt idx="4804">
                  <c:v>49.074375000000003</c:v>
                </c:pt>
                <c:pt idx="4805">
                  <c:v>49.076250000000002</c:v>
                </c:pt>
                <c:pt idx="4806">
                  <c:v>49.077500000000001</c:v>
                </c:pt>
                <c:pt idx="4807">
                  <c:v>49.08</c:v>
                </c:pt>
                <c:pt idx="4808">
                  <c:v>49.082500000000003</c:v>
                </c:pt>
                <c:pt idx="4809">
                  <c:v>49.082500000000003</c:v>
                </c:pt>
                <c:pt idx="4810">
                  <c:v>49.084899999999998</c:v>
                </c:pt>
                <c:pt idx="4811">
                  <c:v>49.087400000000002</c:v>
                </c:pt>
                <c:pt idx="4812">
                  <c:v>49.087400000000002</c:v>
                </c:pt>
                <c:pt idx="4813">
                  <c:v>49.0899</c:v>
                </c:pt>
                <c:pt idx="4814">
                  <c:v>49.0899</c:v>
                </c:pt>
                <c:pt idx="4815">
                  <c:v>49.092399999999998</c:v>
                </c:pt>
                <c:pt idx="4816">
                  <c:v>49.092399999999998</c:v>
                </c:pt>
                <c:pt idx="4817">
                  <c:v>49.0974</c:v>
                </c:pt>
                <c:pt idx="4818">
                  <c:v>49.0974</c:v>
                </c:pt>
                <c:pt idx="4819">
                  <c:v>49.099800000000002</c:v>
                </c:pt>
                <c:pt idx="4820">
                  <c:v>46.9114</c:v>
                </c:pt>
                <c:pt idx="4821">
                  <c:v>47.0381</c:v>
                </c:pt>
                <c:pt idx="4822">
                  <c:v>47.120100000000001</c:v>
                </c:pt>
                <c:pt idx="4823">
                  <c:v>47.562199999999997</c:v>
                </c:pt>
                <c:pt idx="4824">
                  <c:v>48.913600000000002</c:v>
                </c:pt>
                <c:pt idx="4825">
                  <c:v>48.945799999999998</c:v>
                </c:pt>
                <c:pt idx="4826">
                  <c:v>48.95825</c:v>
                </c:pt>
                <c:pt idx="4827">
                  <c:v>48.970700000000001</c:v>
                </c:pt>
                <c:pt idx="4828">
                  <c:v>48.985599999999998</c:v>
                </c:pt>
                <c:pt idx="4829">
                  <c:v>48.9955</c:v>
                </c:pt>
                <c:pt idx="4830">
                  <c:v>49.000500000000002</c:v>
                </c:pt>
                <c:pt idx="4831">
                  <c:v>49.004224999999998</c:v>
                </c:pt>
                <c:pt idx="4832">
                  <c:v>49.007949999999987</c:v>
                </c:pt>
                <c:pt idx="4833">
                  <c:v>48.613</c:v>
                </c:pt>
                <c:pt idx="4834">
                  <c:v>48.116199999999999</c:v>
                </c:pt>
                <c:pt idx="4835">
                  <c:v>48.001899999999999</c:v>
                </c:pt>
                <c:pt idx="4836">
                  <c:v>47.636800000000001</c:v>
                </c:pt>
                <c:pt idx="4837">
                  <c:v>48.871299999999998</c:v>
                </c:pt>
                <c:pt idx="4838">
                  <c:v>48.4739</c:v>
                </c:pt>
                <c:pt idx="4839">
                  <c:v>48.960700000000003</c:v>
                </c:pt>
                <c:pt idx="4840">
                  <c:v>48.973199999999999</c:v>
                </c:pt>
                <c:pt idx="4841">
                  <c:v>48.980600000000003</c:v>
                </c:pt>
                <c:pt idx="4842">
                  <c:v>48.988100000000003</c:v>
                </c:pt>
                <c:pt idx="4843">
                  <c:v>48.993000000000002</c:v>
                </c:pt>
                <c:pt idx="4844">
                  <c:v>48.225455555555563</c:v>
                </c:pt>
                <c:pt idx="4845">
                  <c:v>47.457911111111123</c:v>
                </c:pt>
                <c:pt idx="4846">
                  <c:v>46.690366666666669</c:v>
                </c:pt>
                <c:pt idx="4847">
                  <c:v>45.535299999999999</c:v>
                </c:pt>
                <c:pt idx="4848">
                  <c:v>45.785477551020414</c:v>
                </c:pt>
                <c:pt idx="4849">
                  <c:v>46.035655102040813</c:v>
                </c:pt>
                <c:pt idx="4850">
                  <c:v>46.28583265306122</c:v>
                </c:pt>
                <c:pt idx="4851">
                  <c:v>46.536010204081627</c:v>
                </c:pt>
                <c:pt idx="4852">
                  <c:v>46.786187755102041</c:v>
                </c:pt>
                <c:pt idx="4853">
                  <c:v>47.036365306122448</c:v>
                </c:pt>
                <c:pt idx="4854">
                  <c:v>47.286542857142862</c:v>
                </c:pt>
                <c:pt idx="4855">
                  <c:v>48.709899999999998</c:v>
                </c:pt>
                <c:pt idx="4856">
                  <c:v>48.729700000000001</c:v>
                </c:pt>
                <c:pt idx="4857">
                  <c:v>48.747100000000003</c:v>
                </c:pt>
                <c:pt idx="4858">
                  <c:v>48.762</c:v>
                </c:pt>
                <c:pt idx="4859">
                  <c:v>48.776899999999998</c:v>
                </c:pt>
                <c:pt idx="4860">
                  <c:v>48.789299999999997</c:v>
                </c:pt>
                <c:pt idx="4861">
                  <c:v>48.799300000000002</c:v>
                </c:pt>
                <c:pt idx="4862">
                  <c:v>48.8018</c:v>
                </c:pt>
                <c:pt idx="4863">
                  <c:v>48.796799999999998</c:v>
                </c:pt>
                <c:pt idx="4864">
                  <c:v>48.031700000000001</c:v>
                </c:pt>
                <c:pt idx="4865">
                  <c:v>48.513599999999997</c:v>
                </c:pt>
                <c:pt idx="4866">
                  <c:v>48.457299999999996</c:v>
                </c:pt>
                <c:pt idx="4867">
                  <c:v>48.401000000000003</c:v>
                </c:pt>
                <c:pt idx="4868">
                  <c:v>48.344700000000003</c:v>
                </c:pt>
                <c:pt idx="4869">
                  <c:v>48.212233333333337</c:v>
                </c:pt>
                <c:pt idx="4870">
                  <c:v>48.118699999999997</c:v>
                </c:pt>
                <c:pt idx="4871">
                  <c:v>48.677599999999998</c:v>
                </c:pt>
                <c:pt idx="4872">
                  <c:v>48.590600000000002</c:v>
                </c:pt>
                <c:pt idx="4873">
                  <c:v>49.000500000000002</c:v>
                </c:pt>
                <c:pt idx="4874">
                  <c:v>47.738599999999998</c:v>
                </c:pt>
                <c:pt idx="4875">
                  <c:v>49.050199999999997</c:v>
                </c:pt>
                <c:pt idx="4876">
                  <c:v>48.831600000000002</c:v>
                </c:pt>
                <c:pt idx="4877">
                  <c:v>48.844000000000001</c:v>
                </c:pt>
                <c:pt idx="4878">
                  <c:v>48.834099999999999</c:v>
                </c:pt>
                <c:pt idx="4879">
                  <c:v>48.820399999999999</c:v>
                </c:pt>
                <c:pt idx="4880">
                  <c:v>48.806699999999999</c:v>
                </c:pt>
                <c:pt idx="4881">
                  <c:v>48.543400000000013</c:v>
                </c:pt>
                <c:pt idx="4882">
                  <c:v>48.856400000000001</c:v>
                </c:pt>
                <c:pt idx="4883">
                  <c:v>48.866300000000003</c:v>
                </c:pt>
                <c:pt idx="4884">
                  <c:v>48.871300000000012</c:v>
                </c:pt>
                <c:pt idx="4885">
                  <c:v>48.876300000000001</c:v>
                </c:pt>
                <c:pt idx="4886">
                  <c:v>48.876300000000001</c:v>
                </c:pt>
                <c:pt idx="4887">
                  <c:v>48.295000000000002</c:v>
                </c:pt>
                <c:pt idx="4888">
                  <c:v>48.779400000000003</c:v>
                </c:pt>
                <c:pt idx="4889">
                  <c:v>48.734699999999997</c:v>
                </c:pt>
                <c:pt idx="4890">
                  <c:v>48.8142</c:v>
                </c:pt>
                <c:pt idx="4891">
                  <c:v>48.809199999999997</c:v>
                </c:pt>
                <c:pt idx="4892">
                  <c:v>48.809199999999997</c:v>
                </c:pt>
                <c:pt idx="4893">
                  <c:v>48.727200000000003</c:v>
                </c:pt>
                <c:pt idx="4894">
                  <c:v>48.743766666666673</c:v>
                </c:pt>
                <c:pt idx="4895">
                  <c:v>48.760333333333342</c:v>
                </c:pt>
                <c:pt idx="4896">
                  <c:v>48.776899999999998</c:v>
                </c:pt>
                <c:pt idx="4897">
                  <c:v>48.732199999999999</c:v>
                </c:pt>
                <c:pt idx="4898">
                  <c:v>48.583199999999998</c:v>
                </c:pt>
                <c:pt idx="4899">
                  <c:v>48.578200000000002</c:v>
                </c:pt>
                <c:pt idx="4900">
                  <c:v>48.5608</c:v>
                </c:pt>
                <c:pt idx="4901">
                  <c:v>48.7744</c:v>
                </c:pt>
                <c:pt idx="4902">
                  <c:v>48.732199999999999</c:v>
                </c:pt>
                <c:pt idx="4903">
                  <c:v>48.8018</c:v>
                </c:pt>
                <c:pt idx="4904">
                  <c:v>48.603099999999998</c:v>
                </c:pt>
                <c:pt idx="4905">
                  <c:v>48.863900000000001</c:v>
                </c:pt>
                <c:pt idx="4906">
                  <c:v>48.620399999999997</c:v>
                </c:pt>
                <c:pt idx="4907">
                  <c:v>48.230400000000003</c:v>
                </c:pt>
                <c:pt idx="4908">
                  <c:v>48.108699999999999</c:v>
                </c:pt>
                <c:pt idx="4909">
                  <c:v>48.021799999999999</c:v>
                </c:pt>
                <c:pt idx="4910">
                  <c:v>48.1708</c:v>
                </c:pt>
                <c:pt idx="4911">
                  <c:v>48.078899999999997</c:v>
                </c:pt>
                <c:pt idx="4912">
                  <c:v>48.2652</c:v>
                </c:pt>
                <c:pt idx="4913">
                  <c:v>48.844000000000001</c:v>
                </c:pt>
                <c:pt idx="4914">
                  <c:v>45.532800000000002</c:v>
                </c:pt>
                <c:pt idx="4915">
                  <c:v>45.550199999999997</c:v>
                </c:pt>
                <c:pt idx="4916">
                  <c:v>45.383800000000001</c:v>
                </c:pt>
                <c:pt idx="4917">
                  <c:v>45.480699999999999</c:v>
                </c:pt>
                <c:pt idx="4918">
                  <c:v>45.744</c:v>
                </c:pt>
                <c:pt idx="4919">
                  <c:v>45.689300000000003</c:v>
                </c:pt>
                <c:pt idx="4920">
                  <c:v>46.869199999999999</c:v>
                </c:pt>
                <c:pt idx="4921">
                  <c:v>47.690175000000004</c:v>
                </c:pt>
                <c:pt idx="4922">
                  <c:v>48.511150000000001</c:v>
                </c:pt>
                <c:pt idx="4923">
                  <c:v>48.5732</c:v>
                </c:pt>
                <c:pt idx="4924">
                  <c:v>48.603099999999998</c:v>
                </c:pt>
                <c:pt idx="4925">
                  <c:v>48.26414444444444</c:v>
                </c:pt>
                <c:pt idx="4926">
                  <c:v>47.925188888888883</c:v>
                </c:pt>
                <c:pt idx="4927">
                  <c:v>47.586233333333332</c:v>
                </c:pt>
                <c:pt idx="4928">
                  <c:v>48.613</c:v>
                </c:pt>
                <c:pt idx="4929">
                  <c:v>48.642800000000001</c:v>
                </c:pt>
                <c:pt idx="4930">
                  <c:v>48.647799999999997</c:v>
                </c:pt>
                <c:pt idx="4931">
                  <c:v>45.3217</c:v>
                </c:pt>
                <c:pt idx="4932">
                  <c:v>48.595599999999997</c:v>
                </c:pt>
                <c:pt idx="4933">
                  <c:v>48.632899999999999</c:v>
                </c:pt>
                <c:pt idx="4934">
                  <c:v>48.652700000000003</c:v>
                </c:pt>
                <c:pt idx="4935">
                  <c:v>48.670099999999998</c:v>
                </c:pt>
                <c:pt idx="4936">
                  <c:v>48.006900000000002</c:v>
                </c:pt>
                <c:pt idx="4937">
                  <c:v>45.473199999999999</c:v>
                </c:pt>
                <c:pt idx="4938">
                  <c:v>48.565800000000003</c:v>
                </c:pt>
                <c:pt idx="4939">
                  <c:v>48.613</c:v>
                </c:pt>
                <c:pt idx="4940">
                  <c:v>48.637799999999999</c:v>
                </c:pt>
                <c:pt idx="4941">
                  <c:v>48.650224999999999</c:v>
                </c:pt>
                <c:pt idx="4942">
                  <c:v>48.662649999999999</c:v>
                </c:pt>
                <c:pt idx="4943">
                  <c:v>48.682499999999997</c:v>
                </c:pt>
                <c:pt idx="4944">
                  <c:v>48.692500000000003</c:v>
                </c:pt>
                <c:pt idx="4945">
                  <c:v>46.998399999999997</c:v>
                </c:pt>
                <c:pt idx="4946">
                  <c:v>45.304299999999998</c:v>
                </c:pt>
                <c:pt idx="4947">
                  <c:v>45.326599999999999</c:v>
                </c:pt>
                <c:pt idx="4948">
                  <c:v>45.157699999999998</c:v>
                </c:pt>
                <c:pt idx="4949">
                  <c:v>48.339700000000001</c:v>
                </c:pt>
                <c:pt idx="4950">
                  <c:v>48.451500000000003</c:v>
                </c:pt>
                <c:pt idx="4951">
                  <c:v>48.498699999999999</c:v>
                </c:pt>
                <c:pt idx="4952">
                  <c:v>48.528500000000001</c:v>
                </c:pt>
                <c:pt idx="4953">
                  <c:v>48.553400000000003</c:v>
                </c:pt>
                <c:pt idx="4954">
                  <c:v>48.5732</c:v>
                </c:pt>
                <c:pt idx="4955">
                  <c:v>48.590600000000002</c:v>
                </c:pt>
                <c:pt idx="4956">
                  <c:v>48.292499999999997</c:v>
                </c:pt>
                <c:pt idx="4957">
                  <c:v>48.302500000000002</c:v>
                </c:pt>
                <c:pt idx="4958">
                  <c:v>48.389400000000002</c:v>
                </c:pt>
                <c:pt idx="4959">
                  <c:v>46.7376</c:v>
                </c:pt>
                <c:pt idx="4960">
                  <c:v>47.636800000000001</c:v>
                </c:pt>
                <c:pt idx="4961">
                  <c:v>48.5807</c:v>
                </c:pt>
                <c:pt idx="4962">
                  <c:v>48.582575000000013</c:v>
                </c:pt>
                <c:pt idx="4963">
                  <c:v>48.584449999999997</c:v>
                </c:pt>
                <c:pt idx="4964">
                  <c:v>48.591275000000003</c:v>
                </c:pt>
                <c:pt idx="4965">
                  <c:v>48.598100000000002</c:v>
                </c:pt>
                <c:pt idx="4966">
                  <c:v>48.618000000000002</c:v>
                </c:pt>
                <c:pt idx="4967">
                  <c:v>48.635300000000001</c:v>
                </c:pt>
                <c:pt idx="4968">
                  <c:v>48.645299999999999</c:v>
                </c:pt>
                <c:pt idx="4969">
                  <c:v>48.648600000000002</c:v>
                </c:pt>
                <c:pt idx="4970">
                  <c:v>48.651899999999998</c:v>
                </c:pt>
                <c:pt idx="4971">
                  <c:v>48.655200000000001</c:v>
                </c:pt>
                <c:pt idx="4972">
                  <c:v>48.11783333333333</c:v>
                </c:pt>
                <c:pt idx="4973">
                  <c:v>45.368899999999996</c:v>
                </c:pt>
                <c:pt idx="4974">
                  <c:v>45.940199999999997</c:v>
                </c:pt>
                <c:pt idx="4975">
                  <c:v>48.096299999999999</c:v>
                </c:pt>
                <c:pt idx="4976">
                  <c:v>47.261699999999998</c:v>
                </c:pt>
                <c:pt idx="4977">
                  <c:v>48.545900000000003</c:v>
                </c:pt>
                <c:pt idx="4978">
                  <c:v>48.5732</c:v>
                </c:pt>
                <c:pt idx="4979">
                  <c:v>48.5931</c:v>
                </c:pt>
                <c:pt idx="4980">
                  <c:v>48.605499999999999</c:v>
                </c:pt>
                <c:pt idx="4981">
                  <c:v>48.620399999999997</c:v>
                </c:pt>
                <c:pt idx="4982">
                  <c:v>48.632849999999998</c:v>
                </c:pt>
                <c:pt idx="4983">
                  <c:v>48.645299999999999</c:v>
                </c:pt>
                <c:pt idx="4984">
                  <c:v>48.652700000000003</c:v>
                </c:pt>
                <c:pt idx="4985">
                  <c:v>48.660200000000003</c:v>
                </c:pt>
                <c:pt idx="4986">
                  <c:v>48.6676</c:v>
                </c:pt>
                <c:pt idx="4987">
                  <c:v>48.677599999999998</c:v>
                </c:pt>
                <c:pt idx="4988">
                  <c:v>48.302500000000002</c:v>
                </c:pt>
                <c:pt idx="4989">
                  <c:v>47.636800000000001</c:v>
                </c:pt>
                <c:pt idx="4990">
                  <c:v>48.618000000000002</c:v>
                </c:pt>
                <c:pt idx="4991">
                  <c:v>47.994500000000002</c:v>
                </c:pt>
                <c:pt idx="4992">
                  <c:v>48.662700000000001</c:v>
                </c:pt>
                <c:pt idx="4993">
                  <c:v>48.652700000000003</c:v>
                </c:pt>
                <c:pt idx="4994">
                  <c:v>48.662649999999999</c:v>
                </c:pt>
                <c:pt idx="4995">
                  <c:v>48.672600000000003</c:v>
                </c:pt>
                <c:pt idx="4996">
                  <c:v>48.677599999999998</c:v>
                </c:pt>
                <c:pt idx="4997">
                  <c:v>47.9696</c:v>
                </c:pt>
                <c:pt idx="4998">
                  <c:v>48.685000000000002</c:v>
                </c:pt>
                <c:pt idx="4999">
                  <c:v>48.024299999999997</c:v>
                </c:pt>
                <c:pt idx="5000">
                  <c:v>48.429200000000002</c:v>
                </c:pt>
                <c:pt idx="5001">
                  <c:v>48.737200000000001</c:v>
                </c:pt>
                <c:pt idx="5002">
                  <c:v>48.7744</c:v>
                </c:pt>
                <c:pt idx="5003">
                  <c:v>48.841500000000003</c:v>
                </c:pt>
                <c:pt idx="5004">
                  <c:v>48.739699999999999</c:v>
                </c:pt>
                <c:pt idx="5005">
                  <c:v>48.367100000000001</c:v>
                </c:pt>
                <c:pt idx="5006">
                  <c:v>48.704900000000002</c:v>
                </c:pt>
                <c:pt idx="5007">
                  <c:v>48.714799999999997</c:v>
                </c:pt>
                <c:pt idx="5008">
                  <c:v>48.719799999999999</c:v>
                </c:pt>
                <c:pt idx="5009">
                  <c:v>48.724800000000002</c:v>
                </c:pt>
                <c:pt idx="5010">
                  <c:v>48.729700000000001</c:v>
                </c:pt>
                <c:pt idx="5011">
                  <c:v>48.732199999999999</c:v>
                </c:pt>
                <c:pt idx="5012">
                  <c:v>48.739699999999999</c:v>
                </c:pt>
                <c:pt idx="5013">
                  <c:v>48.742100000000001</c:v>
                </c:pt>
                <c:pt idx="5014">
                  <c:v>48.747100000000003</c:v>
                </c:pt>
                <c:pt idx="5015">
                  <c:v>48.750225</c:v>
                </c:pt>
                <c:pt idx="5016">
                  <c:v>48.753349999999998</c:v>
                </c:pt>
                <c:pt idx="5017">
                  <c:v>48.754600000000003</c:v>
                </c:pt>
                <c:pt idx="5018">
                  <c:v>48.759500000000003</c:v>
                </c:pt>
                <c:pt idx="5019">
                  <c:v>48.764499999999998</c:v>
                </c:pt>
                <c:pt idx="5020">
                  <c:v>48.767000000000003</c:v>
                </c:pt>
                <c:pt idx="5021">
                  <c:v>48.769500000000001</c:v>
                </c:pt>
                <c:pt idx="5022">
                  <c:v>47.177199999999999</c:v>
                </c:pt>
                <c:pt idx="5023">
                  <c:v>46.995874999999998</c:v>
                </c:pt>
                <c:pt idx="5024">
                  <c:v>46.814549999999997</c:v>
                </c:pt>
                <c:pt idx="5025">
                  <c:v>48.5732</c:v>
                </c:pt>
                <c:pt idx="5026">
                  <c:v>48.635300000000001</c:v>
                </c:pt>
                <c:pt idx="5027">
                  <c:v>45.706699999999998</c:v>
                </c:pt>
                <c:pt idx="5028">
                  <c:v>45.612299999999998</c:v>
                </c:pt>
                <c:pt idx="5029">
                  <c:v>45.3142</c:v>
                </c:pt>
                <c:pt idx="5030">
                  <c:v>45.152799999999999</c:v>
                </c:pt>
                <c:pt idx="5031">
                  <c:v>45.7117</c:v>
                </c:pt>
                <c:pt idx="5032">
                  <c:v>48.290100000000002</c:v>
                </c:pt>
                <c:pt idx="5033">
                  <c:v>48.3919</c:v>
                </c:pt>
                <c:pt idx="5034">
                  <c:v>48.436599999999999</c:v>
                </c:pt>
                <c:pt idx="5035">
                  <c:v>48.4664</c:v>
                </c:pt>
                <c:pt idx="5036">
                  <c:v>48.488799999999998</c:v>
                </c:pt>
                <c:pt idx="5037">
                  <c:v>48.5062</c:v>
                </c:pt>
                <c:pt idx="5038">
                  <c:v>48.523600000000002</c:v>
                </c:pt>
                <c:pt idx="5039">
                  <c:v>48.538499999999999</c:v>
                </c:pt>
                <c:pt idx="5040">
                  <c:v>48.550899999999999</c:v>
                </c:pt>
                <c:pt idx="5041">
                  <c:v>48.5608</c:v>
                </c:pt>
                <c:pt idx="5042">
                  <c:v>48.5732</c:v>
                </c:pt>
                <c:pt idx="5043">
                  <c:v>48.578200000000002</c:v>
                </c:pt>
                <c:pt idx="5044">
                  <c:v>47.415700000000001</c:v>
                </c:pt>
                <c:pt idx="5045">
                  <c:v>48.709899999999998</c:v>
                </c:pt>
                <c:pt idx="5046">
                  <c:v>48.329799999999999</c:v>
                </c:pt>
                <c:pt idx="5047">
                  <c:v>47.693899999999999</c:v>
                </c:pt>
                <c:pt idx="5048">
                  <c:v>47.974600000000002</c:v>
                </c:pt>
                <c:pt idx="5049">
                  <c:v>48.6999</c:v>
                </c:pt>
                <c:pt idx="5050">
                  <c:v>48.138500000000001</c:v>
                </c:pt>
                <c:pt idx="5051">
                  <c:v>48.5807</c:v>
                </c:pt>
                <c:pt idx="5052">
                  <c:v>48.598100000000002</c:v>
                </c:pt>
                <c:pt idx="5053">
                  <c:v>48.605499999999999</c:v>
                </c:pt>
                <c:pt idx="5054">
                  <c:v>48.615499999999997</c:v>
                </c:pt>
                <c:pt idx="5055">
                  <c:v>48.622900000000001</c:v>
                </c:pt>
                <c:pt idx="5056">
                  <c:v>48.630400000000002</c:v>
                </c:pt>
                <c:pt idx="5057">
                  <c:v>48.637799999999999</c:v>
                </c:pt>
                <c:pt idx="5058">
                  <c:v>48.642800000000001</c:v>
                </c:pt>
                <c:pt idx="5059">
                  <c:v>48.650199999999998</c:v>
                </c:pt>
                <c:pt idx="5060">
                  <c:v>48.627899999999997</c:v>
                </c:pt>
                <c:pt idx="5061">
                  <c:v>48.140999999999998</c:v>
                </c:pt>
                <c:pt idx="5062">
                  <c:v>48.073999999999998</c:v>
                </c:pt>
                <c:pt idx="5063">
                  <c:v>48.2453</c:v>
                </c:pt>
                <c:pt idx="5064">
                  <c:v>48.129800000000003</c:v>
                </c:pt>
                <c:pt idx="5065">
                  <c:v>48.014299999999999</c:v>
                </c:pt>
                <c:pt idx="5066">
                  <c:v>48.398150000000001</c:v>
                </c:pt>
                <c:pt idx="5067">
                  <c:v>47.9572</c:v>
                </c:pt>
                <c:pt idx="5068">
                  <c:v>47.782074999999999</c:v>
                </c:pt>
                <c:pt idx="5069">
                  <c:v>47.606949999999998</c:v>
                </c:pt>
                <c:pt idx="5070">
                  <c:v>47.500100000000003</c:v>
                </c:pt>
                <c:pt idx="5071">
                  <c:v>48.004375000000003</c:v>
                </c:pt>
                <c:pt idx="5072">
                  <c:v>48.508650000000003</c:v>
                </c:pt>
                <c:pt idx="5073">
                  <c:v>47.845399999999998</c:v>
                </c:pt>
                <c:pt idx="5074">
                  <c:v>48.553400000000003</c:v>
                </c:pt>
                <c:pt idx="5075">
                  <c:v>48.360250000000008</c:v>
                </c:pt>
                <c:pt idx="5076">
                  <c:v>48.167099999999998</c:v>
                </c:pt>
                <c:pt idx="5077">
                  <c:v>47.482799999999997</c:v>
                </c:pt>
                <c:pt idx="5078">
                  <c:v>47.524669047619042</c:v>
                </c:pt>
                <c:pt idx="5079">
                  <c:v>47.566538095238087</c:v>
                </c:pt>
                <c:pt idx="5080">
                  <c:v>47.608407142857139</c:v>
                </c:pt>
                <c:pt idx="5081">
                  <c:v>47.650276190476191</c:v>
                </c:pt>
                <c:pt idx="5082">
                  <c:v>47.692145238095243</c:v>
                </c:pt>
                <c:pt idx="5083">
                  <c:v>47.734014285714288</c:v>
                </c:pt>
                <c:pt idx="5084">
                  <c:v>47.775883333333333</c:v>
                </c:pt>
                <c:pt idx="5085">
                  <c:v>47.308900000000001</c:v>
                </c:pt>
                <c:pt idx="5086">
                  <c:v>47.159799999999997</c:v>
                </c:pt>
                <c:pt idx="5087">
                  <c:v>48.575699999999998</c:v>
                </c:pt>
                <c:pt idx="5088">
                  <c:v>48.183300000000003</c:v>
                </c:pt>
                <c:pt idx="5089">
                  <c:v>47.798200000000001</c:v>
                </c:pt>
                <c:pt idx="5090">
                  <c:v>47.6815</c:v>
                </c:pt>
                <c:pt idx="5091">
                  <c:v>48.0839</c:v>
                </c:pt>
                <c:pt idx="5092">
                  <c:v>48.394399999999997</c:v>
                </c:pt>
                <c:pt idx="5093">
                  <c:v>48.1708</c:v>
                </c:pt>
                <c:pt idx="5094">
                  <c:v>48.078899999999997</c:v>
                </c:pt>
                <c:pt idx="5095">
                  <c:v>47.7014</c:v>
                </c:pt>
                <c:pt idx="5096">
                  <c:v>47.405799999999999</c:v>
                </c:pt>
                <c:pt idx="5097">
                  <c:v>47.877699999999997</c:v>
                </c:pt>
                <c:pt idx="5098">
                  <c:v>47.154899999999998</c:v>
                </c:pt>
                <c:pt idx="5099">
                  <c:v>48.439100000000003</c:v>
                </c:pt>
                <c:pt idx="5100">
                  <c:v>48.1982</c:v>
                </c:pt>
                <c:pt idx="5101">
                  <c:v>48.339700000000001</c:v>
                </c:pt>
                <c:pt idx="5102">
                  <c:v>48.073999999999998</c:v>
                </c:pt>
                <c:pt idx="5103">
                  <c:v>46.531399999999998</c:v>
                </c:pt>
                <c:pt idx="5104">
                  <c:v>47.897599999999997</c:v>
                </c:pt>
                <c:pt idx="5105">
                  <c:v>47.619399999999999</c:v>
                </c:pt>
                <c:pt idx="5106">
                  <c:v>48.461500000000001</c:v>
                </c:pt>
                <c:pt idx="5107">
                  <c:v>48.394399999999997</c:v>
                </c:pt>
                <c:pt idx="5108">
                  <c:v>48.481299999999997</c:v>
                </c:pt>
                <c:pt idx="5109">
                  <c:v>48.347200000000001</c:v>
                </c:pt>
                <c:pt idx="5110">
                  <c:v>47.881450000000001</c:v>
                </c:pt>
                <c:pt idx="5111">
                  <c:v>47.415700000000001</c:v>
                </c:pt>
                <c:pt idx="5112">
                  <c:v>47.385899999999999</c:v>
                </c:pt>
                <c:pt idx="5113">
                  <c:v>48.6999</c:v>
                </c:pt>
                <c:pt idx="5114">
                  <c:v>48.841500000000003</c:v>
                </c:pt>
                <c:pt idx="5115">
                  <c:v>48.270200000000003</c:v>
                </c:pt>
                <c:pt idx="5116">
                  <c:v>48.521099999999997</c:v>
                </c:pt>
                <c:pt idx="5117">
                  <c:v>48.531000000000013</c:v>
                </c:pt>
                <c:pt idx="5118">
                  <c:v>48.543399999999998</c:v>
                </c:pt>
                <c:pt idx="5119">
                  <c:v>48.550899999999999</c:v>
                </c:pt>
                <c:pt idx="5120">
                  <c:v>48.558300000000003</c:v>
                </c:pt>
                <c:pt idx="5121">
                  <c:v>48.565800000000003</c:v>
                </c:pt>
                <c:pt idx="5122">
                  <c:v>48.568300000000001</c:v>
                </c:pt>
                <c:pt idx="5123">
                  <c:v>48.568566666666662</c:v>
                </c:pt>
                <c:pt idx="5124">
                  <c:v>48.56883333333333</c:v>
                </c:pt>
                <c:pt idx="5125">
                  <c:v>48.569099999999992</c:v>
                </c:pt>
                <c:pt idx="5126">
                  <c:v>48.537624999999998</c:v>
                </c:pt>
                <c:pt idx="5127">
                  <c:v>48.506150000000012</c:v>
                </c:pt>
                <c:pt idx="5128">
                  <c:v>48.585700000000003</c:v>
                </c:pt>
                <c:pt idx="5129">
                  <c:v>48.590600000000002</c:v>
                </c:pt>
                <c:pt idx="5130">
                  <c:v>48.598100000000002</c:v>
                </c:pt>
                <c:pt idx="5131">
                  <c:v>48.603099999999998</c:v>
                </c:pt>
                <c:pt idx="5132">
                  <c:v>48.607999999999997</c:v>
                </c:pt>
                <c:pt idx="5133">
                  <c:v>48.610500000000002</c:v>
                </c:pt>
                <c:pt idx="5134">
                  <c:v>48.610500000000002</c:v>
                </c:pt>
                <c:pt idx="5135">
                  <c:v>48.481299999999997</c:v>
                </c:pt>
                <c:pt idx="5136">
                  <c:v>47.413200000000003</c:v>
                </c:pt>
                <c:pt idx="5137">
                  <c:v>47.485199999999999</c:v>
                </c:pt>
                <c:pt idx="5138">
                  <c:v>48.160899999999998</c:v>
                </c:pt>
                <c:pt idx="5139">
                  <c:v>48.3994</c:v>
                </c:pt>
                <c:pt idx="5140">
                  <c:v>47.750999999999998</c:v>
                </c:pt>
                <c:pt idx="5141">
                  <c:v>47.840499999999999</c:v>
                </c:pt>
                <c:pt idx="5142">
                  <c:v>47.646700000000003</c:v>
                </c:pt>
                <c:pt idx="5143">
                  <c:v>48.637799999999999</c:v>
                </c:pt>
                <c:pt idx="5144">
                  <c:v>48.5608</c:v>
                </c:pt>
                <c:pt idx="5145">
                  <c:v>48.568300000000001</c:v>
                </c:pt>
                <c:pt idx="5146">
                  <c:v>48.247799999999998</c:v>
                </c:pt>
                <c:pt idx="5147">
                  <c:v>48.5807</c:v>
                </c:pt>
                <c:pt idx="5148">
                  <c:v>48.5732</c:v>
                </c:pt>
                <c:pt idx="5149">
                  <c:v>48.201250000000002</c:v>
                </c:pt>
                <c:pt idx="5150">
                  <c:v>47.829300000000003</c:v>
                </c:pt>
                <c:pt idx="5151">
                  <c:v>48.140999999999998</c:v>
                </c:pt>
                <c:pt idx="5152">
                  <c:v>48.454000000000001</c:v>
                </c:pt>
                <c:pt idx="5153">
                  <c:v>48.570799999999998</c:v>
                </c:pt>
                <c:pt idx="5154">
                  <c:v>48.703650000000003</c:v>
                </c:pt>
                <c:pt idx="5155">
                  <c:v>48.836500000000001</c:v>
                </c:pt>
                <c:pt idx="5156">
                  <c:v>48.550899999999999</c:v>
                </c:pt>
                <c:pt idx="5157">
                  <c:v>48.545900000000003</c:v>
                </c:pt>
                <c:pt idx="5158">
                  <c:v>47.261699999999998</c:v>
                </c:pt>
                <c:pt idx="5159">
                  <c:v>47.614400000000003</c:v>
                </c:pt>
                <c:pt idx="5160">
                  <c:v>48.123600000000003</c:v>
                </c:pt>
                <c:pt idx="5161">
                  <c:v>48.230400000000003</c:v>
                </c:pt>
                <c:pt idx="5162">
                  <c:v>48.4938</c:v>
                </c:pt>
                <c:pt idx="5163">
                  <c:v>48.570799999999998</c:v>
                </c:pt>
                <c:pt idx="5164">
                  <c:v>48.5807</c:v>
                </c:pt>
                <c:pt idx="5165">
                  <c:v>48.585700000000003</c:v>
                </c:pt>
                <c:pt idx="5166">
                  <c:v>48.595599999999997</c:v>
                </c:pt>
                <c:pt idx="5167">
                  <c:v>48.6006</c:v>
                </c:pt>
                <c:pt idx="5168">
                  <c:v>48.601849999999999</c:v>
                </c:pt>
                <c:pt idx="5169">
                  <c:v>48.603099999999998</c:v>
                </c:pt>
                <c:pt idx="5170">
                  <c:v>48.607999999999997</c:v>
                </c:pt>
                <c:pt idx="5171">
                  <c:v>48.613</c:v>
                </c:pt>
                <c:pt idx="5172">
                  <c:v>48.618000000000002</c:v>
                </c:pt>
                <c:pt idx="5173">
                  <c:v>48.618000000000002</c:v>
                </c:pt>
                <c:pt idx="5174">
                  <c:v>48.622900000000001</c:v>
                </c:pt>
                <c:pt idx="5175">
                  <c:v>48.627899999999997</c:v>
                </c:pt>
                <c:pt idx="5176">
                  <c:v>47.316299999999998</c:v>
                </c:pt>
                <c:pt idx="5177">
                  <c:v>48.598100000000002</c:v>
                </c:pt>
                <c:pt idx="5178">
                  <c:v>48.610500000000002</c:v>
                </c:pt>
                <c:pt idx="5179">
                  <c:v>48.620399999999997</c:v>
                </c:pt>
                <c:pt idx="5180">
                  <c:v>48.625399999999999</c:v>
                </c:pt>
                <c:pt idx="5181">
                  <c:v>48.627899999999997</c:v>
                </c:pt>
                <c:pt idx="5182">
                  <c:v>48.632899999999999</c:v>
                </c:pt>
                <c:pt idx="5183">
                  <c:v>48.635300000000001</c:v>
                </c:pt>
                <c:pt idx="5184">
                  <c:v>48.640300000000003</c:v>
                </c:pt>
                <c:pt idx="5185">
                  <c:v>48.641550000000002</c:v>
                </c:pt>
                <c:pt idx="5186">
                  <c:v>48.645299999999999</c:v>
                </c:pt>
                <c:pt idx="5187">
                  <c:v>48.665100000000002</c:v>
                </c:pt>
                <c:pt idx="5188">
                  <c:v>45.344000000000001</c:v>
                </c:pt>
                <c:pt idx="5189">
                  <c:v>45.576899999999988</c:v>
                </c:pt>
                <c:pt idx="5190">
                  <c:v>45.809800000000003</c:v>
                </c:pt>
                <c:pt idx="5191">
                  <c:v>46.9636</c:v>
                </c:pt>
                <c:pt idx="5192">
                  <c:v>48.381999999999998</c:v>
                </c:pt>
                <c:pt idx="5193">
                  <c:v>48.436599999999999</c:v>
                </c:pt>
                <c:pt idx="5194">
                  <c:v>48.461500000000001</c:v>
                </c:pt>
                <c:pt idx="5195">
                  <c:v>48.478900000000003</c:v>
                </c:pt>
                <c:pt idx="5196">
                  <c:v>48.4938</c:v>
                </c:pt>
                <c:pt idx="5197">
                  <c:v>48.5062</c:v>
                </c:pt>
                <c:pt idx="5198">
                  <c:v>48.516100000000002</c:v>
                </c:pt>
                <c:pt idx="5199">
                  <c:v>48.523600000000002</c:v>
                </c:pt>
                <c:pt idx="5200">
                  <c:v>48.533499999999997</c:v>
                </c:pt>
                <c:pt idx="5201">
                  <c:v>48.322400000000002</c:v>
                </c:pt>
                <c:pt idx="5202">
                  <c:v>46.613399999999999</c:v>
                </c:pt>
                <c:pt idx="5203">
                  <c:v>46.294199999999996</c:v>
                </c:pt>
                <c:pt idx="5204">
                  <c:v>45.975000000000001</c:v>
                </c:pt>
                <c:pt idx="5205">
                  <c:v>48.537199999999999</c:v>
                </c:pt>
                <c:pt idx="5206">
                  <c:v>48.446599999999997</c:v>
                </c:pt>
                <c:pt idx="5207">
                  <c:v>48.4664</c:v>
                </c:pt>
                <c:pt idx="5208">
                  <c:v>48.478900000000003</c:v>
                </c:pt>
                <c:pt idx="5209">
                  <c:v>48.491300000000003</c:v>
                </c:pt>
                <c:pt idx="5210">
                  <c:v>48.501199999999997</c:v>
                </c:pt>
                <c:pt idx="5211">
                  <c:v>48.508699999999997</c:v>
                </c:pt>
                <c:pt idx="5212">
                  <c:v>47.588349999999998</c:v>
                </c:pt>
                <c:pt idx="5213">
                  <c:v>46.667999999999999</c:v>
                </c:pt>
                <c:pt idx="5214">
                  <c:v>48.4664</c:v>
                </c:pt>
                <c:pt idx="5215">
                  <c:v>48.4863</c:v>
                </c:pt>
                <c:pt idx="5216">
                  <c:v>48.498699999999999</c:v>
                </c:pt>
                <c:pt idx="5217">
                  <c:v>48.5062</c:v>
                </c:pt>
                <c:pt idx="5218">
                  <c:v>47.685850000000002</c:v>
                </c:pt>
                <c:pt idx="5219">
                  <c:v>46.865499999999997</c:v>
                </c:pt>
                <c:pt idx="5220">
                  <c:v>48.436599999999999</c:v>
                </c:pt>
                <c:pt idx="5221">
                  <c:v>48.459000000000003</c:v>
                </c:pt>
                <c:pt idx="5222">
                  <c:v>48.4739</c:v>
                </c:pt>
                <c:pt idx="5223">
                  <c:v>48.483800000000002</c:v>
                </c:pt>
                <c:pt idx="5224">
                  <c:v>48.4938</c:v>
                </c:pt>
                <c:pt idx="5225">
                  <c:v>48.503700000000002</c:v>
                </c:pt>
                <c:pt idx="5226">
                  <c:v>48.5062</c:v>
                </c:pt>
                <c:pt idx="5227">
                  <c:v>48.508699999999997</c:v>
                </c:pt>
                <c:pt idx="5228">
                  <c:v>48.513599999999997</c:v>
                </c:pt>
                <c:pt idx="5229">
                  <c:v>48.523600000000002</c:v>
                </c:pt>
                <c:pt idx="5230">
                  <c:v>48.532249999999998</c:v>
                </c:pt>
                <c:pt idx="5231">
                  <c:v>46.551299999999998</c:v>
                </c:pt>
                <c:pt idx="5232">
                  <c:v>46.739449999999998</c:v>
                </c:pt>
                <c:pt idx="5233">
                  <c:v>46.927599999999998</c:v>
                </c:pt>
                <c:pt idx="5234">
                  <c:v>47.115749999999998</c:v>
                </c:pt>
                <c:pt idx="5235">
                  <c:v>47.303899999999999</c:v>
                </c:pt>
                <c:pt idx="5236">
                  <c:v>47.517933333333332</c:v>
                </c:pt>
                <c:pt idx="5237">
                  <c:v>47.731966666666658</c:v>
                </c:pt>
                <c:pt idx="5238">
                  <c:v>47.945999999999998</c:v>
                </c:pt>
                <c:pt idx="5239">
                  <c:v>48.424199999999999</c:v>
                </c:pt>
                <c:pt idx="5240">
                  <c:v>47.098950000000002</c:v>
                </c:pt>
                <c:pt idx="5241">
                  <c:v>47.967100000000002</c:v>
                </c:pt>
                <c:pt idx="5242">
                  <c:v>47.936883333333327</c:v>
                </c:pt>
                <c:pt idx="5243">
                  <c:v>47.906666666666673</c:v>
                </c:pt>
                <c:pt idx="5244">
                  <c:v>47.876449999999998</c:v>
                </c:pt>
                <c:pt idx="5245">
                  <c:v>47.783299999999997</c:v>
                </c:pt>
                <c:pt idx="5246">
                  <c:v>48.262700000000002</c:v>
                </c:pt>
                <c:pt idx="5247">
                  <c:v>48.031700000000001</c:v>
                </c:pt>
                <c:pt idx="5248">
                  <c:v>47.594499999999996</c:v>
                </c:pt>
                <c:pt idx="5249">
                  <c:v>47.800699999999999</c:v>
                </c:pt>
                <c:pt idx="5250">
                  <c:v>47.5747</c:v>
                </c:pt>
                <c:pt idx="5251">
                  <c:v>47.673999999999999</c:v>
                </c:pt>
                <c:pt idx="5252">
                  <c:v>47.890099999999997</c:v>
                </c:pt>
                <c:pt idx="5253">
                  <c:v>47.810600000000001</c:v>
                </c:pt>
                <c:pt idx="5254">
                  <c:v>47.967100000000002</c:v>
                </c:pt>
                <c:pt idx="5255">
                  <c:v>47.825600000000001</c:v>
                </c:pt>
                <c:pt idx="5256">
                  <c:v>48.290100000000002</c:v>
                </c:pt>
                <c:pt idx="5257">
                  <c:v>47.823099999999997</c:v>
                </c:pt>
                <c:pt idx="5258">
                  <c:v>48.146000000000001</c:v>
                </c:pt>
                <c:pt idx="5259">
                  <c:v>47.994500000000002</c:v>
                </c:pt>
                <c:pt idx="5260">
                  <c:v>48.131100000000004</c:v>
                </c:pt>
                <c:pt idx="5261">
                  <c:v>48.143500000000003</c:v>
                </c:pt>
                <c:pt idx="5262">
                  <c:v>48.039200000000001</c:v>
                </c:pt>
                <c:pt idx="5263">
                  <c:v>48.078899999999997</c:v>
                </c:pt>
                <c:pt idx="5264">
                  <c:v>48.009399999999999</c:v>
                </c:pt>
                <c:pt idx="5265">
                  <c:v>47.9572</c:v>
                </c:pt>
                <c:pt idx="5266">
                  <c:v>47.996899999999997</c:v>
                </c:pt>
                <c:pt idx="5267">
                  <c:v>48.069000000000003</c:v>
                </c:pt>
                <c:pt idx="5268">
                  <c:v>48.101300000000002</c:v>
                </c:pt>
                <c:pt idx="5269">
                  <c:v>47.914999999999999</c:v>
                </c:pt>
                <c:pt idx="5270">
                  <c:v>47.987000000000002</c:v>
                </c:pt>
                <c:pt idx="5271">
                  <c:v>47.877699999999997</c:v>
                </c:pt>
                <c:pt idx="5272">
                  <c:v>47.927399999999999</c:v>
                </c:pt>
                <c:pt idx="5273">
                  <c:v>47.748600000000003</c:v>
                </c:pt>
                <c:pt idx="5274">
                  <c:v>47.666600000000003</c:v>
                </c:pt>
                <c:pt idx="5275">
                  <c:v>47.606999999999999</c:v>
                </c:pt>
                <c:pt idx="5276">
                  <c:v>47.477800000000002</c:v>
                </c:pt>
                <c:pt idx="5277">
                  <c:v>47.500100000000003</c:v>
                </c:pt>
                <c:pt idx="5278">
                  <c:v>47.281599999999997</c:v>
                </c:pt>
                <c:pt idx="5279">
                  <c:v>47.224400000000003</c:v>
                </c:pt>
                <c:pt idx="5280">
                  <c:v>47.3337</c:v>
                </c:pt>
                <c:pt idx="5281">
                  <c:v>47.112699999999997</c:v>
                </c:pt>
                <c:pt idx="5282">
                  <c:v>47.244300000000003</c:v>
                </c:pt>
                <c:pt idx="5283">
                  <c:v>47.378399999999999</c:v>
                </c:pt>
                <c:pt idx="5284">
                  <c:v>47.356050000000003</c:v>
                </c:pt>
                <c:pt idx="5285">
                  <c:v>47.3337</c:v>
                </c:pt>
                <c:pt idx="5286">
                  <c:v>47.358600000000003</c:v>
                </c:pt>
                <c:pt idx="5287">
                  <c:v>47.433100000000003</c:v>
                </c:pt>
                <c:pt idx="5288">
                  <c:v>47.584600000000002</c:v>
                </c:pt>
                <c:pt idx="5289">
                  <c:v>47.542400000000001</c:v>
                </c:pt>
                <c:pt idx="5290">
                  <c:v>47.552950000000003</c:v>
                </c:pt>
                <c:pt idx="5291">
                  <c:v>47.563499999999998</c:v>
                </c:pt>
                <c:pt idx="5292">
                  <c:v>47.485250000000001</c:v>
                </c:pt>
                <c:pt idx="5293">
                  <c:v>47.406999999999996</c:v>
                </c:pt>
                <c:pt idx="5294">
                  <c:v>47.527500000000003</c:v>
                </c:pt>
                <c:pt idx="5295">
                  <c:v>47.572200000000002</c:v>
                </c:pt>
                <c:pt idx="5296">
                  <c:v>47.380899999999997</c:v>
                </c:pt>
                <c:pt idx="5297">
                  <c:v>47.552300000000002</c:v>
                </c:pt>
                <c:pt idx="5298">
                  <c:v>47.572200000000002</c:v>
                </c:pt>
                <c:pt idx="5299">
                  <c:v>47.375900000000001</c:v>
                </c:pt>
                <c:pt idx="5300">
                  <c:v>47.5747</c:v>
                </c:pt>
                <c:pt idx="5301">
                  <c:v>47.495199999999997</c:v>
                </c:pt>
                <c:pt idx="5302">
                  <c:v>47.348599999999998</c:v>
                </c:pt>
                <c:pt idx="5303">
                  <c:v>47.716299999999997</c:v>
                </c:pt>
                <c:pt idx="5304">
                  <c:v>47.582099999999997</c:v>
                </c:pt>
                <c:pt idx="5305">
                  <c:v>47.780799999999999</c:v>
                </c:pt>
                <c:pt idx="5306">
                  <c:v>47.7883</c:v>
                </c:pt>
                <c:pt idx="5307">
                  <c:v>47.8703</c:v>
                </c:pt>
                <c:pt idx="5308">
                  <c:v>47.852899999999998</c:v>
                </c:pt>
                <c:pt idx="5309">
                  <c:v>47.932400000000001</c:v>
                </c:pt>
                <c:pt idx="5310">
                  <c:v>47.756</c:v>
                </c:pt>
                <c:pt idx="5311">
                  <c:v>47.912500000000001</c:v>
                </c:pt>
                <c:pt idx="5312">
                  <c:v>47.798200000000001</c:v>
                </c:pt>
                <c:pt idx="5313">
                  <c:v>47.765900000000002</c:v>
                </c:pt>
                <c:pt idx="5314">
                  <c:v>47.967100000000002</c:v>
                </c:pt>
                <c:pt idx="5315">
                  <c:v>47.9373</c:v>
                </c:pt>
                <c:pt idx="5316">
                  <c:v>48.036700000000003</c:v>
                </c:pt>
                <c:pt idx="5317">
                  <c:v>47.847900000000003</c:v>
                </c:pt>
                <c:pt idx="5318">
                  <c:v>47.857799999999997</c:v>
                </c:pt>
                <c:pt idx="5319">
                  <c:v>47.743600000000001</c:v>
                </c:pt>
                <c:pt idx="5320">
                  <c:v>47.7759</c:v>
                </c:pt>
                <c:pt idx="5321">
                  <c:v>47.778399999999998</c:v>
                </c:pt>
                <c:pt idx="5322">
                  <c:v>47.845399999999998</c:v>
                </c:pt>
                <c:pt idx="5323">
                  <c:v>47.813099999999999</c:v>
                </c:pt>
                <c:pt idx="5324">
                  <c:v>47.885199999999998</c:v>
                </c:pt>
                <c:pt idx="5325">
                  <c:v>48.3</c:v>
                </c:pt>
                <c:pt idx="5326">
                  <c:v>48.312399999999997</c:v>
                </c:pt>
                <c:pt idx="5327">
                  <c:v>48.317399999999999</c:v>
                </c:pt>
                <c:pt idx="5328">
                  <c:v>45.105600000000003</c:v>
                </c:pt>
                <c:pt idx="5329">
                  <c:v>46.275500000000001</c:v>
                </c:pt>
                <c:pt idx="5330">
                  <c:v>47.425600000000003</c:v>
                </c:pt>
                <c:pt idx="5331">
                  <c:v>47.025700000000001</c:v>
                </c:pt>
                <c:pt idx="5332">
                  <c:v>47.765900000000002</c:v>
                </c:pt>
                <c:pt idx="5333">
                  <c:v>47.455399999999997</c:v>
                </c:pt>
                <c:pt idx="5334">
                  <c:v>46.121499999999997</c:v>
                </c:pt>
                <c:pt idx="5335">
                  <c:v>46.8568</c:v>
                </c:pt>
                <c:pt idx="5336">
                  <c:v>46.250700000000002</c:v>
                </c:pt>
                <c:pt idx="5337">
                  <c:v>46.322699999999998</c:v>
                </c:pt>
                <c:pt idx="5338">
                  <c:v>44.976399999999998</c:v>
                </c:pt>
                <c:pt idx="5339">
                  <c:v>47.959699999999998</c:v>
                </c:pt>
                <c:pt idx="5340">
                  <c:v>48.016824999999997</c:v>
                </c:pt>
                <c:pt idx="5341">
                  <c:v>48.073950000000004</c:v>
                </c:pt>
                <c:pt idx="5342">
                  <c:v>48.123600000000003</c:v>
                </c:pt>
                <c:pt idx="5343">
                  <c:v>48.143500000000003</c:v>
                </c:pt>
                <c:pt idx="5344">
                  <c:v>48.1584</c:v>
                </c:pt>
                <c:pt idx="5345">
                  <c:v>48.175800000000002</c:v>
                </c:pt>
                <c:pt idx="5346">
                  <c:v>48.1907</c:v>
                </c:pt>
                <c:pt idx="5347">
                  <c:v>48.203099999999999</c:v>
                </c:pt>
                <c:pt idx="5348">
                  <c:v>48.213099999999997</c:v>
                </c:pt>
                <c:pt idx="5349">
                  <c:v>48.225499999999997</c:v>
                </c:pt>
                <c:pt idx="5350">
                  <c:v>48.232900000000001</c:v>
                </c:pt>
                <c:pt idx="5351">
                  <c:v>48.2453</c:v>
                </c:pt>
                <c:pt idx="5352">
                  <c:v>48.252800000000001</c:v>
                </c:pt>
                <c:pt idx="5353">
                  <c:v>48.262700000000002</c:v>
                </c:pt>
                <c:pt idx="5354">
                  <c:v>46.630750000000013</c:v>
                </c:pt>
                <c:pt idx="5355">
                  <c:v>44.998800000000003</c:v>
                </c:pt>
                <c:pt idx="5356">
                  <c:v>44.977649999999997</c:v>
                </c:pt>
                <c:pt idx="5357">
                  <c:v>44.956499999999998</c:v>
                </c:pt>
                <c:pt idx="5358">
                  <c:v>46.338850000000001</c:v>
                </c:pt>
                <c:pt idx="5359">
                  <c:v>47.199575000000003</c:v>
                </c:pt>
                <c:pt idx="5360">
                  <c:v>48.060299999999998</c:v>
                </c:pt>
                <c:pt idx="5361">
                  <c:v>48.1038</c:v>
                </c:pt>
                <c:pt idx="5362">
                  <c:v>48.126100000000001</c:v>
                </c:pt>
                <c:pt idx="5363">
                  <c:v>48.140999999999998</c:v>
                </c:pt>
                <c:pt idx="5364">
                  <c:v>48.155900000000003</c:v>
                </c:pt>
                <c:pt idx="5365">
                  <c:v>47.996324999999999</c:v>
                </c:pt>
                <c:pt idx="5366">
                  <c:v>47.836750000000002</c:v>
                </c:pt>
                <c:pt idx="5367">
                  <c:v>47.177199999999999</c:v>
                </c:pt>
                <c:pt idx="5368">
                  <c:v>46.936300000000003</c:v>
                </c:pt>
                <c:pt idx="5369">
                  <c:v>47.604500000000002</c:v>
                </c:pt>
                <c:pt idx="5370">
                  <c:v>47.959699999999998</c:v>
                </c:pt>
                <c:pt idx="5371">
                  <c:v>48.016800000000003</c:v>
                </c:pt>
                <c:pt idx="5372">
                  <c:v>48.081400000000002</c:v>
                </c:pt>
                <c:pt idx="5373">
                  <c:v>47.599499999999999</c:v>
                </c:pt>
                <c:pt idx="5374">
                  <c:v>47.750999999999998</c:v>
                </c:pt>
                <c:pt idx="5375">
                  <c:v>48.111199999999997</c:v>
                </c:pt>
                <c:pt idx="5376">
                  <c:v>48.112450000000003</c:v>
                </c:pt>
                <c:pt idx="5377">
                  <c:v>48.113700000000001</c:v>
                </c:pt>
                <c:pt idx="5378">
                  <c:v>48.088850000000001</c:v>
                </c:pt>
                <c:pt idx="5379">
                  <c:v>48.128599999999999</c:v>
                </c:pt>
                <c:pt idx="5380">
                  <c:v>48.031700000000001</c:v>
                </c:pt>
                <c:pt idx="5381">
                  <c:v>47.993825000000001</c:v>
                </c:pt>
                <c:pt idx="5382">
                  <c:v>47.955950000000001</c:v>
                </c:pt>
                <c:pt idx="5383">
                  <c:v>47.934800000000003</c:v>
                </c:pt>
                <c:pt idx="5384">
                  <c:v>47.987000000000002</c:v>
                </c:pt>
                <c:pt idx="5385">
                  <c:v>47.944800000000001</c:v>
                </c:pt>
                <c:pt idx="5386">
                  <c:v>47.949800000000003</c:v>
                </c:pt>
                <c:pt idx="5387">
                  <c:v>48.205599999999997</c:v>
                </c:pt>
                <c:pt idx="5388">
                  <c:v>48.222999999999999</c:v>
                </c:pt>
                <c:pt idx="5389">
                  <c:v>48.232900000000001</c:v>
                </c:pt>
                <c:pt idx="5390">
                  <c:v>48.225499999999997</c:v>
                </c:pt>
                <c:pt idx="5391">
                  <c:v>48.203099999999999</c:v>
                </c:pt>
                <c:pt idx="5392">
                  <c:v>48.078899999999997</c:v>
                </c:pt>
                <c:pt idx="5393">
                  <c:v>48.1038</c:v>
                </c:pt>
                <c:pt idx="5394">
                  <c:v>47.959699999999998</c:v>
                </c:pt>
                <c:pt idx="5395">
                  <c:v>46.595999999999997</c:v>
                </c:pt>
                <c:pt idx="5396">
                  <c:v>47.746099999999998</c:v>
                </c:pt>
                <c:pt idx="5397">
                  <c:v>48.386899999999997</c:v>
                </c:pt>
                <c:pt idx="5398">
                  <c:v>48.195700000000002</c:v>
                </c:pt>
                <c:pt idx="5399">
                  <c:v>48.290100000000002</c:v>
                </c:pt>
                <c:pt idx="5400">
                  <c:v>48.242899999999999</c:v>
                </c:pt>
                <c:pt idx="5401">
                  <c:v>48.247799999999998</c:v>
                </c:pt>
                <c:pt idx="5402">
                  <c:v>48.255299999999998</c:v>
                </c:pt>
                <c:pt idx="5403">
                  <c:v>48.260300000000001</c:v>
                </c:pt>
                <c:pt idx="5404">
                  <c:v>48.262700000000002</c:v>
                </c:pt>
                <c:pt idx="5405">
                  <c:v>48.267699999999998</c:v>
                </c:pt>
                <c:pt idx="5406">
                  <c:v>48.2727</c:v>
                </c:pt>
                <c:pt idx="5407">
                  <c:v>48.275199999999998</c:v>
                </c:pt>
                <c:pt idx="5408">
                  <c:v>48.282600000000002</c:v>
                </c:pt>
                <c:pt idx="5409">
                  <c:v>48.28176666666667</c:v>
                </c:pt>
                <c:pt idx="5410">
                  <c:v>48.28093333333333</c:v>
                </c:pt>
                <c:pt idx="5411">
                  <c:v>48.280099999999997</c:v>
                </c:pt>
                <c:pt idx="5412">
                  <c:v>48.151434285714281</c:v>
                </c:pt>
                <c:pt idx="5413">
                  <c:v>48.022768571428571</c:v>
                </c:pt>
                <c:pt idx="5414">
                  <c:v>47.894102857142848</c:v>
                </c:pt>
                <c:pt idx="5415">
                  <c:v>47.765437142857152</c:v>
                </c:pt>
                <c:pt idx="5416">
                  <c:v>47.636771428571429</c:v>
                </c:pt>
                <c:pt idx="5417">
                  <c:v>48.528500000000001</c:v>
                </c:pt>
                <c:pt idx="5418">
                  <c:v>47.763500000000001</c:v>
                </c:pt>
                <c:pt idx="5419">
                  <c:v>47.813099999999999</c:v>
                </c:pt>
                <c:pt idx="5420">
                  <c:v>47.885199999999998</c:v>
                </c:pt>
                <c:pt idx="5421">
                  <c:v>48.352200000000003</c:v>
                </c:pt>
                <c:pt idx="5422">
                  <c:v>48.501199999999997</c:v>
                </c:pt>
                <c:pt idx="5423">
                  <c:v>48.305</c:v>
                </c:pt>
                <c:pt idx="5424">
                  <c:v>48.2453</c:v>
                </c:pt>
                <c:pt idx="5425">
                  <c:v>48.255299999999998</c:v>
                </c:pt>
                <c:pt idx="5426">
                  <c:v>48.260300000000001</c:v>
                </c:pt>
                <c:pt idx="5427">
                  <c:v>48.267699999999998</c:v>
                </c:pt>
                <c:pt idx="5428">
                  <c:v>48.2727</c:v>
                </c:pt>
                <c:pt idx="5429">
                  <c:v>48.275199999999998</c:v>
                </c:pt>
                <c:pt idx="5430">
                  <c:v>47.860300000000002</c:v>
                </c:pt>
                <c:pt idx="5431">
                  <c:v>44.921799999999998</c:v>
                </c:pt>
                <c:pt idx="5432">
                  <c:v>44.934199999999997</c:v>
                </c:pt>
                <c:pt idx="5433">
                  <c:v>44.805</c:v>
                </c:pt>
                <c:pt idx="5434">
                  <c:v>44.8994</c:v>
                </c:pt>
                <c:pt idx="5435">
                  <c:v>44.969000000000001</c:v>
                </c:pt>
                <c:pt idx="5436">
                  <c:v>44.581499999999998</c:v>
                </c:pt>
                <c:pt idx="5437">
                  <c:v>44.608800000000002</c:v>
                </c:pt>
                <c:pt idx="5438">
                  <c:v>44.8249</c:v>
                </c:pt>
                <c:pt idx="5439">
                  <c:v>47.803199999999997</c:v>
                </c:pt>
                <c:pt idx="5440">
                  <c:v>47.8628</c:v>
                </c:pt>
                <c:pt idx="5441">
                  <c:v>47.9026</c:v>
                </c:pt>
                <c:pt idx="5442">
                  <c:v>47.929900000000004</c:v>
                </c:pt>
                <c:pt idx="5443">
                  <c:v>47.954700000000003</c:v>
                </c:pt>
                <c:pt idx="5444">
                  <c:v>47.974600000000002</c:v>
                </c:pt>
                <c:pt idx="5445">
                  <c:v>47.991999999999997</c:v>
                </c:pt>
                <c:pt idx="5446">
                  <c:v>48.006900000000002</c:v>
                </c:pt>
                <c:pt idx="5447">
                  <c:v>48.021799999999999</c:v>
                </c:pt>
                <c:pt idx="5448">
                  <c:v>48.034199999999998</c:v>
                </c:pt>
                <c:pt idx="5449">
                  <c:v>48.046599999999998</c:v>
                </c:pt>
                <c:pt idx="5450">
                  <c:v>48.056600000000003</c:v>
                </c:pt>
                <c:pt idx="5451">
                  <c:v>48.066499999999998</c:v>
                </c:pt>
                <c:pt idx="5452">
                  <c:v>48.0764</c:v>
                </c:pt>
                <c:pt idx="5453">
                  <c:v>48.086399999999998</c:v>
                </c:pt>
                <c:pt idx="5454">
                  <c:v>48.091299999999997</c:v>
                </c:pt>
                <c:pt idx="5455">
                  <c:v>48.1038</c:v>
                </c:pt>
                <c:pt idx="5456">
                  <c:v>48.108699999999999</c:v>
                </c:pt>
                <c:pt idx="5457">
                  <c:v>48.116199999999999</c:v>
                </c:pt>
                <c:pt idx="5458">
                  <c:v>48.123600000000003</c:v>
                </c:pt>
                <c:pt idx="5459">
                  <c:v>48.131100000000004</c:v>
                </c:pt>
                <c:pt idx="5460">
                  <c:v>48.138500000000001</c:v>
                </c:pt>
                <c:pt idx="5461">
                  <c:v>48.140999999999998</c:v>
                </c:pt>
                <c:pt idx="5462">
                  <c:v>48.148499999999999</c:v>
                </c:pt>
                <c:pt idx="5463">
                  <c:v>47.303899999999999</c:v>
                </c:pt>
                <c:pt idx="5464">
                  <c:v>46.409700000000001</c:v>
                </c:pt>
                <c:pt idx="5465">
                  <c:v>48.116199999999999</c:v>
                </c:pt>
                <c:pt idx="5466">
                  <c:v>48.051600000000001</c:v>
                </c:pt>
                <c:pt idx="5467">
                  <c:v>48.128599999999999</c:v>
                </c:pt>
                <c:pt idx="5468">
                  <c:v>48.140999999999998</c:v>
                </c:pt>
                <c:pt idx="5469">
                  <c:v>48.148499999999999</c:v>
                </c:pt>
                <c:pt idx="5470">
                  <c:v>48.153399999999998</c:v>
                </c:pt>
                <c:pt idx="5471">
                  <c:v>48.1584</c:v>
                </c:pt>
                <c:pt idx="5472">
                  <c:v>48.165900000000001</c:v>
                </c:pt>
                <c:pt idx="5473">
                  <c:v>48.168399999999998</c:v>
                </c:pt>
                <c:pt idx="5474">
                  <c:v>48.175800000000002</c:v>
                </c:pt>
                <c:pt idx="5475">
                  <c:v>48.180799999999998</c:v>
                </c:pt>
                <c:pt idx="5476">
                  <c:v>48.183300000000003</c:v>
                </c:pt>
                <c:pt idx="5477">
                  <c:v>48.185699999999997</c:v>
                </c:pt>
                <c:pt idx="5478">
                  <c:v>48.1907</c:v>
                </c:pt>
                <c:pt idx="5479">
                  <c:v>48.195700000000002</c:v>
                </c:pt>
                <c:pt idx="5480">
                  <c:v>48.1982</c:v>
                </c:pt>
                <c:pt idx="5481">
                  <c:v>48.203099999999999</c:v>
                </c:pt>
                <c:pt idx="5482">
                  <c:v>48.205599999999997</c:v>
                </c:pt>
                <c:pt idx="5483">
                  <c:v>48.207475000000002</c:v>
                </c:pt>
                <c:pt idx="5484">
                  <c:v>48.209350000000001</c:v>
                </c:pt>
                <c:pt idx="5485">
                  <c:v>48.213099999999997</c:v>
                </c:pt>
                <c:pt idx="5486">
                  <c:v>48.218000000000004</c:v>
                </c:pt>
                <c:pt idx="5487">
                  <c:v>48.220500000000001</c:v>
                </c:pt>
                <c:pt idx="5488">
                  <c:v>48.222999999999999</c:v>
                </c:pt>
                <c:pt idx="5489">
                  <c:v>48.225499999999997</c:v>
                </c:pt>
                <c:pt idx="5490">
                  <c:v>48.228000000000002</c:v>
                </c:pt>
                <c:pt idx="5491">
                  <c:v>48.230400000000003</c:v>
                </c:pt>
                <c:pt idx="5492">
                  <c:v>48.232900000000001</c:v>
                </c:pt>
                <c:pt idx="5493">
                  <c:v>48.235399999999998</c:v>
                </c:pt>
                <c:pt idx="5494">
                  <c:v>48.235399999999998</c:v>
                </c:pt>
                <c:pt idx="5495">
                  <c:v>48.237900000000003</c:v>
                </c:pt>
                <c:pt idx="5496">
                  <c:v>48.240400000000001</c:v>
                </c:pt>
                <c:pt idx="5497">
                  <c:v>48.242899999999999</c:v>
                </c:pt>
                <c:pt idx="5498">
                  <c:v>48.247799999999998</c:v>
                </c:pt>
                <c:pt idx="5499">
                  <c:v>48.2453</c:v>
                </c:pt>
                <c:pt idx="5500">
                  <c:v>48.250300000000003</c:v>
                </c:pt>
                <c:pt idx="5501">
                  <c:v>48.250300000000003</c:v>
                </c:pt>
                <c:pt idx="5502">
                  <c:v>48.252800000000001</c:v>
                </c:pt>
                <c:pt idx="5503">
                  <c:v>48.255299999999998</c:v>
                </c:pt>
                <c:pt idx="5504">
                  <c:v>48.257800000000003</c:v>
                </c:pt>
                <c:pt idx="5505">
                  <c:v>48.257800000000003</c:v>
                </c:pt>
                <c:pt idx="5506">
                  <c:v>48.260300000000001</c:v>
                </c:pt>
                <c:pt idx="5507">
                  <c:v>48.262700000000002</c:v>
                </c:pt>
                <c:pt idx="5508">
                  <c:v>48.2652</c:v>
                </c:pt>
                <c:pt idx="5509">
                  <c:v>48.2652</c:v>
                </c:pt>
                <c:pt idx="5510">
                  <c:v>48.2652</c:v>
                </c:pt>
                <c:pt idx="5511">
                  <c:v>48.267699999999998</c:v>
                </c:pt>
                <c:pt idx="5512">
                  <c:v>48.267699999999998</c:v>
                </c:pt>
                <c:pt idx="5513">
                  <c:v>48.270200000000003</c:v>
                </c:pt>
                <c:pt idx="5514">
                  <c:v>48.2727</c:v>
                </c:pt>
                <c:pt idx="5515">
                  <c:v>48.275199999999998</c:v>
                </c:pt>
                <c:pt idx="5516">
                  <c:v>48.275199999999998</c:v>
                </c:pt>
                <c:pt idx="5517">
                  <c:v>48.275199999999998</c:v>
                </c:pt>
                <c:pt idx="5518">
                  <c:v>48.2776</c:v>
                </c:pt>
                <c:pt idx="5519">
                  <c:v>48.2776</c:v>
                </c:pt>
                <c:pt idx="5520">
                  <c:v>48.2776</c:v>
                </c:pt>
                <c:pt idx="5521">
                  <c:v>48.280099999999997</c:v>
                </c:pt>
                <c:pt idx="5522">
                  <c:v>48.2776</c:v>
                </c:pt>
                <c:pt idx="5523">
                  <c:v>48.282600000000002</c:v>
                </c:pt>
                <c:pt idx="5524">
                  <c:v>48.282600000000002</c:v>
                </c:pt>
                <c:pt idx="5525">
                  <c:v>48.282600000000002</c:v>
                </c:pt>
                <c:pt idx="5526">
                  <c:v>48.287599999999998</c:v>
                </c:pt>
                <c:pt idx="5527">
                  <c:v>48.2851</c:v>
                </c:pt>
                <c:pt idx="5528">
                  <c:v>48.286349999999999</c:v>
                </c:pt>
                <c:pt idx="5529">
                  <c:v>48.287599999999998</c:v>
                </c:pt>
                <c:pt idx="5530">
                  <c:v>48.287599999999998</c:v>
                </c:pt>
                <c:pt idx="5531">
                  <c:v>48.290100000000002</c:v>
                </c:pt>
                <c:pt idx="5532">
                  <c:v>48.290100000000002</c:v>
                </c:pt>
                <c:pt idx="5533">
                  <c:v>48.290100000000002</c:v>
                </c:pt>
                <c:pt idx="5534">
                  <c:v>48.292499999999997</c:v>
                </c:pt>
                <c:pt idx="5535">
                  <c:v>48.295000000000002</c:v>
                </c:pt>
                <c:pt idx="5536">
                  <c:v>48.295000000000002</c:v>
                </c:pt>
                <c:pt idx="5537">
                  <c:v>48.295000000000002</c:v>
                </c:pt>
                <c:pt idx="5538">
                  <c:v>48.295000000000002</c:v>
                </c:pt>
                <c:pt idx="5539">
                  <c:v>48.295000000000002</c:v>
                </c:pt>
                <c:pt idx="5540">
                  <c:v>48.297499999999999</c:v>
                </c:pt>
                <c:pt idx="5541">
                  <c:v>48.297499999999999</c:v>
                </c:pt>
                <c:pt idx="5542">
                  <c:v>48.3</c:v>
                </c:pt>
                <c:pt idx="5543">
                  <c:v>48.3</c:v>
                </c:pt>
                <c:pt idx="5544">
                  <c:v>48.3</c:v>
                </c:pt>
                <c:pt idx="5545">
                  <c:v>48.3</c:v>
                </c:pt>
                <c:pt idx="5546">
                  <c:v>48.3</c:v>
                </c:pt>
                <c:pt idx="5547">
                  <c:v>48.302500000000002</c:v>
                </c:pt>
                <c:pt idx="5548">
                  <c:v>48.302500000000002</c:v>
                </c:pt>
                <c:pt idx="5549">
                  <c:v>48.302500000000002</c:v>
                </c:pt>
                <c:pt idx="5550">
                  <c:v>48.305</c:v>
                </c:pt>
                <c:pt idx="5551">
                  <c:v>48.302500000000002</c:v>
                </c:pt>
                <c:pt idx="5552">
                  <c:v>48.302500000000002</c:v>
                </c:pt>
                <c:pt idx="5553">
                  <c:v>48.305</c:v>
                </c:pt>
                <c:pt idx="5554">
                  <c:v>48.305</c:v>
                </c:pt>
                <c:pt idx="5555">
                  <c:v>48.305</c:v>
                </c:pt>
                <c:pt idx="5556">
                  <c:v>48.307400000000001</c:v>
                </c:pt>
                <c:pt idx="5557">
                  <c:v>48.305</c:v>
                </c:pt>
                <c:pt idx="5558">
                  <c:v>48.305</c:v>
                </c:pt>
                <c:pt idx="5559">
                  <c:v>48.305</c:v>
                </c:pt>
                <c:pt idx="5560">
                  <c:v>48.306199999999997</c:v>
                </c:pt>
                <c:pt idx="5561">
                  <c:v>48.307400000000001</c:v>
                </c:pt>
                <c:pt idx="5562">
                  <c:v>48.307400000000001</c:v>
                </c:pt>
                <c:pt idx="5563">
                  <c:v>48.309899999999999</c:v>
                </c:pt>
                <c:pt idx="5564">
                  <c:v>48.309899999999999</c:v>
                </c:pt>
                <c:pt idx="5565">
                  <c:v>48.309899999999999</c:v>
                </c:pt>
                <c:pt idx="5566">
                  <c:v>48.309899999999999</c:v>
                </c:pt>
                <c:pt idx="5567">
                  <c:v>48.309899999999999</c:v>
                </c:pt>
                <c:pt idx="5568">
                  <c:v>48.312399999999997</c:v>
                </c:pt>
                <c:pt idx="5569">
                  <c:v>48.309899999999999</c:v>
                </c:pt>
                <c:pt idx="5570">
                  <c:v>48.312399999999997</c:v>
                </c:pt>
                <c:pt idx="5571">
                  <c:v>48.312399999999997</c:v>
                </c:pt>
                <c:pt idx="5572">
                  <c:v>48.312399999999997</c:v>
                </c:pt>
                <c:pt idx="5573">
                  <c:v>48.314900000000002</c:v>
                </c:pt>
                <c:pt idx="5574">
                  <c:v>48.312399999999997</c:v>
                </c:pt>
                <c:pt idx="5575">
                  <c:v>48.314900000000002</c:v>
                </c:pt>
                <c:pt idx="5576">
                  <c:v>48.314900000000002</c:v>
                </c:pt>
                <c:pt idx="5577">
                  <c:v>48.314900000000002</c:v>
                </c:pt>
                <c:pt idx="5578">
                  <c:v>48.314900000000002</c:v>
                </c:pt>
                <c:pt idx="5579">
                  <c:v>48.317399999999999</c:v>
                </c:pt>
                <c:pt idx="5580">
                  <c:v>48.317399999999999</c:v>
                </c:pt>
                <c:pt idx="5581">
                  <c:v>48.317399999999999</c:v>
                </c:pt>
                <c:pt idx="5582">
                  <c:v>48.317399999999999</c:v>
                </c:pt>
                <c:pt idx="5583">
                  <c:v>48.317399999999999</c:v>
                </c:pt>
                <c:pt idx="5584">
                  <c:v>48.317399999999999</c:v>
                </c:pt>
                <c:pt idx="5585">
                  <c:v>48.317399999999999</c:v>
                </c:pt>
                <c:pt idx="5586">
                  <c:v>48.317399999999999</c:v>
                </c:pt>
                <c:pt idx="5587">
                  <c:v>48.319899999999997</c:v>
                </c:pt>
                <c:pt idx="5588">
                  <c:v>48.319899999999997</c:v>
                </c:pt>
                <c:pt idx="5589">
                  <c:v>48.319899999999997</c:v>
                </c:pt>
                <c:pt idx="5590">
                  <c:v>48.319899999999997</c:v>
                </c:pt>
                <c:pt idx="5591">
                  <c:v>48.319899999999997</c:v>
                </c:pt>
                <c:pt idx="5592">
                  <c:v>48.319899999999997</c:v>
                </c:pt>
                <c:pt idx="5593">
                  <c:v>48.322400000000002</c:v>
                </c:pt>
                <c:pt idx="5594">
                  <c:v>48.322400000000002</c:v>
                </c:pt>
                <c:pt idx="5595">
                  <c:v>48.322400000000002</c:v>
                </c:pt>
                <c:pt idx="5596">
                  <c:v>48.322400000000002</c:v>
                </c:pt>
                <c:pt idx="5597">
                  <c:v>48.322400000000002</c:v>
                </c:pt>
                <c:pt idx="5598">
                  <c:v>48.323</c:v>
                </c:pt>
                <c:pt idx="5599">
                  <c:v>48.323599999999999</c:v>
                </c:pt>
                <c:pt idx="5600">
                  <c:v>48.322400000000002</c:v>
                </c:pt>
                <c:pt idx="5601">
                  <c:v>48.324800000000003</c:v>
                </c:pt>
                <c:pt idx="5602">
                  <c:v>48.324800000000003</c:v>
                </c:pt>
                <c:pt idx="5603">
                  <c:v>48.324800000000003</c:v>
                </c:pt>
                <c:pt idx="5604">
                  <c:v>48.324800000000003</c:v>
                </c:pt>
                <c:pt idx="5605">
                  <c:v>48.324800000000003</c:v>
                </c:pt>
                <c:pt idx="5606">
                  <c:v>48.324800000000003</c:v>
                </c:pt>
                <c:pt idx="5607">
                  <c:v>48.327300000000001</c:v>
                </c:pt>
                <c:pt idx="5608">
                  <c:v>48.327300000000001</c:v>
                </c:pt>
                <c:pt idx="5609">
                  <c:v>48.327300000000001</c:v>
                </c:pt>
                <c:pt idx="5610">
                  <c:v>48.327300000000001</c:v>
                </c:pt>
                <c:pt idx="5611">
                  <c:v>48.327300000000001</c:v>
                </c:pt>
                <c:pt idx="5612">
                  <c:v>48.327300000000001</c:v>
                </c:pt>
                <c:pt idx="5613">
                  <c:v>48.327300000000001</c:v>
                </c:pt>
                <c:pt idx="5614">
                  <c:v>48.329799999999999</c:v>
                </c:pt>
                <c:pt idx="5615">
                  <c:v>48.329799999999999</c:v>
                </c:pt>
                <c:pt idx="5616">
                  <c:v>48.329799999999999</c:v>
                </c:pt>
                <c:pt idx="5617">
                  <c:v>48.329799999999999</c:v>
                </c:pt>
                <c:pt idx="5618">
                  <c:v>48.329799999999999</c:v>
                </c:pt>
                <c:pt idx="5619">
                  <c:v>48.327300000000001</c:v>
                </c:pt>
                <c:pt idx="5620">
                  <c:v>48.332299999999996</c:v>
                </c:pt>
                <c:pt idx="5621">
                  <c:v>48.329799999999999</c:v>
                </c:pt>
                <c:pt idx="5622">
                  <c:v>48.332299999999996</c:v>
                </c:pt>
                <c:pt idx="5623">
                  <c:v>48.329799999999999</c:v>
                </c:pt>
                <c:pt idx="5624">
                  <c:v>48.329799999999999</c:v>
                </c:pt>
                <c:pt idx="5625">
                  <c:v>48.329799999999999</c:v>
                </c:pt>
                <c:pt idx="5626">
                  <c:v>48.329799999999999</c:v>
                </c:pt>
                <c:pt idx="5627">
                  <c:v>48.332299999999996</c:v>
                </c:pt>
                <c:pt idx="5628">
                  <c:v>48.332299999999996</c:v>
                </c:pt>
                <c:pt idx="5629">
                  <c:v>48.332299999999996</c:v>
                </c:pt>
                <c:pt idx="5630">
                  <c:v>48.332299999999996</c:v>
                </c:pt>
                <c:pt idx="5631">
                  <c:v>48.334800000000001</c:v>
                </c:pt>
                <c:pt idx="5632">
                  <c:v>48.334800000000001</c:v>
                </c:pt>
                <c:pt idx="5633">
                  <c:v>48.332299999999996</c:v>
                </c:pt>
                <c:pt idx="5634">
                  <c:v>48.334800000000001</c:v>
                </c:pt>
                <c:pt idx="5635">
                  <c:v>48.334800000000001</c:v>
                </c:pt>
                <c:pt idx="5636">
                  <c:v>48.332299999999996</c:v>
                </c:pt>
                <c:pt idx="5637">
                  <c:v>48.334800000000001</c:v>
                </c:pt>
                <c:pt idx="5638">
                  <c:v>48.334800000000001</c:v>
                </c:pt>
                <c:pt idx="5639">
                  <c:v>48.334800000000001</c:v>
                </c:pt>
                <c:pt idx="5640">
                  <c:v>48.334800000000001</c:v>
                </c:pt>
                <c:pt idx="5641">
                  <c:v>48.337299999999999</c:v>
                </c:pt>
                <c:pt idx="5642">
                  <c:v>48.334800000000001</c:v>
                </c:pt>
                <c:pt idx="5643">
                  <c:v>48.334800000000001</c:v>
                </c:pt>
                <c:pt idx="5644">
                  <c:v>48.334800000000001</c:v>
                </c:pt>
                <c:pt idx="5645">
                  <c:v>48.334800000000001</c:v>
                </c:pt>
                <c:pt idx="5646">
                  <c:v>48.334800000000001</c:v>
                </c:pt>
                <c:pt idx="5647">
                  <c:v>48.334800000000001</c:v>
                </c:pt>
                <c:pt idx="5648">
                  <c:v>48.337299999999999</c:v>
                </c:pt>
                <c:pt idx="5649">
                  <c:v>48.337299999999999</c:v>
                </c:pt>
                <c:pt idx="5650">
                  <c:v>48.334800000000001</c:v>
                </c:pt>
                <c:pt idx="5651">
                  <c:v>48.334800000000001</c:v>
                </c:pt>
                <c:pt idx="5652">
                  <c:v>48.337299999999999</c:v>
                </c:pt>
                <c:pt idx="5653">
                  <c:v>48.334800000000001</c:v>
                </c:pt>
                <c:pt idx="5654">
                  <c:v>48.334800000000001</c:v>
                </c:pt>
                <c:pt idx="5655">
                  <c:v>48.337299999999999</c:v>
                </c:pt>
                <c:pt idx="5656">
                  <c:v>48.337299999999999</c:v>
                </c:pt>
                <c:pt idx="5657">
                  <c:v>48.337299999999999</c:v>
                </c:pt>
                <c:pt idx="5658">
                  <c:v>48.339700000000001</c:v>
                </c:pt>
                <c:pt idx="5659">
                  <c:v>48.337299999999999</c:v>
                </c:pt>
                <c:pt idx="5660">
                  <c:v>48.337299999999999</c:v>
                </c:pt>
                <c:pt idx="5661">
                  <c:v>48.339700000000001</c:v>
                </c:pt>
                <c:pt idx="5662">
                  <c:v>48.337299999999999</c:v>
                </c:pt>
                <c:pt idx="5663">
                  <c:v>48.339700000000001</c:v>
                </c:pt>
                <c:pt idx="5664">
                  <c:v>48.339700000000001</c:v>
                </c:pt>
                <c:pt idx="5665">
                  <c:v>48.339700000000001</c:v>
                </c:pt>
                <c:pt idx="5666">
                  <c:v>48.337299999999999</c:v>
                </c:pt>
                <c:pt idx="5667">
                  <c:v>48.339700000000001</c:v>
                </c:pt>
                <c:pt idx="5668">
                  <c:v>48.339700000000001</c:v>
                </c:pt>
                <c:pt idx="5669">
                  <c:v>48.339700000000001</c:v>
                </c:pt>
                <c:pt idx="5670">
                  <c:v>48.339700000000001</c:v>
                </c:pt>
                <c:pt idx="5671">
                  <c:v>48.339700000000001</c:v>
                </c:pt>
                <c:pt idx="5672">
                  <c:v>48.339700000000001</c:v>
                </c:pt>
                <c:pt idx="5673">
                  <c:v>48.337299999999999</c:v>
                </c:pt>
                <c:pt idx="5674">
                  <c:v>48.339700000000001</c:v>
                </c:pt>
                <c:pt idx="5675">
                  <c:v>48.339700000000001</c:v>
                </c:pt>
                <c:pt idx="5676">
                  <c:v>48.339700000000001</c:v>
                </c:pt>
                <c:pt idx="5677">
                  <c:v>48.339700000000001</c:v>
                </c:pt>
                <c:pt idx="5678">
                  <c:v>48.339700000000001</c:v>
                </c:pt>
                <c:pt idx="5679">
                  <c:v>48.342199999999998</c:v>
                </c:pt>
                <c:pt idx="5680">
                  <c:v>48.342199999999998</c:v>
                </c:pt>
                <c:pt idx="5681">
                  <c:v>48.339700000000001</c:v>
                </c:pt>
                <c:pt idx="5682">
                  <c:v>48.342199999999998</c:v>
                </c:pt>
                <c:pt idx="5683">
                  <c:v>48.342199999999998</c:v>
                </c:pt>
                <c:pt idx="5684">
                  <c:v>48.342199999999998</c:v>
                </c:pt>
                <c:pt idx="5685">
                  <c:v>48.342199999999998</c:v>
                </c:pt>
                <c:pt idx="5686">
                  <c:v>48.342199999999998</c:v>
                </c:pt>
                <c:pt idx="5687">
                  <c:v>48.342199999999998</c:v>
                </c:pt>
                <c:pt idx="5688">
                  <c:v>48.342199999999998</c:v>
                </c:pt>
                <c:pt idx="5689">
                  <c:v>48.342199999999998</c:v>
                </c:pt>
                <c:pt idx="5690">
                  <c:v>48.344700000000003</c:v>
                </c:pt>
                <c:pt idx="5691">
                  <c:v>48.342199999999998</c:v>
                </c:pt>
                <c:pt idx="5692">
                  <c:v>48.344700000000003</c:v>
                </c:pt>
                <c:pt idx="5693">
                  <c:v>48.342199999999998</c:v>
                </c:pt>
                <c:pt idx="5694">
                  <c:v>48.344700000000003</c:v>
                </c:pt>
                <c:pt idx="5695">
                  <c:v>48.344700000000003</c:v>
                </c:pt>
                <c:pt idx="5696">
                  <c:v>48.342199999999998</c:v>
                </c:pt>
                <c:pt idx="5697">
                  <c:v>48.342199999999998</c:v>
                </c:pt>
                <c:pt idx="5698">
                  <c:v>48.342199999999998</c:v>
                </c:pt>
                <c:pt idx="5699">
                  <c:v>48.342199999999998</c:v>
                </c:pt>
                <c:pt idx="5700">
                  <c:v>48.344700000000003</c:v>
                </c:pt>
                <c:pt idx="5701">
                  <c:v>48.344700000000003</c:v>
                </c:pt>
                <c:pt idx="5702">
                  <c:v>48.344700000000003</c:v>
                </c:pt>
                <c:pt idx="5703">
                  <c:v>48.344700000000003</c:v>
                </c:pt>
                <c:pt idx="5704">
                  <c:v>48.344700000000003</c:v>
                </c:pt>
                <c:pt idx="5705">
                  <c:v>48.347200000000001</c:v>
                </c:pt>
                <c:pt idx="5706">
                  <c:v>48.347200000000001</c:v>
                </c:pt>
                <c:pt idx="5707">
                  <c:v>48.344700000000003</c:v>
                </c:pt>
                <c:pt idx="5708">
                  <c:v>48.347200000000001</c:v>
                </c:pt>
                <c:pt idx="5709">
                  <c:v>48.344700000000003</c:v>
                </c:pt>
                <c:pt idx="5710">
                  <c:v>48.347200000000001</c:v>
                </c:pt>
                <c:pt idx="5711">
                  <c:v>48.344700000000003</c:v>
                </c:pt>
                <c:pt idx="5712">
                  <c:v>48.344700000000003</c:v>
                </c:pt>
                <c:pt idx="5713">
                  <c:v>48.344700000000003</c:v>
                </c:pt>
                <c:pt idx="5714">
                  <c:v>48.344700000000003</c:v>
                </c:pt>
                <c:pt idx="5715">
                  <c:v>48.344700000000003</c:v>
                </c:pt>
                <c:pt idx="5716">
                  <c:v>48.347200000000001</c:v>
                </c:pt>
                <c:pt idx="5717">
                  <c:v>48.347200000000001</c:v>
                </c:pt>
                <c:pt idx="5718">
                  <c:v>48.346575000000001</c:v>
                </c:pt>
                <c:pt idx="5719">
                  <c:v>48.345950000000002</c:v>
                </c:pt>
                <c:pt idx="5720">
                  <c:v>48.344700000000003</c:v>
                </c:pt>
                <c:pt idx="5721">
                  <c:v>48.347200000000001</c:v>
                </c:pt>
                <c:pt idx="5722">
                  <c:v>48.347200000000001</c:v>
                </c:pt>
                <c:pt idx="5723">
                  <c:v>48.344700000000003</c:v>
                </c:pt>
                <c:pt idx="5724">
                  <c:v>48.344700000000003</c:v>
                </c:pt>
                <c:pt idx="5725">
                  <c:v>48.344700000000003</c:v>
                </c:pt>
                <c:pt idx="5726">
                  <c:v>48.347200000000001</c:v>
                </c:pt>
                <c:pt idx="5727">
                  <c:v>48.347200000000001</c:v>
                </c:pt>
                <c:pt idx="5728">
                  <c:v>48.347200000000001</c:v>
                </c:pt>
                <c:pt idx="5729">
                  <c:v>48.347200000000001</c:v>
                </c:pt>
                <c:pt idx="5730">
                  <c:v>48.344700000000003</c:v>
                </c:pt>
                <c:pt idx="5731">
                  <c:v>48.347200000000001</c:v>
                </c:pt>
                <c:pt idx="5732">
                  <c:v>48.347200000000001</c:v>
                </c:pt>
                <c:pt idx="5733">
                  <c:v>48.347200000000001</c:v>
                </c:pt>
                <c:pt idx="5734">
                  <c:v>48.344700000000003</c:v>
                </c:pt>
                <c:pt idx="5735">
                  <c:v>48.344700000000003</c:v>
                </c:pt>
                <c:pt idx="5736">
                  <c:v>48.344700000000003</c:v>
                </c:pt>
                <c:pt idx="5737">
                  <c:v>48.347200000000001</c:v>
                </c:pt>
                <c:pt idx="5738">
                  <c:v>48.344700000000003</c:v>
                </c:pt>
                <c:pt idx="5739">
                  <c:v>48.344700000000003</c:v>
                </c:pt>
                <c:pt idx="5740">
                  <c:v>48.344700000000003</c:v>
                </c:pt>
                <c:pt idx="5741">
                  <c:v>48.347200000000001</c:v>
                </c:pt>
                <c:pt idx="5742">
                  <c:v>48.347200000000001</c:v>
                </c:pt>
                <c:pt idx="5743">
                  <c:v>48.347200000000008</c:v>
                </c:pt>
                <c:pt idx="5744">
                  <c:v>48.347200000000008</c:v>
                </c:pt>
                <c:pt idx="5745">
                  <c:v>48.347200000000001</c:v>
                </c:pt>
                <c:pt idx="5746">
                  <c:v>48.347200000000001</c:v>
                </c:pt>
                <c:pt idx="5747">
                  <c:v>48.347200000000001</c:v>
                </c:pt>
                <c:pt idx="5748">
                  <c:v>48.347200000000001</c:v>
                </c:pt>
                <c:pt idx="5749">
                  <c:v>48.347200000000001</c:v>
                </c:pt>
                <c:pt idx="5750">
                  <c:v>48.347200000000001</c:v>
                </c:pt>
                <c:pt idx="5751">
                  <c:v>48.347200000000001</c:v>
                </c:pt>
                <c:pt idx="5752">
                  <c:v>48.347200000000001</c:v>
                </c:pt>
                <c:pt idx="5753">
                  <c:v>48.347200000000001</c:v>
                </c:pt>
                <c:pt idx="5754">
                  <c:v>48.347200000000001</c:v>
                </c:pt>
                <c:pt idx="5755">
                  <c:v>48.347200000000001</c:v>
                </c:pt>
                <c:pt idx="5756">
                  <c:v>48.347200000000001</c:v>
                </c:pt>
                <c:pt idx="5757">
                  <c:v>48.347200000000001</c:v>
                </c:pt>
                <c:pt idx="5758">
                  <c:v>48.347200000000001</c:v>
                </c:pt>
                <c:pt idx="5759">
                  <c:v>48.347200000000001</c:v>
                </c:pt>
                <c:pt idx="5760">
                  <c:v>48.347200000000001</c:v>
                </c:pt>
                <c:pt idx="5761">
                  <c:v>48.344700000000003</c:v>
                </c:pt>
                <c:pt idx="5762">
                  <c:v>48.347200000000001</c:v>
                </c:pt>
                <c:pt idx="5763">
                  <c:v>48.347200000000001</c:v>
                </c:pt>
                <c:pt idx="5764">
                  <c:v>48.347200000000001</c:v>
                </c:pt>
                <c:pt idx="5765">
                  <c:v>48.347200000000001</c:v>
                </c:pt>
                <c:pt idx="5766">
                  <c:v>48.349699999999999</c:v>
                </c:pt>
                <c:pt idx="5767">
                  <c:v>48.347200000000001</c:v>
                </c:pt>
                <c:pt idx="5768">
                  <c:v>48.34845</c:v>
                </c:pt>
                <c:pt idx="5769">
                  <c:v>48.349699999999999</c:v>
                </c:pt>
                <c:pt idx="5770">
                  <c:v>48.347200000000001</c:v>
                </c:pt>
                <c:pt idx="5771">
                  <c:v>48.349699999999999</c:v>
                </c:pt>
                <c:pt idx="5772">
                  <c:v>48.357100000000003</c:v>
                </c:pt>
                <c:pt idx="5773">
                  <c:v>48.357100000000003</c:v>
                </c:pt>
                <c:pt idx="5774">
                  <c:v>48.357100000000003</c:v>
                </c:pt>
                <c:pt idx="5775">
                  <c:v>48.354599999999998</c:v>
                </c:pt>
                <c:pt idx="5776">
                  <c:v>48.3596</c:v>
                </c:pt>
                <c:pt idx="5777">
                  <c:v>48.357100000000003</c:v>
                </c:pt>
                <c:pt idx="5778">
                  <c:v>48.357100000000003</c:v>
                </c:pt>
                <c:pt idx="5779">
                  <c:v>48.357725000000002</c:v>
                </c:pt>
                <c:pt idx="5780">
                  <c:v>48.358350000000002</c:v>
                </c:pt>
                <c:pt idx="5781">
                  <c:v>48.3596</c:v>
                </c:pt>
                <c:pt idx="5782">
                  <c:v>48.3596</c:v>
                </c:pt>
                <c:pt idx="5783">
                  <c:v>48.3596</c:v>
                </c:pt>
                <c:pt idx="5784">
                  <c:v>48.362099999999998</c:v>
                </c:pt>
                <c:pt idx="5785">
                  <c:v>48.3596</c:v>
                </c:pt>
                <c:pt idx="5786">
                  <c:v>48.3596</c:v>
                </c:pt>
                <c:pt idx="5787">
                  <c:v>48.3596</c:v>
                </c:pt>
                <c:pt idx="5788">
                  <c:v>48.3596</c:v>
                </c:pt>
                <c:pt idx="5789">
                  <c:v>48.3596</c:v>
                </c:pt>
                <c:pt idx="5790">
                  <c:v>48.3596</c:v>
                </c:pt>
                <c:pt idx="5791">
                  <c:v>48.362099999999998</c:v>
                </c:pt>
                <c:pt idx="5792">
                  <c:v>48.3596</c:v>
                </c:pt>
                <c:pt idx="5793">
                  <c:v>48.362099999999998</c:v>
                </c:pt>
                <c:pt idx="5794">
                  <c:v>48.362099999999998</c:v>
                </c:pt>
                <c:pt idx="5795">
                  <c:v>48.362099999999998</c:v>
                </c:pt>
                <c:pt idx="5796">
                  <c:v>48.364600000000003</c:v>
                </c:pt>
                <c:pt idx="5797">
                  <c:v>48.362099999999998</c:v>
                </c:pt>
                <c:pt idx="5798">
                  <c:v>48.362099999999998</c:v>
                </c:pt>
                <c:pt idx="5799">
                  <c:v>48.362099999999998</c:v>
                </c:pt>
                <c:pt idx="5800">
                  <c:v>48.362099999999998</c:v>
                </c:pt>
                <c:pt idx="5801">
                  <c:v>48.362099999999998</c:v>
                </c:pt>
                <c:pt idx="5802">
                  <c:v>48.362099999999998</c:v>
                </c:pt>
                <c:pt idx="5803">
                  <c:v>48.362099999999998</c:v>
                </c:pt>
                <c:pt idx="5804">
                  <c:v>48.362099999999998</c:v>
                </c:pt>
                <c:pt idx="5805">
                  <c:v>48.357100000000003</c:v>
                </c:pt>
                <c:pt idx="5806">
                  <c:v>48.357100000000003</c:v>
                </c:pt>
                <c:pt idx="5807">
                  <c:v>48.354599999999998</c:v>
                </c:pt>
                <c:pt idx="5808">
                  <c:v>48.357100000000003</c:v>
                </c:pt>
                <c:pt idx="5809">
                  <c:v>48.354599999999998</c:v>
                </c:pt>
                <c:pt idx="5810">
                  <c:v>48.357100000000003</c:v>
                </c:pt>
                <c:pt idx="5811">
                  <c:v>48.357100000000003</c:v>
                </c:pt>
                <c:pt idx="5812">
                  <c:v>48.354599999999998</c:v>
                </c:pt>
                <c:pt idx="5813">
                  <c:v>46.9512</c:v>
                </c:pt>
                <c:pt idx="5814">
                  <c:v>48.334800000000001</c:v>
                </c:pt>
                <c:pt idx="5815">
                  <c:v>45.031100000000002</c:v>
                </c:pt>
                <c:pt idx="5816">
                  <c:v>47.524999999999999</c:v>
                </c:pt>
                <c:pt idx="5817">
                  <c:v>47.303899999999999</c:v>
                </c:pt>
                <c:pt idx="5818">
                  <c:v>48.255299999999998</c:v>
                </c:pt>
                <c:pt idx="5819">
                  <c:v>47.537399999999998</c:v>
                </c:pt>
                <c:pt idx="5820">
                  <c:v>47.763500000000001</c:v>
                </c:pt>
                <c:pt idx="5821">
                  <c:v>47.907499999999999</c:v>
                </c:pt>
                <c:pt idx="5822">
                  <c:v>47.962200000000003</c:v>
                </c:pt>
                <c:pt idx="5823">
                  <c:v>48.111199999999997</c:v>
                </c:pt>
                <c:pt idx="5824">
                  <c:v>47.1449</c:v>
                </c:pt>
                <c:pt idx="5825">
                  <c:v>47.512599999999999</c:v>
                </c:pt>
                <c:pt idx="5826">
                  <c:v>48.344700000000003</c:v>
                </c:pt>
                <c:pt idx="5827">
                  <c:v>48.262700000000002</c:v>
                </c:pt>
                <c:pt idx="5828">
                  <c:v>48.260300000000001</c:v>
                </c:pt>
                <c:pt idx="5829">
                  <c:v>48.255299999999998</c:v>
                </c:pt>
                <c:pt idx="5830">
                  <c:v>48.257800000000003</c:v>
                </c:pt>
                <c:pt idx="5831">
                  <c:v>48.260300000000001</c:v>
                </c:pt>
                <c:pt idx="5832">
                  <c:v>48.260300000000001</c:v>
                </c:pt>
                <c:pt idx="5833">
                  <c:v>48.2652</c:v>
                </c:pt>
                <c:pt idx="5834">
                  <c:v>48.235399999999998</c:v>
                </c:pt>
                <c:pt idx="5835">
                  <c:v>47.517499999999998</c:v>
                </c:pt>
                <c:pt idx="5836">
                  <c:v>48.126100000000001</c:v>
                </c:pt>
                <c:pt idx="5837">
                  <c:v>48.049100000000003</c:v>
                </c:pt>
                <c:pt idx="5838">
                  <c:v>48.073999999999998</c:v>
                </c:pt>
                <c:pt idx="5839">
                  <c:v>48.078949999999999</c:v>
                </c:pt>
                <c:pt idx="5840">
                  <c:v>48.0839</c:v>
                </c:pt>
                <c:pt idx="5841">
                  <c:v>48.081400000000002</c:v>
                </c:pt>
                <c:pt idx="5842">
                  <c:v>48.138550000000002</c:v>
                </c:pt>
                <c:pt idx="5843">
                  <c:v>48.041699999999999</c:v>
                </c:pt>
                <c:pt idx="5844">
                  <c:v>48.036700000000003</c:v>
                </c:pt>
                <c:pt idx="5845">
                  <c:v>48.088900000000002</c:v>
                </c:pt>
                <c:pt idx="5846">
                  <c:v>48.111199999999997</c:v>
                </c:pt>
                <c:pt idx="5847">
                  <c:v>48.148499999999999</c:v>
                </c:pt>
                <c:pt idx="5848">
                  <c:v>48.237900000000003</c:v>
                </c:pt>
                <c:pt idx="5849">
                  <c:v>48.241</c:v>
                </c:pt>
                <c:pt idx="5850">
                  <c:v>48.244100000000003</c:v>
                </c:pt>
                <c:pt idx="5851">
                  <c:v>48.250300000000003</c:v>
                </c:pt>
                <c:pt idx="5852">
                  <c:v>48.251133333333343</c:v>
                </c:pt>
                <c:pt idx="5853">
                  <c:v>48.251966666666668</c:v>
                </c:pt>
                <c:pt idx="5854">
                  <c:v>48.252800000000001</c:v>
                </c:pt>
                <c:pt idx="5855">
                  <c:v>48.255299999999998</c:v>
                </c:pt>
                <c:pt idx="5856">
                  <c:v>48.260249999999999</c:v>
                </c:pt>
                <c:pt idx="5857">
                  <c:v>48.252800000000001</c:v>
                </c:pt>
                <c:pt idx="5858">
                  <c:v>44.904400000000003</c:v>
                </c:pt>
                <c:pt idx="5859">
                  <c:v>48.136099999999999</c:v>
                </c:pt>
                <c:pt idx="5860">
                  <c:v>48.175800000000002</c:v>
                </c:pt>
                <c:pt idx="5861">
                  <c:v>48.163400000000003</c:v>
                </c:pt>
                <c:pt idx="5862">
                  <c:v>48.073999999999998</c:v>
                </c:pt>
                <c:pt idx="5863">
                  <c:v>48.024299999999997</c:v>
                </c:pt>
                <c:pt idx="5864">
                  <c:v>48.137300000000003</c:v>
                </c:pt>
                <c:pt idx="5865">
                  <c:v>48.250300000000003</c:v>
                </c:pt>
                <c:pt idx="5866">
                  <c:v>48.488799999999998</c:v>
                </c:pt>
                <c:pt idx="5867">
                  <c:v>48.232900000000001</c:v>
                </c:pt>
                <c:pt idx="5868">
                  <c:v>48.228000000000002</c:v>
                </c:pt>
                <c:pt idx="5869">
                  <c:v>48.270200000000003</c:v>
                </c:pt>
                <c:pt idx="5870">
                  <c:v>48.317399999999999</c:v>
                </c:pt>
                <c:pt idx="5871">
                  <c:v>48.2453</c:v>
                </c:pt>
                <c:pt idx="5872">
                  <c:v>48.344700000000003</c:v>
                </c:pt>
                <c:pt idx="5873">
                  <c:v>48.2453</c:v>
                </c:pt>
                <c:pt idx="5874">
                  <c:v>48.247799999999998</c:v>
                </c:pt>
                <c:pt idx="5875">
                  <c:v>48.250300000000003</c:v>
                </c:pt>
                <c:pt idx="5876">
                  <c:v>48.252800000000001</c:v>
                </c:pt>
                <c:pt idx="5877">
                  <c:v>48.252800000000001</c:v>
                </c:pt>
                <c:pt idx="5878">
                  <c:v>48.252800000000001</c:v>
                </c:pt>
                <c:pt idx="5879">
                  <c:v>48.252800000000001</c:v>
                </c:pt>
                <c:pt idx="5880">
                  <c:v>48.255299999999998</c:v>
                </c:pt>
                <c:pt idx="5881">
                  <c:v>48.257800000000003</c:v>
                </c:pt>
                <c:pt idx="5882">
                  <c:v>44.954099999999997</c:v>
                </c:pt>
                <c:pt idx="5883">
                  <c:v>48.220500000000001</c:v>
                </c:pt>
                <c:pt idx="5884">
                  <c:v>46.784799999999997</c:v>
                </c:pt>
                <c:pt idx="5885">
                  <c:v>47.457900000000002</c:v>
                </c:pt>
                <c:pt idx="5886">
                  <c:v>48.240400000000001</c:v>
                </c:pt>
                <c:pt idx="5887">
                  <c:v>47.4803</c:v>
                </c:pt>
                <c:pt idx="5888">
                  <c:v>47.672400000000003</c:v>
                </c:pt>
                <c:pt idx="5889">
                  <c:v>47.8645</c:v>
                </c:pt>
                <c:pt idx="5890">
                  <c:v>48.056600000000003</c:v>
                </c:pt>
                <c:pt idx="5891">
                  <c:v>48.196899999999999</c:v>
                </c:pt>
                <c:pt idx="5892">
                  <c:v>48.206850000000003</c:v>
                </c:pt>
                <c:pt idx="5893">
                  <c:v>48.213099999999997</c:v>
                </c:pt>
                <c:pt idx="5894">
                  <c:v>48.215499999999999</c:v>
                </c:pt>
                <c:pt idx="5895">
                  <c:v>48.215499999999999</c:v>
                </c:pt>
                <c:pt idx="5896">
                  <c:v>48.218000000000004</c:v>
                </c:pt>
                <c:pt idx="5897">
                  <c:v>48.222999999999999</c:v>
                </c:pt>
                <c:pt idx="5898">
                  <c:v>48.225499999999997</c:v>
                </c:pt>
                <c:pt idx="5899">
                  <c:v>48.225499999999997</c:v>
                </c:pt>
                <c:pt idx="5900">
                  <c:v>48.230400000000003</c:v>
                </c:pt>
                <c:pt idx="5901">
                  <c:v>48.228000000000002</c:v>
                </c:pt>
                <c:pt idx="5902">
                  <c:v>48.232900000000001</c:v>
                </c:pt>
                <c:pt idx="5903">
                  <c:v>48.232900000000001</c:v>
                </c:pt>
                <c:pt idx="5904">
                  <c:v>48.232900000000001</c:v>
                </c:pt>
                <c:pt idx="5905">
                  <c:v>48.232900000000001</c:v>
                </c:pt>
                <c:pt idx="5906">
                  <c:v>48.237900000000003</c:v>
                </c:pt>
                <c:pt idx="5907">
                  <c:v>48.237900000000003</c:v>
                </c:pt>
                <c:pt idx="5908">
                  <c:v>48.237900000000003</c:v>
                </c:pt>
                <c:pt idx="5909">
                  <c:v>48.240400000000001</c:v>
                </c:pt>
                <c:pt idx="5910">
                  <c:v>48.242899999999999</c:v>
                </c:pt>
                <c:pt idx="5911">
                  <c:v>48.2453</c:v>
                </c:pt>
                <c:pt idx="5912">
                  <c:v>48.242899999999999</c:v>
                </c:pt>
                <c:pt idx="5913">
                  <c:v>48.2453</c:v>
                </c:pt>
                <c:pt idx="5914">
                  <c:v>48.2453</c:v>
                </c:pt>
                <c:pt idx="5915">
                  <c:v>48.150950000000002</c:v>
                </c:pt>
                <c:pt idx="5916">
                  <c:v>48.056600000000003</c:v>
                </c:pt>
                <c:pt idx="5917">
                  <c:v>48.12115</c:v>
                </c:pt>
                <c:pt idx="5918">
                  <c:v>48.185699999999997</c:v>
                </c:pt>
                <c:pt idx="5919">
                  <c:v>48.133600000000001</c:v>
                </c:pt>
                <c:pt idx="5920">
                  <c:v>48.240400000000001</c:v>
                </c:pt>
                <c:pt idx="5921">
                  <c:v>47.750999999999998</c:v>
                </c:pt>
                <c:pt idx="5922">
                  <c:v>48.225499999999997</c:v>
                </c:pt>
                <c:pt idx="5923">
                  <c:v>48.1907</c:v>
                </c:pt>
                <c:pt idx="5924">
                  <c:v>48.118650000000002</c:v>
                </c:pt>
                <c:pt idx="5925">
                  <c:v>48.046599999999998</c:v>
                </c:pt>
                <c:pt idx="5926">
                  <c:v>48.059100000000001</c:v>
                </c:pt>
                <c:pt idx="5927">
                  <c:v>48.295000000000002</c:v>
                </c:pt>
                <c:pt idx="5928">
                  <c:v>48.319899999999997</c:v>
                </c:pt>
                <c:pt idx="5929">
                  <c:v>48.242899999999999</c:v>
                </c:pt>
                <c:pt idx="5930">
                  <c:v>48.242899999999999</c:v>
                </c:pt>
                <c:pt idx="5931">
                  <c:v>48.2453</c:v>
                </c:pt>
                <c:pt idx="5932">
                  <c:v>48.235399999999998</c:v>
                </c:pt>
                <c:pt idx="5933">
                  <c:v>48.192766666666657</c:v>
                </c:pt>
                <c:pt idx="5934">
                  <c:v>48.150133333333343</c:v>
                </c:pt>
                <c:pt idx="5935">
                  <c:v>48.107500000000002</c:v>
                </c:pt>
                <c:pt idx="5936">
                  <c:v>48.066299999999998</c:v>
                </c:pt>
                <c:pt idx="5937">
                  <c:v>48.025100000000002</c:v>
                </c:pt>
                <c:pt idx="5938">
                  <c:v>48.059100000000001</c:v>
                </c:pt>
                <c:pt idx="5939">
                  <c:v>48.098799999999997</c:v>
                </c:pt>
                <c:pt idx="5940">
                  <c:v>47.420699999999997</c:v>
                </c:pt>
                <c:pt idx="5941">
                  <c:v>47.634300000000003</c:v>
                </c:pt>
                <c:pt idx="5942">
                  <c:v>47.632633333333338</c:v>
                </c:pt>
                <c:pt idx="5943">
                  <c:v>47.630966666666673</c:v>
                </c:pt>
                <c:pt idx="5944">
                  <c:v>47.629300000000001</c:v>
                </c:pt>
                <c:pt idx="5945">
                  <c:v>47.750999999999998</c:v>
                </c:pt>
                <c:pt idx="5946">
                  <c:v>47.841700000000003</c:v>
                </c:pt>
                <c:pt idx="5947">
                  <c:v>47.947299999999998</c:v>
                </c:pt>
                <c:pt idx="5948">
                  <c:v>47.9026</c:v>
                </c:pt>
                <c:pt idx="5949">
                  <c:v>47.911951234567901</c:v>
                </c:pt>
                <c:pt idx="5950">
                  <c:v>47.921302469135803</c:v>
                </c:pt>
                <c:pt idx="5951">
                  <c:v>47.930653703703697</c:v>
                </c:pt>
                <c:pt idx="5952">
                  <c:v>47.940004938271613</c:v>
                </c:pt>
                <c:pt idx="5953">
                  <c:v>47.949356172839508</c:v>
                </c:pt>
                <c:pt idx="5954">
                  <c:v>47.95870740740741</c:v>
                </c:pt>
                <c:pt idx="5955">
                  <c:v>47.968058641975311</c:v>
                </c:pt>
                <c:pt idx="5956">
                  <c:v>47.977409876543213</c:v>
                </c:pt>
                <c:pt idx="5957">
                  <c:v>47.986761111111107</c:v>
                </c:pt>
                <c:pt idx="5958">
                  <c:v>47.996112345679023</c:v>
                </c:pt>
                <c:pt idx="5959">
                  <c:v>48.005463580246918</c:v>
                </c:pt>
                <c:pt idx="5960">
                  <c:v>48.014814814814819</c:v>
                </c:pt>
                <c:pt idx="5961">
                  <c:v>48.024166049382721</c:v>
                </c:pt>
                <c:pt idx="5962">
                  <c:v>48.033517283950623</c:v>
                </c:pt>
                <c:pt idx="5963">
                  <c:v>48.042868518518517</c:v>
                </c:pt>
                <c:pt idx="5964">
                  <c:v>48.052219753086433</c:v>
                </c:pt>
                <c:pt idx="5965">
                  <c:v>48.061570987654328</c:v>
                </c:pt>
                <c:pt idx="5966">
                  <c:v>48.070922222222229</c:v>
                </c:pt>
                <c:pt idx="5967">
                  <c:v>47.99823148148149</c:v>
                </c:pt>
                <c:pt idx="5968">
                  <c:v>47.925540740740743</c:v>
                </c:pt>
                <c:pt idx="5969">
                  <c:v>47.852849999999997</c:v>
                </c:pt>
                <c:pt idx="5970">
                  <c:v>48.005641666666669</c:v>
                </c:pt>
                <c:pt idx="5971">
                  <c:v>48.158433333333328</c:v>
                </c:pt>
                <c:pt idx="5972">
                  <c:v>48.185699999999997</c:v>
                </c:pt>
                <c:pt idx="5973">
                  <c:v>48.188200000000002</c:v>
                </c:pt>
                <c:pt idx="5974">
                  <c:v>48.193199999999997</c:v>
                </c:pt>
                <c:pt idx="5975">
                  <c:v>44.9392</c:v>
                </c:pt>
                <c:pt idx="5976">
                  <c:v>47.996899999999997</c:v>
                </c:pt>
                <c:pt idx="5977">
                  <c:v>48.0715</c:v>
                </c:pt>
                <c:pt idx="5978">
                  <c:v>48.093800000000002</c:v>
                </c:pt>
                <c:pt idx="5979">
                  <c:v>48.111199999999997</c:v>
                </c:pt>
                <c:pt idx="5980">
                  <c:v>48.121200000000002</c:v>
                </c:pt>
                <c:pt idx="5981">
                  <c:v>48.128599999999999</c:v>
                </c:pt>
                <c:pt idx="5982">
                  <c:v>48.131100000000004</c:v>
                </c:pt>
                <c:pt idx="5983">
                  <c:v>48.138500000000001</c:v>
                </c:pt>
                <c:pt idx="5984">
                  <c:v>48.143500000000003</c:v>
                </c:pt>
                <c:pt idx="5985">
                  <c:v>48.146000000000001</c:v>
                </c:pt>
                <c:pt idx="5986">
                  <c:v>48.148499999999999</c:v>
                </c:pt>
                <c:pt idx="5987">
                  <c:v>48.152200000000001</c:v>
                </c:pt>
                <c:pt idx="5988">
                  <c:v>48.155900000000003</c:v>
                </c:pt>
                <c:pt idx="5989">
                  <c:v>48.1584</c:v>
                </c:pt>
                <c:pt idx="5990">
                  <c:v>48.160899999999998</c:v>
                </c:pt>
                <c:pt idx="5991">
                  <c:v>48.163400000000003</c:v>
                </c:pt>
                <c:pt idx="5992">
                  <c:v>48.168399999999998</c:v>
                </c:pt>
                <c:pt idx="5993">
                  <c:v>44.963999999999999</c:v>
                </c:pt>
                <c:pt idx="5994">
                  <c:v>48.106299999999997</c:v>
                </c:pt>
                <c:pt idx="5995">
                  <c:v>48.126100000000001</c:v>
                </c:pt>
                <c:pt idx="5996">
                  <c:v>48.138500000000001</c:v>
                </c:pt>
                <c:pt idx="5997">
                  <c:v>48.140999999999998</c:v>
                </c:pt>
                <c:pt idx="5998">
                  <c:v>48.146000000000001</c:v>
                </c:pt>
                <c:pt idx="5999">
                  <c:v>48.149724999999997</c:v>
                </c:pt>
                <c:pt idx="6000">
                  <c:v>48.153450000000007</c:v>
                </c:pt>
                <c:pt idx="6001">
                  <c:v>48.154674999999997</c:v>
                </c:pt>
                <c:pt idx="6002">
                  <c:v>48.155900000000003</c:v>
                </c:pt>
                <c:pt idx="6003">
                  <c:v>48.1584</c:v>
                </c:pt>
                <c:pt idx="6004">
                  <c:v>48.160899999999998</c:v>
                </c:pt>
                <c:pt idx="6005">
                  <c:v>48.165900000000001</c:v>
                </c:pt>
                <c:pt idx="6006">
                  <c:v>48.165900000000001</c:v>
                </c:pt>
                <c:pt idx="6007">
                  <c:v>48.168399999999998</c:v>
                </c:pt>
                <c:pt idx="6008">
                  <c:v>48.172049999999999</c:v>
                </c:pt>
                <c:pt idx="6009">
                  <c:v>48.173299999999998</c:v>
                </c:pt>
                <c:pt idx="6010">
                  <c:v>48.174550000000004</c:v>
                </c:pt>
                <c:pt idx="6011">
                  <c:v>48.1783</c:v>
                </c:pt>
                <c:pt idx="6012">
                  <c:v>48.179549999999999</c:v>
                </c:pt>
                <c:pt idx="6013">
                  <c:v>48.180799999999998</c:v>
                </c:pt>
                <c:pt idx="6014">
                  <c:v>48.1783</c:v>
                </c:pt>
                <c:pt idx="6015">
                  <c:v>48.183300000000003</c:v>
                </c:pt>
                <c:pt idx="6016">
                  <c:v>48.183300000000003</c:v>
                </c:pt>
                <c:pt idx="6017">
                  <c:v>47.060499999999998</c:v>
                </c:pt>
                <c:pt idx="6018">
                  <c:v>47.475299999999997</c:v>
                </c:pt>
                <c:pt idx="6019">
                  <c:v>47.497700000000002</c:v>
                </c:pt>
                <c:pt idx="6020">
                  <c:v>47.606975000000013</c:v>
                </c:pt>
                <c:pt idx="6021">
                  <c:v>47.716250000000002</c:v>
                </c:pt>
                <c:pt idx="6022">
                  <c:v>47.979599999999998</c:v>
                </c:pt>
                <c:pt idx="6023">
                  <c:v>47.959699999999998</c:v>
                </c:pt>
                <c:pt idx="6024">
                  <c:v>47.639299999999999</c:v>
                </c:pt>
                <c:pt idx="6025">
                  <c:v>48.1038</c:v>
                </c:pt>
                <c:pt idx="6026">
                  <c:v>47.888925</c:v>
                </c:pt>
                <c:pt idx="6027">
                  <c:v>47.674049999999987</c:v>
                </c:pt>
                <c:pt idx="6028">
                  <c:v>47.756849999999993</c:v>
                </c:pt>
                <c:pt idx="6029">
                  <c:v>47.839649999999999</c:v>
                </c:pt>
                <c:pt idx="6030">
                  <c:v>47.922449999999998</c:v>
                </c:pt>
                <c:pt idx="6031">
                  <c:v>47.917450000000002</c:v>
                </c:pt>
                <c:pt idx="6032">
                  <c:v>48.026800000000001</c:v>
                </c:pt>
                <c:pt idx="6033">
                  <c:v>47.917499999999997</c:v>
                </c:pt>
                <c:pt idx="6034">
                  <c:v>47.939799999999998</c:v>
                </c:pt>
                <c:pt idx="6035">
                  <c:v>47.954700000000003</c:v>
                </c:pt>
                <c:pt idx="6036">
                  <c:v>48.024299999999997</c:v>
                </c:pt>
                <c:pt idx="6037">
                  <c:v>47.9895</c:v>
                </c:pt>
                <c:pt idx="6038">
                  <c:v>47.994500000000002</c:v>
                </c:pt>
                <c:pt idx="6039">
                  <c:v>47.914999999999999</c:v>
                </c:pt>
                <c:pt idx="6040">
                  <c:v>47.701974999999997</c:v>
                </c:pt>
                <c:pt idx="6041">
                  <c:v>47.488950000000003</c:v>
                </c:pt>
                <c:pt idx="6042">
                  <c:v>48.034199999999998</c:v>
                </c:pt>
                <c:pt idx="6043">
                  <c:v>48.069000000000003</c:v>
                </c:pt>
                <c:pt idx="6044">
                  <c:v>48.081400000000002</c:v>
                </c:pt>
                <c:pt idx="6045">
                  <c:v>47.982100000000003</c:v>
                </c:pt>
                <c:pt idx="6046">
                  <c:v>47.5747</c:v>
                </c:pt>
                <c:pt idx="6047">
                  <c:v>47.457900000000002</c:v>
                </c:pt>
                <c:pt idx="6048">
                  <c:v>48.064</c:v>
                </c:pt>
                <c:pt idx="6049">
                  <c:v>48.049100000000003</c:v>
                </c:pt>
                <c:pt idx="6050">
                  <c:v>48.064</c:v>
                </c:pt>
                <c:pt idx="6051">
                  <c:v>48.0715</c:v>
                </c:pt>
                <c:pt idx="6052">
                  <c:v>48.073999999999998</c:v>
                </c:pt>
                <c:pt idx="6053">
                  <c:v>48.081400000000002</c:v>
                </c:pt>
                <c:pt idx="6054">
                  <c:v>48.086399999999998</c:v>
                </c:pt>
                <c:pt idx="6055">
                  <c:v>47.974600000000002</c:v>
                </c:pt>
                <c:pt idx="6056">
                  <c:v>47.527500000000003</c:v>
                </c:pt>
                <c:pt idx="6057">
                  <c:v>47.477800000000002</c:v>
                </c:pt>
                <c:pt idx="6058">
                  <c:v>47.929900000000004</c:v>
                </c:pt>
                <c:pt idx="6059">
                  <c:v>47.651699999999998</c:v>
                </c:pt>
                <c:pt idx="6060">
                  <c:v>47.761000000000003</c:v>
                </c:pt>
                <c:pt idx="6061">
                  <c:v>47.932400000000001</c:v>
                </c:pt>
                <c:pt idx="6062">
                  <c:v>47.880200000000002</c:v>
                </c:pt>
                <c:pt idx="6063">
                  <c:v>47.890099999999997</c:v>
                </c:pt>
                <c:pt idx="6064">
                  <c:v>47.890099999999997</c:v>
                </c:pt>
                <c:pt idx="6065">
                  <c:v>47.944800000000001</c:v>
                </c:pt>
                <c:pt idx="6066">
                  <c:v>47.972099999999998</c:v>
                </c:pt>
                <c:pt idx="6067">
                  <c:v>47.9373</c:v>
                </c:pt>
                <c:pt idx="6068">
                  <c:v>47.929900000000004</c:v>
                </c:pt>
                <c:pt idx="6069">
                  <c:v>47.9572</c:v>
                </c:pt>
                <c:pt idx="6070">
                  <c:v>47.932400000000001</c:v>
                </c:pt>
                <c:pt idx="6071">
                  <c:v>47.921225</c:v>
                </c:pt>
                <c:pt idx="6072">
                  <c:v>47.910049999999998</c:v>
                </c:pt>
                <c:pt idx="6073">
                  <c:v>47.892600000000002</c:v>
                </c:pt>
                <c:pt idx="6074">
                  <c:v>47.7883</c:v>
                </c:pt>
                <c:pt idx="6075">
                  <c:v>47.823099999999997</c:v>
                </c:pt>
                <c:pt idx="6076">
                  <c:v>47.773400000000002</c:v>
                </c:pt>
                <c:pt idx="6077">
                  <c:v>47.721200000000003</c:v>
                </c:pt>
                <c:pt idx="6078">
                  <c:v>47.686500000000002</c:v>
                </c:pt>
                <c:pt idx="6079">
                  <c:v>47.691400000000002</c:v>
                </c:pt>
                <c:pt idx="6080">
                  <c:v>47.634300000000003</c:v>
                </c:pt>
                <c:pt idx="6081">
                  <c:v>47.500100000000003</c:v>
                </c:pt>
                <c:pt idx="6082">
                  <c:v>47.400799999999997</c:v>
                </c:pt>
                <c:pt idx="6083">
                  <c:v>47.400799999999997</c:v>
                </c:pt>
                <c:pt idx="6084">
                  <c:v>47.400799999999997</c:v>
                </c:pt>
                <c:pt idx="6085">
                  <c:v>47.405799999999999</c:v>
                </c:pt>
                <c:pt idx="6086">
                  <c:v>45.562649999999998</c:v>
                </c:pt>
                <c:pt idx="6087">
                  <c:v>45.989899999999999</c:v>
                </c:pt>
                <c:pt idx="6088">
                  <c:v>46.377400000000002</c:v>
                </c:pt>
                <c:pt idx="6089">
                  <c:v>47.028199999999998</c:v>
                </c:pt>
                <c:pt idx="6090">
                  <c:v>46.802199999999999</c:v>
                </c:pt>
                <c:pt idx="6091">
                  <c:v>46.757399999999997</c:v>
                </c:pt>
                <c:pt idx="6092">
                  <c:v>46.75</c:v>
                </c:pt>
                <c:pt idx="6093">
                  <c:v>46.795133333333332</c:v>
                </c:pt>
                <c:pt idx="6094">
                  <c:v>46.840266666666672</c:v>
                </c:pt>
                <c:pt idx="6095">
                  <c:v>46.885399999999997</c:v>
                </c:pt>
                <c:pt idx="6096">
                  <c:v>46.752499999999998</c:v>
                </c:pt>
                <c:pt idx="6097">
                  <c:v>47.6616</c:v>
                </c:pt>
                <c:pt idx="6098">
                  <c:v>47.808199999999999</c:v>
                </c:pt>
                <c:pt idx="6099">
                  <c:v>47.808199999999999</c:v>
                </c:pt>
                <c:pt idx="6100">
                  <c:v>46.740099999999998</c:v>
                </c:pt>
                <c:pt idx="6101">
                  <c:v>47.345550000000003</c:v>
                </c:pt>
                <c:pt idx="6102">
                  <c:v>47.951000000000001</c:v>
                </c:pt>
                <c:pt idx="6103">
                  <c:v>47.8504</c:v>
                </c:pt>
                <c:pt idx="6104">
                  <c:v>47.761000000000003</c:v>
                </c:pt>
                <c:pt idx="6105">
                  <c:v>47.728700000000003</c:v>
                </c:pt>
                <c:pt idx="6106">
                  <c:v>47.686500000000002</c:v>
                </c:pt>
                <c:pt idx="6107">
                  <c:v>47.619399999999999</c:v>
                </c:pt>
                <c:pt idx="6108">
                  <c:v>47.174799999999998</c:v>
                </c:pt>
                <c:pt idx="6109">
                  <c:v>47.040599999999998</c:v>
                </c:pt>
                <c:pt idx="6110">
                  <c:v>47.251800000000003</c:v>
                </c:pt>
                <c:pt idx="6111">
                  <c:v>47.105200000000004</c:v>
                </c:pt>
                <c:pt idx="6112">
                  <c:v>47.448</c:v>
                </c:pt>
                <c:pt idx="6113">
                  <c:v>47.917499999999997</c:v>
                </c:pt>
                <c:pt idx="6114">
                  <c:v>47.072899999999997</c:v>
                </c:pt>
                <c:pt idx="6115">
                  <c:v>47.646700000000003</c:v>
                </c:pt>
                <c:pt idx="6116">
                  <c:v>47.715700000000012</c:v>
                </c:pt>
                <c:pt idx="6117">
                  <c:v>47.784700000000001</c:v>
                </c:pt>
                <c:pt idx="6118">
                  <c:v>47.853700000000003</c:v>
                </c:pt>
                <c:pt idx="6119">
                  <c:v>47.872700000000002</c:v>
                </c:pt>
                <c:pt idx="6120">
                  <c:v>47.880200000000002</c:v>
                </c:pt>
                <c:pt idx="6121">
                  <c:v>47.887700000000002</c:v>
                </c:pt>
                <c:pt idx="6122">
                  <c:v>47.892600000000002</c:v>
                </c:pt>
                <c:pt idx="6123">
                  <c:v>47.8628</c:v>
                </c:pt>
                <c:pt idx="6124">
                  <c:v>47.656649999999999</c:v>
                </c:pt>
                <c:pt idx="6125">
                  <c:v>47.450499999999998</c:v>
                </c:pt>
                <c:pt idx="6126">
                  <c:v>47.91</c:v>
                </c:pt>
                <c:pt idx="6127">
                  <c:v>47.9696</c:v>
                </c:pt>
                <c:pt idx="6128">
                  <c:v>47.927399999999999</c:v>
                </c:pt>
                <c:pt idx="6129">
                  <c:v>47.934800000000003</c:v>
                </c:pt>
                <c:pt idx="6130">
                  <c:v>47.9026</c:v>
                </c:pt>
                <c:pt idx="6131">
                  <c:v>47.9696</c:v>
                </c:pt>
                <c:pt idx="6132">
                  <c:v>47.2468</c:v>
                </c:pt>
                <c:pt idx="6133">
                  <c:v>46.866700000000002</c:v>
                </c:pt>
                <c:pt idx="6134">
                  <c:v>46.951149999999998</c:v>
                </c:pt>
                <c:pt idx="6135">
                  <c:v>47.395800000000001</c:v>
                </c:pt>
                <c:pt idx="6136">
                  <c:v>47.515099999999997</c:v>
                </c:pt>
                <c:pt idx="6137">
                  <c:v>47.594499999999996</c:v>
                </c:pt>
                <c:pt idx="6138">
                  <c:v>47.860300000000002</c:v>
                </c:pt>
                <c:pt idx="6139">
                  <c:v>47.8752</c:v>
                </c:pt>
                <c:pt idx="6140">
                  <c:v>47.8827</c:v>
                </c:pt>
                <c:pt idx="6141">
                  <c:v>47.890099999999997</c:v>
                </c:pt>
                <c:pt idx="6142">
                  <c:v>47.895099999999999</c:v>
                </c:pt>
                <c:pt idx="6143">
                  <c:v>46.849299999999999</c:v>
                </c:pt>
                <c:pt idx="6144">
                  <c:v>47.6815</c:v>
                </c:pt>
                <c:pt idx="6145">
                  <c:v>47.274099999999997</c:v>
                </c:pt>
                <c:pt idx="6146">
                  <c:v>47.880200000000002</c:v>
                </c:pt>
                <c:pt idx="6147">
                  <c:v>47.646700000000003</c:v>
                </c:pt>
                <c:pt idx="6148">
                  <c:v>47.629300000000001</c:v>
                </c:pt>
                <c:pt idx="6149">
                  <c:v>47.795699999999997</c:v>
                </c:pt>
                <c:pt idx="6150">
                  <c:v>46.809600000000003</c:v>
                </c:pt>
                <c:pt idx="6151">
                  <c:v>47.867800000000003</c:v>
                </c:pt>
                <c:pt idx="6152">
                  <c:v>47.877750000000013</c:v>
                </c:pt>
                <c:pt idx="6153">
                  <c:v>47.887700000000002</c:v>
                </c:pt>
                <c:pt idx="6154">
                  <c:v>47.892600000000002</c:v>
                </c:pt>
                <c:pt idx="6155">
                  <c:v>46.9114</c:v>
                </c:pt>
                <c:pt idx="6156">
                  <c:v>47.360999999999997</c:v>
                </c:pt>
                <c:pt idx="6157">
                  <c:v>47.688899999999997</c:v>
                </c:pt>
                <c:pt idx="6158">
                  <c:v>47.8752</c:v>
                </c:pt>
                <c:pt idx="6159">
                  <c:v>47.477800000000002</c:v>
                </c:pt>
                <c:pt idx="6160">
                  <c:v>46.923900000000003</c:v>
                </c:pt>
                <c:pt idx="6161">
                  <c:v>47.151150000000001</c:v>
                </c:pt>
                <c:pt idx="6162">
                  <c:v>47.378399999999999</c:v>
                </c:pt>
                <c:pt idx="6163">
                  <c:v>46.963600000000007</c:v>
                </c:pt>
                <c:pt idx="6164">
                  <c:v>46.990900000000003</c:v>
                </c:pt>
                <c:pt idx="6165">
                  <c:v>46.442</c:v>
                </c:pt>
                <c:pt idx="6166">
                  <c:v>46.8767</c:v>
                </c:pt>
                <c:pt idx="6167">
                  <c:v>47.010800000000003</c:v>
                </c:pt>
                <c:pt idx="6168">
                  <c:v>46.404699999999998</c:v>
                </c:pt>
                <c:pt idx="6169">
                  <c:v>46.928800000000003</c:v>
                </c:pt>
                <c:pt idx="6170">
                  <c:v>47.192100000000003</c:v>
                </c:pt>
                <c:pt idx="6171">
                  <c:v>47.4604</c:v>
                </c:pt>
                <c:pt idx="6172">
                  <c:v>47.763500000000001</c:v>
                </c:pt>
                <c:pt idx="6173">
                  <c:v>47.753500000000003</c:v>
                </c:pt>
                <c:pt idx="6174">
                  <c:v>47.825600000000001</c:v>
                </c:pt>
                <c:pt idx="6175">
                  <c:v>47.4679</c:v>
                </c:pt>
                <c:pt idx="6176">
                  <c:v>47.592100000000002</c:v>
                </c:pt>
                <c:pt idx="6177">
                  <c:v>47.601999999999997</c:v>
                </c:pt>
                <c:pt idx="6178">
                  <c:v>47.216999999999999</c:v>
                </c:pt>
                <c:pt idx="6179">
                  <c:v>47.634300000000003</c:v>
                </c:pt>
                <c:pt idx="6180">
                  <c:v>47.828000000000003</c:v>
                </c:pt>
                <c:pt idx="6181">
                  <c:v>47.830500000000001</c:v>
                </c:pt>
                <c:pt idx="6182">
                  <c:v>47.835500000000003</c:v>
                </c:pt>
                <c:pt idx="6183">
                  <c:v>47.8429</c:v>
                </c:pt>
                <c:pt idx="6184">
                  <c:v>47.847900000000003</c:v>
                </c:pt>
                <c:pt idx="6185">
                  <c:v>47.852899999999998</c:v>
                </c:pt>
                <c:pt idx="6186">
                  <c:v>47.857799999999997</c:v>
                </c:pt>
                <c:pt idx="6187">
                  <c:v>47.857799999999997</c:v>
                </c:pt>
                <c:pt idx="6188">
                  <c:v>47.813099999999999</c:v>
                </c:pt>
                <c:pt idx="6189">
                  <c:v>47.134999999999998</c:v>
                </c:pt>
                <c:pt idx="6190">
                  <c:v>47.773400000000002</c:v>
                </c:pt>
                <c:pt idx="6191">
                  <c:v>47.614400000000003</c:v>
                </c:pt>
                <c:pt idx="6192">
                  <c:v>47.487699999999997</c:v>
                </c:pt>
                <c:pt idx="6193">
                  <c:v>47.169800000000002</c:v>
                </c:pt>
                <c:pt idx="6194">
                  <c:v>46.956200000000003</c:v>
                </c:pt>
                <c:pt idx="6195">
                  <c:v>47.321300000000001</c:v>
                </c:pt>
                <c:pt idx="6196">
                  <c:v>47.584600000000002</c:v>
                </c:pt>
                <c:pt idx="6197">
                  <c:v>47.507599999999996</c:v>
                </c:pt>
                <c:pt idx="6198">
                  <c:v>47.462899999999998</c:v>
                </c:pt>
                <c:pt idx="6199">
                  <c:v>47.890099999999997</c:v>
                </c:pt>
                <c:pt idx="6200">
                  <c:v>47.808199999999999</c:v>
                </c:pt>
                <c:pt idx="6201">
                  <c:v>47.815600000000003</c:v>
                </c:pt>
                <c:pt idx="6202">
                  <c:v>47.823099999999997</c:v>
                </c:pt>
                <c:pt idx="6203">
                  <c:v>47.828000000000003</c:v>
                </c:pt>
                <c:pt idx="6204">
                  <c:v>47.832999999999998</c:v>
                </c:pt>
                <c:pt idx="6205">
                  <c:v>47.835500000000003</c:v>
                </c:pt>
                <c:pt idx="6206">
                  <c:v>47.8429</c:v>
                </c:pt>
                <c:pt idx="6207">
                  <c:v>47.845399999999998</c:v>
                </c:pt>
                <c:pt idx="6208">
                  <c:v>47.423099999999998</c:v>
                </c:pt>
                <c:pt idx="6209">
                  <c:v>47.8504</c:v>
                </c:pt>
                <c:pt idx="6210">
                  <c:v>47.8504</c:v>
                </c:pt>
                <c:pt idx="6211">
                  <c:v>47.855400000000003</c:v>
                </c:pt>
                <c:pt idx="6212">
                  <c:v>47.857322222222223</c:v>
                </c:pt>
                <c:pt idx="6213">
                  <c:v>47.859244444444442</c:v>
                </c:pt>
                <c:pt idx="6214">
                  <c:v>47.861166666666662</c:v>
                </c:pt>
                <c:pt idx="6215">
                  <c:v>47.867800000000003</c:v>
                </c:pt>
                <c:pt idx="6216">
                  <c:v>46.869199999999999</c:v>
                </c:pt>
                <c:pt idx="6217">
                  <c:v>47.120100000000001</c:v>
                </c:pt>
                <c:pt idx="6218">
                  <c:v>47.276600000000002</c:v>
                </c:pt>
                <c:pt idx="6219">
                  <c:v>47.276600000000002</c:v>
                </c:pt>
                <c:pt idx="6220">
                  <c:v>47.075400000000002</c:v>
                </c:pt>
                <c:pt idx="6221">
                  <c:v>47.385899999999999</c:v>
                </c:pt>
                <c:pt idx="6222">
                  <c:v>47.855400000000003</c:v>
                </c:pt>
                <c:pt idx="6223">
                  <c:v>47.947299999999998</c:v>
                </c:pt>
                <c:pt idx="6224">
                  <c:v>47.860300000000002</c:v>
                </c:pt>
                <c:pt idx="6225">
                  <c:v>47.813099999999999</c:v>
                </c:pt>
                <c:pt idx="6226">
                  <c:v>46.787300000000002</c:v>
                </c:pt>
                <c:pt idx="6227">
                  <c:v>46.727600000000002</c:v>
                </c:pt>
                <c:pt idx="6228">
                  <c:v>47.261699999999998</c:v>
                </c:pt>
                <c:pt idx="6229">
                  <c:v>47.403300000000002</c:v>
                </c:pt>
                <c:pt idx="6230">
                  <c:v>47.544899999999998</c:v>
                </c:pt>
                <c:pt idx="6231">
                  <c:v>47.549799999999998</c:v>
                </c:pt>
                <c:pt idx="6232">
                  <c:v>47.398299999999999</c:v>
                </c:pt>
                <c:pt idx="6233">
                  <c:v>47.515099999999997</c:v>
                </c:pt>
                <c:pt idx="6234">
                  <c:v>47.385899999999999</c:v>
                </c:pt>
                <c:pt idx="6235">
                  <c:v>47.418199999999999</c:v>
                </c:pt>
                <c:pt idx="6236">
                  <c:v>47.455399999999997</c:v>
                </c:pt>
                <c:pt idx="6237">
                  <c:v>47.564700000000002</c:v>
                </c:pt>
                <c:pt idx="6238">
                  <c:v>47.475299999999997</c:v>
                </c:pt>
                <c:pt idx="6239">
                  <c:v>47.507599999999996</c:v>
                </c:pt>
                <c:pt idx="6240">
                  <c:v>47.539900000000003</c:v>
                </c:pt>
                <c:pt idx="6241">
                  <c:v>47.5548</c:v>
                </c:pt>
                <c:pt idx="6242">
                  <c:v>47.569699999999997</c:v>
                </c:pt>
                <c:pt idx="6243">
                  <c:v>47.803199999999997</c:v>
                </c:pt>
                <c:pt idx="6244">
                  <c:v>47.810600000000001</c:v>
                </c:pt>
                <c:pt idx="6245">
                  <c:v>47.815600000000003</c:v>
                </c:pt>
                <c:pt idx="6246">
                  <c:v>47.823099999999997</c:v>
                </c:pt>
                <c:pt idx="6247">
                  <c:v>47.823099999999997</c:v>
                </c:pt>
                <c:pt idx="6248">
                  <c:v>47.830500000000001</c:v>
                </c:pt>
                <c:pt idx="6249">
                  <c:v>47.832999999999998</c:v>
                </c:pt>
                <c:pt idx="6250">
                  <c:v>47.835500000000003</c:v>
                </c:pt>
                <c:pt idx="6251">
                  <c:v>47.838000000000001</c:v>
                </c:pt>
                <c:pt idx="6252">
                  <c:v>47.840499999999999</c:v>
                </c:pt>
                <c:pt idx="6253">
                  <c:v>47.8429</c:v>
                </c:pt>
                <c:pt idx="6254">
                  <c:v>47.847900000000003</c:v>
                </c:pt>
                <c:pt idx="6255">
                  <c:v>47.847900000000003</c:v>
                </c:pt>
                <c:pt idx="6256">
                  <c:v>47.8504</c:v>
                </c:pt>
                <c:pt idx="6257">
                  <c:v>47.852900000000012</c:v>
                </c:pt>
                <c:pt idx="6258">
                  <c:v>47.855400000000003</c:v>
                </c:pt>
                <c:pt idx="6259">
                  <c:v>47.8566</c:v>
                </c:pt>
                <c:pt idx="6260">
                  <c:v>44.7057</c:v>
                </c:pt>
                <c:pt idx="6261">
                  <c:v>47.765900000000002</c:v>
                </c:pt>
                <c:pt idx="6262">
                  <c:v>47.591425000000001</c:v>
                </c:pt>
                <c:pt idx="6263">
                  <c:v>47.41695</c:v>
                </c:pt>
                <c:pt idx="6264">
                  <c:v>47.756</c:v>
                </c:pt>
                <c:pt idx="6265">
                  <c:v>47.723700000000001</c:v>
                </c:pt>
                <c:pt idx="6266">
                  <c:v>47.711300000000001</c:v>
                </c:pt>
                <c:pt idx="6267">
                  <c:v>47.621899999999997</c:v>
                </c:pt>
                <c:pt idx="6268">
                  <c:v>47.828000000000003</c:v>
                </c:pt>
                <c:pt idx="6269">
                  <c:v>47.897550000000003</c:v>
                </c:pt>
                <c:pt idx="6270">
                  <c:v>47.967100000000002</c:v>
                </c:pt>
                <c:pt idx="6271">
                  <c:v>47.770899999999997</c:v>
                </c:pt>
                <c:pt idx="6272">
                  <c:v>47.539900000000003</c:v>
                </c:pt>
                <c:pt idx="6273">
                  <c:v>47.673999999999999</c:v>
                </c:pt>
                <c:pt idx="6274">
                  <c:v>47.838000000000001</c:v>
                </c:pt>
                <c:pt idx="6275">
                  <c:v>47.823366666666672</c:v>
                </c:pt>
                <c:pt idx="6276">
                  <c:v>47.808733333333329</c:v>
                </c:pt>
                <c:pt idx="6277">
                  <c:v>47.794099999999993</c:v>
                </c:pt>
                <c:pt idx="6278">
                  <c:v>47.825600000000001</c:v>
                </c:pt>
                <c:pt idx="6279">
                  <c:v>47.830500000000001</c:v>
                </c:pt>
                <c:pt idx="6280">
                  <c:v>47.813099999999999</c:v>
                </c:pt>
                <c:pt idx="6281">
                  <c:v>47.398299999999999</c:v>
                </c:pt>
                <c:pt idx="6282">
                  <c:v>47.892600000000002</c:v>
                </c:pt>
                <c:pt idx="6283">
                  <c:v>47.765900000000002</c:v>
                </c:pt>
                <c:pt idx="6284">
                  <c:v>47.778399999999998</c:v>
                </c:pt>
                <c:pt idx="6285">
                  <c:v>47.897599999999997</c:v>
                </c:pt>
                <c:pt idx="6286">
                  <c:v>47.8429</c:v>
                </c:pt>
                <c:pt idx="6287">
                  <c:v>47.420699999999997</c:v>
                </c:pt>
                <c:pt idx="6288">
                  <c:v>47.380899999999997</c:v>
                </c:pt>
                <c:pt idx="6289">
                  <c:v>47.892600000000002</c:v>
                </c:pt>
                <c:pt idx="6290">
                  <c:v>47.892000000000003</c:v>
                </c:pt>
                <c:pt idx="6291">
                  <c:v>47.891399999999997</c:v>
                </c:pt>
                <c:pt idx="6292">
                  <c:v>47.9696</c:v>
                </c:pt>
                <c:pt idx="6293">
                  <c:v>47.964700000000001</c:v>
                </c:pt>
                <c:pt idx="6294">
                  <c:v>47.976475000000001</c:v>
                </c:pt>
                <c:pt idx="6295">
                  <c:v>47.988250000000001</c:v>
                </c:pt>
                <c:pt idx="6296">
                  <c:v>47.8628</c:v>
                </c:pt>
                <c:pt idx="6297">
                  <c:v>47.857799999999997</c:v>
                </c:pt>
                <c:pt idx="6298">
                  <c:v>47.994500000000002</c:v>
                </c:pt>
                <c:pt idx="6299">
                  <c:v>47.907499999999999</c:v>
                </c:pt>
                <c:pt idx="6300">
                  <c:v>47.880200000000002</c:v>
                </c:pt>
                <c:pt idx="6301">
                  <c:v>47.8628</c:v>
                </c:pt>
                <c:pt idx="6302">
                  <c:v>47.887700000000002</c:v>
                </c:pt>
                <c:pt idx="6303">
                  <c:v>47.887700000000002</c:v>
                </c:pt>
                <c:pt idx="6304">
                  <c:v>47.885199999999998</c:v>
                </c:pt>
                <c:pt idx="6305">
                  <c:v>47.887700000000002</c:v>
                </c:pt>
                <c:pt idx="6306">
                  <c:v>47.887700000000002</c:v>
                </c:pt>
                <c:pt idx="6307">
                  <c:v>47.860300000000002</c:v>
                </c:pt>
                <c:pt idx="6308">
                  <c:v>47.366</c:v>
                </c:pt>
                <c:pt idx="6309">
                  <c:v>47.398299999999999</c:v>
                </c:pt>
                <c:pt idx="6310">
                  <c:v>47.316299999999998</c:v>
                </c:pt>
                <c:pt idx="6311">
                  <c:v>47.527500000000003</c:v>
                </c:pt>
                <c:pt idx="6312">
                  <c:v>47.840499999999999</c:v>
                </c:pt>
                <c:pt idx="6313">
                  <c:v>47.845399999999998</c:v>
                </c:pt>
                <c:pt idx="6314">
                  <c:v>46.782299999999999</c:v>
                </c:pt>
                <c:pt idx="6315">
                  <c:v>47.070399999999999</c:v>
                </c:pt>
                <c:pt idx="6316">
                  <c:v>47.157400000000003</c:v>
                </c:pt>
                <c:pt idx="6317">
                  <c:v>47.542400000000001</c:v>
                </c:pt>
                <c:pt idx="6318">
                  <c:v>47.815600000000003</c:v>
                </c:pt>
                <c:pt idx="6319">
                  <c:v>47.818100000000001</c:v>
                </c:pt>
                <c:pt idx="6320">
                  <c:v>47.730337499999997</c:v>
                </c:pt>
                <c:pt idx="6321">
                  <c:v>47.642575000000001</c:v>
                </c:pt>
                <c:pt idx="6322">
                  <c:v>47.554812499999997</c:v>
                </c:pt>
                <c:pt idx="6323">
                  <c:v>47.46705</c:v>
                </c:pt>
                <c:pt idx="6324">
                  <c:v>47.379287499999997</c:v>
                </c:pt>
                <c:pt idx="6325">
                  <c:v>47.291525</c:v>
                </c:pt>
                <c:pt idx="6326">
                  <c:v>47.783299999999997</c:v>
                </c:pt>
                <c:pt idx="6327">
                  <c:v>47.790799999999997</c:v>
                </c:pt>
                <c:pt idx="6328">
                  <c:v>47.790799999999997</c:v>
                </c:pt>
                <c:pt idx="6329">
                  <c:v>47.773400000000002</c:v>
                </c:pt>
                <c:pt idx="6330">
                  <c:v>46.948700000000002</c:v>
                </c:pt>
                <c:pt idx="6331">
                  <c:v>47.800699999999999</c:v>
                </c:pt>
                <c:pt idx="6332">
                  <c:v>47.646700000000003</c:v>
                </c:pt>
                <c:pt idx="6333">
                  <c:v>47.606999999999999</c:v>
                </c:pt>
                <c:pt idx="6334">
                  <c:v>47.572200000000002</c:v>
                </c:pt>
                <c:pt idx="6335">
                  <c:v>47.778399999999998</c:v>
                </c:pt>
                <c:pt idx="6336">
                  <c:v>47.577733333333327</c:v>
                </c:pt>
                <c:pt idx="6337">
                  <c:v>47.377066666666657</c:v>
                </c:pt>
                <c:pt idx="6338">
                  <c:v>47.176400000000001</c:v>
                </c:pt>
                <c:pt idx="6339">
                  <c:v>47.1325</c:v>
                </c:pt>
                <c:pt idx="6340">
                  <c:v>47.336199999999998</c:v>
                </c:pt>
                <c:pt idx="6341">
                  <c:v>47.274099999999997</c:v>
                </c:pt>
                <c:pt idx="6342">
                  <c:v>47.7361</c:v>
                </c:pt>
                <c:pt idx="6343">
                  <c:v>47.654200000000003</c:v>
                </c:pt>
                <c:pt idx="6344">
                  <c:v>47.149900000000002</c:v>
                </c:pt>
                <c:pt idx="6345">
                  <c:v>46.998399999999997</c:v>
                </c:pt>
                <c:pt idx="6346">
                  <c:v>46.5413</c:v>
                </c:pt>
                <c:pt idx="6347">
                  <c:v>47.646700000000003</c:v>
                </c:pt>
                <c:pt idx="6348">
                  <c:v>46.8444</c:v>
                </c:pt>
                <c:pt idx="6349">
                  <c:v>47.092799999999997</c:v>
                </c:pt>
                <c:pt idx="6350">
                  <c:v>46.424599999999998</c:v>
                </c:pt>
                <c:pt idx="6351">
                  <c:v>47.497700000000002</c:v>
                </c:pt>
                <c:pt idx="6352">
                  <c:v>47.105200000000004</c:v>
                </c:pt>
                <c:pt idx="6353">
                  <c:v>47.703800000000001</c:v>
                </c:pt>
                <c:pt idx="6354">
                  <c:v>47.1325</c:v>
                </c:pt>
                <c:pt idx="6355">
                  <c:v>47.659100000000002</c:v>
                </c:pt>
                <c:pt idx="6356">
                  <c:v>47.696399999999997</c:v>
                </c:pt>
                <c:pt idx="6357">
                  <c:v>47.7014</c:v>
                </c:pt>
                <c:pt idx="6358">
                  <c:v>47.708799999999997</c:v>
                </c:pt>
                <c:pt idx="6359">
                  <c:v>47.716299999999997</c:v>
                </c:pt>
                <c:pt idx="6360">
                  <c:v>47.721200000000003</c:v>
                </c:pt>
                <c:pt idx="6361">
                  <c:v>47.726199999999999</c:v>
                </c:pt>
                <c:pt idx="6362">
                  <c:v>47.728700000000003</c:v>
                </c:pt>
                <c:pt idx="6363">
                  <c:v>47.733699999999999</c:v>
                </c:pt>
                <c:pt idx="6364">
                  <c:v>47.738599999999998</c:v>
                </c:pt>
                <c:pt idx="6365">
                  <c:v>47.741100000000003</c:v>
                </c:pt>
                <c:pt idx="6366">
                  <c:v>47.7361</c:v>
                </c:pt>
                <c:pt idx="6367">
                  <c:v>46.891599999999997</c:v>
                </c:pt>
                <c:pt idx="6368">
                  <c:v>47.010800000000003</c:v>
                </c:pt>
                <c:pt idx="6369">
                  <c:v>47.664099999999998</c:v>
                </c:pt>
                <c:pt idx="6370">
                  <c:v>47.105200000000004</c:v>
                </c:pt>
                <c:pt idx="6371">
                  <c:v>47.624400000000001</c:v>
                </c:pt>
                <c:pt idx="6372">
                  <c:v>47.798200000000001</c:v>
                </c:pt>
                <c:pt idx="6373">
                  <c:v>47.803199999999997</c:v>
                </c:pt>
                <c:pt idx="6374">
                  <c:v>47.773400000000002</c:v>
                </c:pt>
                <c:pt idx="6375">
                  <c:v>47.236899999999999</c:v>
                </c:pt>
                <c:pt idx="6376">
                  <c:v>47.2393</c:v>
                </c:pt>
                <c:pt idx="6377">
                  <c:v>46.337600000000002</c:v>
                </c:pt>
                <c:pt idx="6378">
                  <c:v>46.667999999999999</c:v>
                </c:pt>
                <c:pt idx="6379">
                  <c:v>46.998399999999997</c:v>
                </c:pt>
                <c:pt idx="6380">
                  <c:v>46.285499999999999</c:v>
                </c:pt>
                <c:pt idx="6381">
                  <c:v>46.409700000000001</c:v>
                </c:pt>
                <c:pt idx="6382">
                  <c:v>47.087800000000001</c:v>
                </c:pt>
                <c:pt idx="6383">
                  <c:v>47.015799999999999</c:v>
                </c:pt>
                <c:pt idx="6384">
                  <c:v>46.732599999999998</c:v>
                </c:pt>
                <c:pt idx="6385">
                  <c:v>47.358600000000003</c:v>
                </c:pt>
                <c:pt idx="6386">
                  <c:v>47.359580263157888</c:v>
                </c:pt>
                <c:pt idx="6387">
                  <c:v>47.360560526315787</c:v>
                </c:pt>
                <c:pt idx="6388">
                  <c:v>47.361540789473693</c:v>
                </c:pt>
                <c:pt idx="6389">
                  <c:v>47.362521052631578</c:v>
                </c:pt>
                <c:pt idx="6390">
                  <c:v>47.363501315789478</c:v>
                </c:pt>
                <c:pt idx="6391">
                  <c:v>47.36448157894737</c:v>
                </c:pt>
                <c:pt idx="6392">
                  <c:v>47.365461842105269</c:v>
                </c:pt>
                <c:pt idx="6393">
                  <c:v>47.366442105263161</c:v>
                </c:pt>
                <c:pt idx="6394">
                  <c:v>47.367422368421053</c:v>
                </c:pt>
                <c:pt idx="6395">
                  <c:v>47.368402631578952</c:v>
                </c:pt>
                <c:pt idx="6396">
                  <c:v>47.369382894736837</c:v>
                </c:pt>
                <c:pt idx="6397">
                  <c:v>47.370363157894737</c:v>
                </c:pt>
                <c:pt idx="6398">
                  <c:v>47.371343421052643</c:v>
                </c:pt>
                <c:pt idx="6399">
                  <c:v>47.372323684210528</c:v>
                </c:pt>
                <c:pt idx="6400">
                  <c:v>47.37330394736842</c:v>
                </c:pt>
                <c:pt idx="6401">
                  <c:v>47.374284210526319</c:v>
                </c:pt>
                <c:pt idx="6402">
                  <c:v>47.375264473684211</c:v>
                </c:pt>
                <c:pt idx="6403">
                  <c:v>47.376244736842111</c:v>
                </c:pt>
                <c:pt idx="6404">
                  <c:v>47.377225000000003</c:v>
                </c:pt>
                <c:pt idx="6405">
                  <c:v>47.378205263157888</c:v>
                </c:pt>
                <c:pt idx="6406">
                  <c:v>47.379185526315787</c:v>
                </c:pt>
                <c:pt idx="6407">
                  <c:v>47.380165789473693</c:v>
                </c:pt>
                <c:pt idx="6408">
                  <c:v>47.381146052631578</c:v>
                </c:pt>
                <c:pt idx="6409">
                  <c:v>47.382126315789478</c:v>
                </c:pt>
                <c:pt idx="6410">
                  <c:v>47.38310657894737</c:v>
                </c:pt>
                <c:pt idx="6411">
                  <c:v>47.384086842105262</c:v>
                </c:pt>
                <c:pt idx="6412">
                  <c:v>47.385067105263161</c:v>
                </c:pt>
                <c:pt idx="6413">
                  <c:v>47.386047368421053</c:v>
                </c:pt>
                <c:pt idx="6414">
                  <c:v>47.387027631578952</c:v>
                </c:pt>
                <c:pt idx="6415">
                  <c:v>47.388007894736837</c:v>
                </c:pt>
                <c:pt idx="6416">
                  <c:v>47.388988157894737</c:v>
                </c:pt>
                <c:pt idx="6417">
                  <c:v>47.389968421052643</c:v>
                </c:pt>
                <c:pt idx="6418">
                  <c:v>47.390948684210528</c:v>
                </c:pt>
                <c:pt idx="6419">
                  <c:v>47.39192894736842</c:v>
                </c:pt>
                <c:pt idx="6420">
                  <c:v>47.392909210526319</c:v>
                </c:pt>
                <c:pt idx="6421">
                  <c:v>47.393889473684212</c:v>
                </c:pt>
                <c:pt idx="6422">
                  <c:v>47.394869736842097</c:v>
                </c:pt>
                <c:pt idx="6423">
                  <c:v>47.395850000000003</c:v>
                </c:pt>
                <c:pt idx="6424">
                  <c:v>47.396830263157902</c:v>
                </c:pt>
                <c:pt idx="6425">
                  <c:v>47.397810526315787</c:v>
                </c:pt>
                <c:pt idx="6426">
                  <c:v>47.398790789473694</c:v>
                </c:pt>
                <c:pt idx="6427">
                  <c:v>47.399771052631579</c:v>
                </c:pt>
                <c:pt idx="6428">
                  <c:v>47.400751315789478</c:v>
                </c:pt>
                <c:pt idx="6429">
                  <c:v>47.40173157894737</c:v>
                </c:pt>
                <c:pt idx="6430">
                  <c:v>47.402711842105262</c:v>
                </c:pt>
                <c:pt idx="6431">
                  <c:v>47.403692105263161</c:v>
                </c:pt>
                <c:pt idx="6432">
                  <c:v>47.404672368421053</c:v>
                </c:pt>
                <c:pt idx="6433">
                  <c:v>47.405652631578953</c:v>
                </c:pt>
                <c:pt idx="6434">
                  <c:v>47.406632894736838</c:v>
                </c:pt>
                <c:pt idx="6435">
                  <c:v>47.407613157894737</c:v>
                </c:pt>
                <c:pt idx="6436">
                  <c:v>47.408593421052643</c:v>
                </c:pt>
                <c:pt idx="6437">
                  <c:v>47.409573684210528</c:v>
                </c:pt>
                <c:pt idx="6438">
                  <c:v>47.41055394736842</c:v>
                </c:pt>
                <c:pt idx="6439">
                  <c:v>47.41153421052632</c:v>
                </c:pt>
                <c:pt idx="6440">
                  <c:v>47.412514473684212</c:v>
                </c:pt>
                <c:pt idx="6441">
                  <c:v>47.413494736842097</c:v>
                </c:pt>
                <c:pt idx="6442">
                  <c:v>47.414475000000003</c:v>
                </c:pt>
                <c:pt idx="6443">
                  <c:v>47.415455263157902</c:v>
                </c:pt>
                <c:pt idx="6444">
                  <c:v>47.416435526315787</c:v>
                </c:pt>
                <c:pt idx="6445">
                  <c:v>47.417415789473687</c:v>
                </c:pt>
                <c:pt idx="6446">
                  <c:v>47.418396052631579</c:v>
                </c:pt>
                <c:pt idx="6447">
                  <c:v>47.419376315789478</c:v>
                </c:pt>
                <c:pt idx="6448">
                  <c:v>47.42035657894737</c:v>
                </c:pt>
                <c:pt idx="6449">
                  <c:v>47.421336842105262</c:v>
                </c:pt>
                <c:pt idx="6450">
                  <c:v>47.422317105263161</c:v>
                </c:pt>
                <c:pt idx="6451">
                  <c:v>47.423297368421053</c:v>
                </c:pt>
                <c:pt idx="6452">
                  <c:v>47.424277631578953</c:v>
                </c:pt>
                <c:pt idx="6453">
                  <c:v>47.425257894736838</c:v>
                </c:pt>
                <c:pt idx="6454">
                  <c:v>47.426238157894737</c:v>
                </c:pt>
                <c:pt idx="6455">
                  <c:v>47.427218421052629</c:v>
                </c:pt>
                <c:pt idx="6456">
                  <c:v>47.428198684210528</c:v>
                </c:pt>
                <c:pt idx="6457">
                  <c:v>47.42917894736842</c:v>
                </c:pt>
                <c:pt idx="6458">
                  <c:v>47.43015921052632</c:v>
                </c:pt>
                <c:pt idx="6459">
                  <c:v>47.431139473684212</c:v>
                </c:pt>
                <c:pt idx="6460">
                  <c:v>47.432119736842097</c:v>
                </c:pt>
                <c:pt idx="6461">
                  <c:v>47.433100000000003</c:v>
                </c:pt>
                <c:pt idx="6462">
                  <c:v>47.434080263157902</c:v>
                </c:pt>
                <c:pt idx="6463">
                  <c:v>47.435060526315787</c:v>
                </c:pt>
                <c:pt idx="6464">
                  <c:v>47.436040789473687</c:v>
                </c:pt>
                <c:pt idx="6465">
                  <c:v>47.437021052631579</c:v>
                </c:pt>
                <c:pt idx="6466">
                  <c:v>47.438001315789471</c:v>
                </c:pt>
                <c:pt idx="6467">
                  <c:v>47.43898157894737</c:v>
                </c:pt>
                <c:pt idx="6468">
                  <c:v>47.439961842105262</c:v>
                </c:pt>
                <c:pt idx="6469">
                  <c:v>47.440942105263161</c:v>
                </c:pt>
                <c:pt idx="6470">
                  <c:v>47.441922368421046</c:v>
                </c:pt>
                <c:pt idx="6471">
                  <c:v>47.442902631578953</c:v>
                </c:pt>
                <c:pt idx="6472">
                  <c:v>47.443882894736838</c:v>
                </c:pt>
                <c:pt idx="6473">
                  <c:v>47.444863157894737</c:v>
                </c:pt>
                <c:pt idx="6474">
                  <c:v>47.445843421052629</c:v>
                </c:pt>
                <c:pt idx="6475">
                  <c:v>47.446823684210528</c:v>
                </c:pt>
                <c:pt idx="6476">
                  <c:v>47.447803947368421</c:v>
                </c:pt>
                <c:pt idx="6477">
                  <c:v>47.448784210526313</c:v>
                </c:pt>
                <c:pt idx="6478">
                  <c:v>47.449764473684212</c:v>
                </c:pt>
                <c:pt idx="6479">
                  <c:v>47.450744736842097</c:v>
                </c:pt>
                <c:pt idx="6480">
                  <c:v>47.451725000000003</c:v>
                </c:pt>
                <c:pt idx="6481">
                  <c:v>47.452705263157902</c:v>
                </c:pt>
                <c:pt idx="6482">
                  <c:v>47.453685526315788</c:v>
                </c:pt>
                <c:pt idx="6483">
                  <c:v>47.454665789473687</c:v>
                </c:pt>
                <c:pt idx="6484">
                  <c:v>47.455646052631579</c:v>
                </c:pt>
                <c:pt idx="6485">
                  <c:v>47.456626315789471</c:v>
                </c:pt>
                <c:pt idx="6486">
                  <c:v>47.45760657894737</c:v>
                </c:pt>
                <c:pt idx="6487">
                  <c:v>47.458586842105262</c:v>
                </c:pt>
                <c:pt idx="6488">
                  <c:v>47.459567105263147</c:v>
                </c:pt>
                <c:pt idx="6489">
                  <c:v>47.460547368421047</c:v>
                </c:pt>
                <c:pt idx="6490">
                  <c:v>47.461527631578953</c:v>
                </c:pt>
                <c:pt idx="6491">
                  <c:v>47.462507894736852</c:v>
                </c:pt>
                <c:pt idx="6492">
                  <c:v>47.463488157894737</c:v>
                </c:pt>
                <c:pt idx="6493">
                  <c:v>47.464468421052629</c:v>
                </c:pt>
                <c:pt idx="6494">
                  <c:v>47.465448684210529</c:v>
                </c:pt>
                <c:pt idx="6495">
                  <c:v>47.466428947368421</c:v>
                </c:pt>
                <c:pt idx="6496">
                  <c:v>47.467409210526313</c:v>
                </c:pt>
                <c:pt idx="6497">
                  <c:v>47.468389473684212</c:v>
                </c:pt>
                <c:pt idx="6498">
                  <c:v>47.469369736842097</c:v>
                </c:pt>
                <c:pt idx="6499">
                  <c:v>47.470350000000003</c:v>
                </c:pt>
                <c:pt idx="6500">
                  <c:v>47.471330263157903</c:v>
                </c:pt>
                <c:pt idx="6501">
                  <c:v>47.472310526315788</c:v>
                </c:pt>
                <c:pt idx="6502">
                  <c:v>47.473290789473687</c:v>
                </c:pt>
                <c:pt idx="6503">
                  <c:v>47.474271052631579</c:v>
                </c:pt>
                <c:pt idx="6504">
                  <c:v>47.475251315789471</c:v>
                </c:pt>
                <c:pt idx="6505">
                  <c:v>47.47623157894737</c:v>
                </c:pt>
                <c:pt idx="6506">
                  <c:v>47.477211842105262</c:v>
                </c:pt>
                <c:pt idx="6507">
                  <c:v>47.478192105263147</c:v>
                </c:pt>
                <c:pt idx="6508">
                  <c:v>47.479172368421047</c:v>
                </c:pt>
                <c:pt idx="6509">
                  <c:v>47.480152631578953</c:v>
                </c:pt>
                <c:pt idx="6510">
                  <c:v>47.481132894736852</c:v>
                </c:pt>
                <c:pt idx="6511">
                  <c:v>47.482113157894737</c:v>
                </c:pt>
                <c:pt idx="6512">
                  <c:v>47.483093421052629</c:v>
                </c:pt>
                <c:pt idx="6513">
                  <c:v>47.484073684210529</c:v>
                </c:pt>
                <c:pt idx="6514">
                  <c:v>47.485053947368421</c:v>
                </c:pt>
                <c:pt idx="6515">
                  <c:v>47.486034210526313</c:v>
                </c:pt>
                <c:pt idx="6516">
                  <c:v>47.487014473684212</c:v>
                </c:pt>
                <c:pt idx="6517">
                  <c:v>47.487994736842097</c:v>
                </c:pt>
                <c:pt idx="6518">
                  <c:v>47.488975000000003</c:v>
                </c:pt>
                <c:pt idx="6519">
                  <c:v>47.489955263157903</c:v>
                </c:pt>
                <c:pt idx="6520">
                  <c:v>47.490935526315788</c:v>
                </c:pt>
                <c:pt idx="6521">
                  <c:v>47.491915789473687</c:v>
                </c:pt>
                <c:pt idx="6522">
                  <c:v>47.492896052631579</c:v>
                </c:pt>
                <c:pt idx="6523">
                  <c:v>47.493876315789471</c:v>
                </c:pt>
                <c:pt idx="6524">
                  <c:v>47.49485657894737</c:v>
                </c:pt>
                <c:pt idx="6525">
                  <c:v>47.495836842105263</c:v>
                </c:pt>
                <c:pt idx="6526">
                  <c:v>47.496817105263148</c:v>
                </c:pt>
                <c:pt idx="6527">
                  <c:v>47.497797368421047</c:v>
                </c:pt>
                <c:pt idx="6528">
                  <c:v>47.498777631578953</c:v>
                </c:pt>
                <c:pt idx="6529">
                  <c:v>47.499757894736838</c:v>
                </c:pt>
                <c:pt idx="6530">
                  <c:v>47.500738157894737</c:v>
                </c:pt>
                <c:pt idx="6531">
                  <c:v>47.50171842105263</c:v>
                </c:pt>
                <c:pt idx="6532">
                  <c:v>47.502698684210529</c:v>
                </c:pt>
                <c:pt idx="6533">
                  <c:v>47.503678947368421</c:v>
                </c:pt>
                <c:pt idx="6534">
                  <c:v>47.504659210526313</c:v>
                </c:pt>
                <c:pt idx="6535">
                  <c:v>47.505639473684212</c:v>
                </c:pt>
                <c:pt idx="6536">
                  <c:v>47.506619736842097</c:v>
                </c:pt>
                <c:pt idx="6537">
                  <c:v>47.507599999999996</c:v>
                </c:pt>
                <c:pt idx="6538">
                  <c:v>47.508580263157903</c:v>
                </c:pt>
                <c:pt idx="6539">
                  <c:v>47.509560526315788</c:v>
                </c:pt>
                <c:pt idx="6540">
                  <c:v>47.51054078947368</c:v>
                </c:pt>
                <c:pt idx="6541">
                  <c:v>47.511521052631579</c:v>
                </c:pt>
                <c:pt idx="6542">
                  <c:v>47.512501315789471</c:v>
                </c:pt>
                <c:pt idx="6543">
                  <c:v>47.513481578947371</c:v>
                </c:pt>
                <c:pt idx="6544">
                  <c:v>47.514461842105263</c:v>
                </c:pt>
                <c:pt idx="6545">
                  <c:v>47.515442105263148</c:v>
                </c:pt>
                <c:pt idx="6546">
                  <c:v>47.516422368421047</c:v>
                </c:pt>
                <c:pt idx="6547">
                  <c:v>47.517402631578953</c:v>
                </c:pt>
                <c:pt idx="6548">
                  <c:v>47.518382894736838</c:v>
                </c:pt>
                <c:pt idx="6549">
                  <c:v>47.519363157894738</c:v>
                </c:pt>
                <c:pt idx="6550">
                  <c:v>47.52034342105263</c:v>
                </c:pt>
                <c:pt idx="6551">
                  <c:v>47.521323684210522</c:v>
                </c:pt>
                <c:pt idx="6552">
                  <c:v>47.522303947368421</c:v>
                </c:pt>
                <c:pt idx="6553">
                  <c:v>47.523284210526313</c:v>
                </c:pt>
                <c:pt idx="6554">
                  <c:v>47.524264473684212</c:v>
                </c:pt>
                <c:pt idx="6555">
                  <c:v>47.525244736842097</c:v>
                </c:pt>
                <c:pt idx="6556">
                  <c:v>47.526224999999997</c:v>
                </c:pt>
                <c:pt idx="6557">
                  <c:v>47.527205263157903</c:v>
                </c:pt>
                <c:pt idx="6558">
                  <c:v>47.528185526315788</c:v>
                </c:pt>
                <c:pt idx="6559">
                  <c:v>47.52916578947368</c:v>
                </c:pt>
                <c:pt idx="6560">
                  <c:v>47.530146052631579</c:v>
                </c:pt>
                <c:pt idx="6561">
                  <c:v>47.531126315789471</c:v>
                </c:pt>
                <c:pt idx="6562">
                  <c:v>47.532106578947356</c:v>
                </c:pt>
                <c:pt idx="6563">
                  <c:v>47.533086842105263</c:v>
                </c:pt>
                <c:pt idx="6564">
                  <c:v>47.534067105263148</c:v>
                </c:pt>
                <c:pt idx="6565">
                  <c:v>47.535047368421047</c:v>
                </c:pt>
                <c:pt idx="6566">
                  <c:v>47.536027631578953</c:v>
                </c:pt>
                <c:pt idx="6567">
                  <c:v>47.537007894736838</c:v>
                </c:pt>
                <c:pt idx="6568">
                  <c:v>47.537988157894738</c:v>
                </c:pt>
                <c:pt idx="6569">
                  <c:v>47.53896842105263</c:v>
                </c:pt>
                <c:pt idx="6570">
                  <c:v>47.539948684210522</c:v>
                </c:pt>
                <c:pt idx="6571">
                  <c:v>47.540928947368421</c:v>
                </c:pt>
                <c:pt idx="6572">
                  <c:v>47.541909210526313</c:v>
                </c:pt>
                <c:pt idx="6573">
                  <c:v>47.542889473684212</c:v>
                </c:pt>
                <c:pt idx="6574">
                  <c:v>47.543869736842097</c:v>
                </c:pt>
                <c:pt idx="6575">
                  <c:v>47.544849999999997</c:v>
                </c:pt>
                <c:pt idx="6576">
                  <c:v>47.545830263157903</c:v>
                </c:pt>
                <c:pt idx="6577">
                  <c:v>47.546810526315788</c:v>
                </c:pt>
                <c:pt idx="6578">
                  <c:v>47.54779078947368</c:v>
                </c:pt>
                <c:pt idx="6579">
                  <c:v>47.548771052631579</c:v>
                </c:pt>
                <c:pt idx="6580">
                  <c:v>47.549751315789472</c:v>
                </c:pt>
                <c:pt idx="6581">
                  <c:v>47.550731578947357</c:v>
                </c:pt>
                <c:pt idx="6582">
                  <c:v>47.551711842105263</c:v>
                </c:pt>
                <c:pt idx="6583">
                  <c:v>47.552692105263162</c:v>
                </c:pt>
                <c:pt idx="6584">
                  <c:v>47.553672368421047</c:v>
                </c:pt>
                <c:pt idx="6585">
                  <c:v>47.554652631578954</c:v>
                </c:pt>
                <c:pt idx="6586">
                  <c:v>47.555632894736839</c:v>
                </c:pt>
                <c:pt idx="6587">
                  <c:v>47.556613157894738</c:v>
                </c:pt>
                <c:pt idx="6588">
                  <c:v>47.55759342105263</c:v>
                </c:pt>
                <c:pt idx="6589">
                  <c:v>47.558573684210522</c:v>
                </c:pt>
                <c:pt idx="6590">
                  <c:v>47.559553947368421</c:v>
                </c:pt>
                <c:pt idx="6591">
                  <c:v>47.560534210526313</c:v>
                </c:pt>
                <c:pt idx="6592">
                  <c:v>47.561514473684213</c:v>
                </c:pt>
                <c:pt idx="6593">
                  <c:v>47.562494736842098</c:v>
                </c:pt>
                <c:pt idx="6594">
                  <c:v>47.563474999999997</c:v>
                </c:pt>
                <c:pt idx="6595">
                  <c:v>47.564455263157889</c:v>
                </c:pt>
                <c:pt idx="6596">
                  <c:v>47.565435526315788</c:v>
                </c:pt>
                <c:pt idx="6597">
                  <c:v>47.56641578947368</c:v>
                </c:pt>
                <c:pt idx="6598">
                  <c:v>47.56739605263158</c:v>
                </c:pt>
                <c:pt idx="6599">
                  <c:v>47.568376315789472</c:v>
                </c:pt>
                <c:pt idx="6600">
                  <c:v>47.569356578947357</c:v>
                </c:pt>
                <c:pt idx="6601">
                  <c:v>47.570336842105263</c:v>
                </c:pt>
                <c:pt idx="6602">
                  <c:v>47.571317105263162</c:v>
                </c:pt>
                <c:pt idx="6603">
                  <c:v>47.572297368421047</c:v>
                </c:pt>
                <c:pt idx="6604">
                  <c:v>47.573277631578947</c:v>
                </c:pt>
                <c:pt idx="6605">
                  <c:v>47.574257894736839</c:v>
                </c:pt>
                <c:pt idx="6606">
                  <c:v>47.575238157894731</c:v>
                </c:pt>
                <c:pt idx="6607">
                  <c:v>47.57621842105263</c:v>
                </c:pt>
                <c:pt idx="6608">
                  <c:v>47.577198684210522</c:v>
                </c:pt>
                <c:pt idx="6609">
                  <c:v>47.578178947368421</c:v>
                </c:pt>
                <c:pt idx="6610">
                  <c:v>47.579159210526313</c:v>
                </c:pt>
                <c:pt idx="6611">
                  <c:v>47.580139473684213</c:v>
                </c:pt>
                <c:pt idx="6612">
                  <c:v>47.581119736842098</c:v>
                </c:pt>
                <c:pt idx="6613">
                  <c:v>47.582099999999997</c:v>
                </c:pt>
                <c:pt idx="6614">
                  <c:v>47.5548</c:v>
                </c:pt>
                <c:pt idx="6615">
                  <c:v>47.5349</c:v>
                </c:pt>
                <c:pt idx="6616">
                  <c:v>47.433100000000003</c:v>
                </c:pt>
                <c:pt idx="6617">
                  <c:v>47.318800000000003</c:v>
                </c:pt>
                <c:pt idx="6618">
                  <c:v>47.3536</c:v>
                </c:pt>
                <c:pt idx="6619">
                  <c:v>47.343699999999998</c:v>
                </c:pt>
                <c:pt idx="6620">
                  <c:v>47.425600000000003</c:v>
                </c:pt>
                <c:pt idx="6621">
                  <c:v>47.485199999999999</c:v>
                </c:pt>
                <c:pt idx="6622">
                  <c:v>47.671599999999998</c:v>
                </c:pt>
                <c:pt idx="6623">
                  <c:v>47.448</c:v>
                </c:pt>
                <c:pt idx="6624">
                  <c:v>46.822000000000003</c:v>
                </c:pt>
                <c:pt idx="6625">
                  <c:v>47.453000000000003</c:v>
                </c:pt>
                <c:pt idx="6626">
                  <c:v>47.512599999999999</c:v>
                </c:pt>
                <c:pt idx="6627">
                  <c:v>47.52</c:v>
                </c:pt>
                <c:pt idx="6628">
                  <c:v>47.388399999999997</c:v>
                </c:pt>
                <c:pt idx="6629">
                  <c:v>47.482799999999997</c:v>
                </c:pt>
                <c:pt idx="6630">
                  <c:v>47.502600000000001</c:v>
                </c:pt>
                <c:pt idx="6631">
                  <c:v>47.626800000000003</c:v>
                </c:pt>
                <c:pt idx="6632">
                  <c:v>47.522500000000001</c:v>
                </c:pt>
                <c:pt idx="6633">
                  <c:v>47.522500000000001</c:v>
                </c:pt>
                <c:pt idx="6634">
                  <c:v>47.527500000000003</c:v>
                </c:pt>
                <c:pt idx="6635">
                  <c:v>47.527500000000003</c:v>
                </c:pt>
                <c:pt idx="6636">
                  <c:v>47.532400000000003</c:v>
                </c:pt>
                <c:pt idx="6637">
                  <c:v>47.532400000000003</c:v>
                </c:pt>
                <c:pt idx="6638">
                  <c:v>47.5349</c:v>
                </c:pt>
                <c:pt idx="6639">
                  <c:v>47.5349</c:v>
                </c:pt>
                <c:pt idx="6640">
                  <c:v>47.537399999999998</c:v>
                </c:pt>
                <c:pt idx="6641">
                  <c:v>47.1449</c:v>
                </c:pt>
                <c:pt idx="6642">
                  <c:v>47.517499999999998</c:v>
                </c:pt>
                <c:pt idx="6643">
                  <c:v>47.522500000000001</c:v>
                </c:pt>
                <c:pt idx="6644">
                  <c:v>47.524999999999999</c:v>
                </c:pt>
                <c:pt idx="6645">
                  <c:v>47.526249999999997</c:v>
                </c:pt>
                <c:pt idx="6646">
                  <c:v>47.527500000000003</c:v>
                </c:pt>
                <c:pt idx="6647">
                  <c:v>47.531199999999998</c:v>
                </c:pt>
                <c:pt idx="6648">
                  <c:v>47.5349</c:v>
                </c:pt>
                <c:pt idx="6649">
                  <c:v>46.6556</c:v>
                </c:pt>
                <c:pt idx="6650">
                  <c:v>47.264200000000002</c:v>
                </c:pt>
                <c:pt idx="6651">
                  <c:v>47.527500000000003</c:v>
                </c:pt>
                <c:pt idx="6652">
                  <c:v>47.557299999999998</c:v>
                </c:pt>
                <c:pt idx="6653">
                  <c:v>47.609499999999997</c:v>
                </c:pt>
                <c:pt idx="6654">
                  <c:v>47.654200000000003</c:v>
                </c:pt>
                <c:pt idx="6655">
                  <c:v>47.455399999999997</c:v>
                </c:pt>
                <c:pt idx="6656">
                  <c:v>47.5349</c:v>
                </c:pt>
                <c:pt idx="6657">
                  <c:v>47.472799999999999</c:v>
                </c:pt>
                <c:pt idx="6658">
                  <c:v>47.388399999999997</c:v>
                </c:pt>
                <c:pt idx="6659">
                  <c:v>47.187199999999997</c:v>
                </c:pt>
                <c:pt idx="6660">
                  <c:v>47.442999999999998</c:v>
                </c:pt>
                <c:pt idx="6661">
                  <c:v>47.149900000000002</c:v>
                </c:pt>
                <c:pt idx="6662">
                  <c:v>47.656599999999997</c:v>
                </c:pt>
                <c:pt idx="6663">
                  <c:v>47.631799999999998</c:v>
                </c:pt>
                <c:pt idx="6664">
                  <c:v>47.53</c:v>
                </c:pt>
                <c:pt idx="6665">
                  <c:v>47.53</c:v>
                </c:pt>
                <c:pt idx="6666">
                  <c:v>47.532400000000003</c:v>
                </c:pt>
                <c:pt idx="6667">
                  <c:v>47.5349</c:v>
                </c:pt>
                <c:pt idx="6668">
                  <c:v>47.5349</c:v>
                </c:pt>
                <c:pt idx="6669">
                  <c:v>47.081575000000001</c:v>
                </c:pt>
                <c:pt idx="6670">
                  <c:v>46.628249999999987</c:v>
                </c:pt>
                <c:pt idx="6671">
                  <c:v>47.445500000000003</c:v>
                </c:pt>
                <c:pt idx="6672">
                  <c:v>47.470300000000002</c:v>
                </c:pt>
                <c:pt idx="6673">
                  <c:v>46.280500000000004</c:v>
                </c:pt>
                <c:pt idx="6674">
                  <c:v>47.338700000000003</c:v>
                </c:pt>
                <c:pt idx="6675">
                  <c:v>47.495199999999997</c:v>
                </c:pt>
                <c:pt idx="6676">
                  <c:v>47.497700000000002</c:v>
                </c:pt>
                <c:pt idx="6677">
                  <c:v>47.413200000000003</c:v>
                </c:pt>
                <c:pt idx="6678">
                  <c:v>46.921399999999998</c:v>
                </c:pt>
                <c:pt idx="6679">
                  <c:v>47.375900000000001</c:v>
                </c:pt>
                <c:pt idx="6680">
                  <c:v>47.438000000000002</c:v>
                </c:pt>
                <c:pt idx="6681">
                  <c:v>47.395800000000001</c:v>
                </c:pt>
                <c:pt idx="6682">
                  <c:v>47.485199999999999</c:v>
                </c:pt>
                <c:pt idx="6683">
                  <c:v>47.4405</c:v>
                </c:pt>
                <c:pt idx="6684">
                  <c:v>47.517499999999998</c:v>
                </c:pt>
                <c:pt idx="6685">
                  <c:v>47.512599999999999</c:v>
                </c:pt>
                <c:pt idx="6686">
                  <c:v>47.418199999999999</c:v>
                </c:pt>
                <c:pt idx="6687">
                  <c:v>47.410699999999999</c:v>
                </c:pt>
                <c:pt idx="6688">
                  <c:v>47.338700000000003</c:v>
                </c:pt>
                <c:pt idx="6689">
                  <c:v>47.301400000000001</c:v>
                </c:pt>
                <c:pt idx="6690">
                  <c:v>47.371000000000002</c:v>
                </c:pt>
                <c:pt idx="6691">
                  <c:v>47.298999999999999</c:v>
                </c:pt>
                <c:pt idx="6692">
                  <c:v>47.378399999999999</c:v>
                </c:pt>
                <c:pt idx="6693">
                  <c:v>47.495199999999997</c:v>
                </c:pt>
                <c:pt idx="6694">
                  <c:v>46.591000000000001</c:v>
                </c:pt>
                <c:pt idx="6695">
                  <c:v>46.471800000000002</c:v>
                </c:pt>
                <c:pt idx="6696">
                  <c:v>45.768799999999999</c:v>
                </c:pt>
                <c:pt idx="6697">
                  <c:v>46.829500000000003</c:v>
                </c:pt>
                <c:pt idx="6698">
                  <c:v>46.930100000000003</c:v>
                </c:pt>
                <c:pt idx="6699">
                  <c:v>47.030700000000003</c:v>
                </c:pt>
                <c:pt idx="6700">
                  <c:v>47.131300000000003</c:v>
                </c:pt>
                <c:pt idx="6701">
                  <c:v>47.231900000000003</c:v>
                </c:pt>
                <c:pt idx="6702">
                  <c:v>46.993400000000001</c:v>
                </c:pt>
                <c:pt idx="6703">
                  <c:v>47.043366666666671</c:v>
                </c:pt>
                <c:pt idx="6704">
                  <c:v>47.093333333333327</c:v>
                </c:pt>
                <c:pt idx="6705">
                  <c:v>47.143300000000004</c:v>
                </c:pt>
                <c:pt idx="6706">
                  <c:v>47.112699999999997</c:v>
                </c:pt>
                <c:pt idx="6707">
                  <c:v>47.420699999999997</c:v>
                </c:pt>
                <c:pt idx="6708">
                  <c:v>46.981000000000002</c:v>
                </c:pt>
                <c:pt idx="6709">
                  <c:v>47.450499999999998</c:v>
                </c:pt>
                <c:pt idx="6710">
                  <c:v>47.455399999999997</c:v>
                </c:pt>
                <c:pt idx="6711">
                  <c:v>47.457900000000002</c:v>
                </c:pt>
                <c:pt idx="6712">
                  <c:v>47.462899999999998</c:v>
                </c:pt>
                <c:pt idx="6713">
                  <c:v>47.465400000000002</c:v>
                </c:pt>
                <c:pt idx="6714">
                  <c:v>47.4679</c:v>
                </c:pt>
                <c:pt idx="6715">
                  <c:v>47.470300000000002</c:v>
                </c:pt>
                <c:pt idx="6716">
                  <c:v>47.475299999999997</c:v>
                </c:pt>
                <c:pt idx="6717">
                  <c:v>47.477800000000002</c:v>
                </c:pt>
                <c:pt idx="6718">
                  <c:v>47.477800000000002</c:v>
                </c:pt>
                <c:pt idx="6719">
                  <c:v>47.286524999999997</c:v>
                </c:pt>
                <c:pt idx="6720">
                  <c:v>47.09525</c:v>
                </c:pt>
                <c:pt idx="6721">
                  <c:v>47.472799999999999</c:v>
                </c:pt>
                <c:pt idx="6722">
                  <c:v>47.249299999999998</c:v>
                </c:pt>
                <c:pt idx="6723">
                  <c:v>46.151299999999999</c:v>
                </c:pt>
                <c:pt idx="6724">
                  <c:v>47.438000000000002</c:v>
                </c:pt>
                <c:pt idx="6725">
                  <c:v>47.210749999999997</c:v>
                </c:pt>
                <c:pt idx="6726">
                  <c:v>46.983499999999999</c:v>
                </c:pt>
                <c:pt idx="6727">
                  <c:v>47.293999999999997</c:v>
                </c:pt>
                <c:pt idx="6728">
                  <c:v>47.445500000000003</c:v>
                </c:pt>
                <c:pt idx="6729">
                  <c:v>47.450499999999998</c:v>
                </c:pt>
                <c:pt idx="6730">
                  <c:v>47.455399999999997</c:v>
                </c:pt>
                <c:pt idx="6731">
                  <c:v>47.4604</c:v>
                </c:pt>
                <c:pt idx="6732">
                  <c:v>47.461233333333332</c:v>
                </c:pt>
                <c:pt idx="6733">
                  <c:v>47.462066666666672</c:v>
                </c:pt>
                <c:pt idx="6734">
                  <c:v>47.462899999999998</c:v>
                </c:pt>
                <c:pt idx="6735">
                  <c:v>46.685433333333329</c:v>
                </c:pt>
                <c:pt idx="6736">
                  <c:v>47.380899999999997</c:v>
                </c:pt>
                <c:pt idx="6737">
                  <c:v>47.423099999999998</c:v>
                </c:pt>
                <c:pt idx="6738">
                  <c:v>46.961100000000002</c:v>
                </c:pt>
                <c:pt idx="6739">
                  <c:v>44.633600000000001</c:v>
                </c:pt>
                <c:pt idx="6740">
                  <c:v>46.186100000000003</c:v>
                </c:pt>
                <c:pt idx="6741">
                  <c:v>47.090299999999999</c:v>
                </c:pt>
                <c:pt idx="6742">
                  <c:v>46.817100000000003</c:v>
                </c:pt>
                <c:pt idx="6743">
                  <c:v>47.154899999999998</c:v>
                </c:pt>
                <c:pt idx="6744">
                  <c:v>47.102699999999999</c:v>
                </c:pt>
                <c:pt idx="6745">
                  <c:v>46.804600000000001</c:v>
                </c:pt>
                <c:pt idx="6746">
                  <c:v>47.289000000000001</c:v>
                </c:pt>
                <c:pt idx="6747">
                  <c:v>46.687899999999999</c:v>
                </c:pt>
                <c:pt idx="6748">
                  <c:v>47.1648</c:v>
                </c:pt>
                <c:pt idx="6749">
                  <c:v>47.202674999999999</c:v>
                </c:pt>
                <c:pt idx="6750">
                  <c:v>47.240549999999999</c:v>
                </c:pt>
                <c:pt idx="6751">
                  <c:v>46.906500000000001</c:v>
                </c:pt>
                <c:pt idx="6752">
                  <c:v>46.7699</c:v>
                </c:pt>
                <c:pt idx="6753">
                  <c:v>47.366</c:v>
                </c:pt>
                <c:pt idx="6754">
                  <c:v>46.993400000000001</c:v>
                </c:pt>
                <c:pt idx="6755">
                  <c:v>46.953699999999998</c:v>
                </c:pt>
                <c:pt idx="6756">
                  <c:v>46.715200000000003</c:v>
                </c:pt>
                <c:pt idx="6757">
                  <c:v>46.948700000000002</c:v>
                </c:pt>
                <c:pt idx="6758">
                  <c:v>47.100200000000001</c:v>
                </c:pt>
                <c:pt idx="6759">
                  <c:v>46.918900000000001</c:v>
                </c:pt>
                <c:pt idx="6760">
                  <c:v>47.3536</c:v>
                </c:pt>
                <c:pt idx="6761">
                  <c:v>47.142499999999998</c:v>
                </c:pt>
                <c:pt idx="6762">
                  <c:v>47.269100000000002</c:v>
                </c:pt>
                <c:pt idx="6763">
                  <c:v>47.182200000000002</c:v>
                </c:pt>
                <c:pt idx="6764">
                  <c:v>47.336199999999998</c:v>
                </c:pt>
                <c:pt idx="6765">
                  <c:v>46.680399999999999</c:v>
                </c:pt>
                <c:pt idx="6766">
                  <c:v>46.712699999999998</c:v>
                </c:pt>
                <c:pt idx="6767">
                  <c:v>46.645699999999998</c:v>
                </c:pt>
                <c:pt idx="6768">
                  <c:v>47.120100000000001</c:v>
                </c:pt>
                <c:pt idx="6769">
                  <c:v>47.348599999999998</c:v>
                </c:pt>
                <c:pt idx="6770">
                  <c:v>47.3536</c:v>
                </c:pt>
                <c:pt idx="6771">
                  <c:v>47.363500000000002</c:v>
                </c:pt>
                <c:pt idx="6772">
                  <c:v>46.489199999999997</c:v>
                </c:pt>
                <c:pt idx="6773">
                  <c:v>47.060499999999998</c:v>
                </c:pt>
                <c:pt idx="6774">
                  <c:v>46.938800000000001</c:v>
                </c:pt>
                <c:pt idx="6775">
                  <c:v>47.283999999999999</c:v>
                </c:pt>
                <c:pt idx="6776">
                  <c:v>47.271599999999999</c:v>
                </c:pt>
                <c:pt idx="6777">
                  <c:v>46.588500000000003</c:v>
                </c:pt>
                <c:pt idx="6778">
                  <c:v>47.107700000000001</c:v>
                </c:pt>
                <c:pt idx="6779">
                  <c:v>46.697800000000001</c:v>
                </c:pt>
                <c:pt idx="6780">
                  <c:v>47.271599999999999</c:v>
                </c:pt>
                <c:pt idx="6781">
                  <c:v>47.251800000000003</c:v>
                </c:pt>
                <c:pt idx="6782">
                  <c:v>47.149900000000002</c:v>
                </c:pt>
                <c:pt idx="6783">
                  <c:v>47.182200000000002</c:v>
                </c:pt>
                <c:pt idx="6784">
                  <c:v>47.271599999999999</c:v>
                </c:pt>
                <c:pt idx="6785">
                  <c:v>47.174799999999998</c:v>
                </c:pt>
                <c:pt idx="6786">
                  <c:v>47.092799999999997</c:v>
                </c:pt>
                <c:pt idx="6787">
                  <c:v>46.399700000000003</c:v>
                </c:pt>
                <c:pt idx="6788">
                  <c:v>46.687899999999999</c:v>
                </c:pt>
                <c:pt idx="6789">
                  <c:v>47.251800000000003</c:v>
                </c:pt>
                <c:pt idx="6790">
                  <c:v>46.633200000000002</c:v>
                </c:pt>
                <c:pt idx="6791">
                  <c:v>46.804600000000001</c:v>
                </c:pt>
                <c:pt idx="6792">
                  <c:v>46.124000000000002</c:v>
                </c:pt>
                <c:pt idx="6793">
                  <c:v>45.242199999999997</c:v>
                </c:pt>
                <c:pt idx="6794">
                  <c:v>45.532825000000003</c:v>
                </c:pt>
                <c:pt idx="6795">
                  <c:v>45.823449999999987</c:v>
                </c:pt>
                <c:pt idx="6796">
                  <c:v>45.975000000000001</c:v>
                </c:pt>
                <c:pt idx="6797">
                  <c:v>46.200477777777778</c:v>
                </c:pt>
                <c:pt idx="6798">
                  <c:v>46.425955555555547</c:v>
                </c:pt>
                <c:pt idx="6799">
                  <c:v>46.65143333333333</c:v>
                </c:pt>
                <c:pt idx="6800">
                  <c:v>44.8</c:v>
                </c:pt>
                <c:pt idx="6801">
                  <c:v>46.807099999999998</c:v>
                </c:pt>
                <c:pt idx="6802">
                  <c:v>47.221899999999998</c:v>
                </c:pt>
                <c:pt idx="6803">
                  <c:v>47.231900000000003</c:v>
                </c:pt>
                <c:pt idx="6804">
                  <c:v>47.2468</c:v>
                </c:pt>
                <c:pt idx="6805">
                  <c:v>47.256700000000002</c:v>
                </c:pt>
                <c:pt idx="6806">
                  <c:v>47.201788888888892</c:v>
                </c:pt>
                <c:pt idx="6807">
                  <c:v>47.146877777777782</c:v>
                </c:pt>
                <c:pt idx="6808">
                  <c:v>47.091966666666671</c:v>
                </c:pt>
                <c:pt idx="6809">
                  <c:v>47.264200000000002</c:v>
                </c:pt>
                <c:pt idx="6810">
                  <c:v>45.1081</c:v>
                </c:pt>
                <c:pt idx="6811">
                  <c:v>46.968600000000002</c:v>
                </c:pt>
                <c:pt idx="6812">
                  <c:v>47.005800000000001</c:v>
                </c:pt>
                <c:pt idx="6813">
                  <c:v>46.859299999999998</c:v>
                </c:pt>
                <c:pt idx="6814">
                  <c:v>46.884099999999997</c:v>
                </c:pt>
                <c:pt idx="6815">
                  <c:v>46.712699999999998</c:v>
                </c:pt>
                <c:pt idx="6816">
                  <c:v>47.283999999999999</c:v>
                </c:pt>
                <c:pt idx="6817">
                  <c:v>46.988399999999999</c:v>
                </c:pt>
                <c:pt idx="6818">
                  <c:v>47.385899999999999</c:v>
                </c:pt>
                <c:pt idx="6819">
                  <c:v>47.141850000000012</c:v>
                </c:pt>
                <c:pt idx="6820">
                  <c:v>46.897799999999997</c:v>
                </c:pt>
                <c:pt idx="6821">
                  <c:v>47.221899999999998</c:v>
                </c:pt>
                <c:pt idx="6822">
                  <c:v>47.107700000000001</c:v>
                </c:pt>
                <c:pt idx="6823">
                  <c:v>46.922499999999999</c:v>
                </c:pt>
                <c:pt idx="6824">
                  <c:v>46.737299999999998</c:v>
                </c:pt>
                <c:pt idx="6825">
                  <c:v>46.552100000000003</c:v>
                </c:pt>
                <c:pt idx="6826">
                  <c:v>47.095300000000002</c:v>
                </c:pt>
                <c:pt idx="6827">
                  <c:v>46.330199999999998</c:v>
                </c:pt>
                <c:pt idx="6828">
                  <c:v>46.3401</c:v>
                </c:pt>
                <c:pt idx="6829">
                  <c:v>47.199599999999997</c:v>
                </c:pt>
                <c:pt idx="6830">
                  <c:v>47.080644444444452</c:v>
                </c:pt>
                <c:pt idx="6831">
                  <c:v>46.961688888888887</c:v>
                </c:pt>
                <c:pt idx="6832">
                  <c:v>46.842733333333342</c:v>
                </c:pt>
                <c:pt idx="6833">
                  <c:v>46.978655555555562</c:v>
                </c:pt>
                <c:pt idx="6834">
                  <c:v>47.114577777777782</c:v>
                </c:pt>
                <c:pt idx="6835">
                  <c:v>47.250500000000002</c:v>
                </c:pt>
                <c:pt idx="6836">
                  <c:v>47.2592</c:v>
                </c:pt>
                <c:pt idx="6837">
                  <c:v>47.267899999999997</c:v>
                </c:pt>
                <c:pt idx="6838">
                  <c:v>47.2791</c:v>
                </c:pt>
                <c:pt idx="6839">
                  <c:v>47.286499999999997</c:v>
                </c:pt>
                <c:pt idx="6840">
                  <c:v>47.251800000000003</c:v>
                </c:pt>
                <c:pt idx="6841">
                  <c:v>47.343699999999998</c:v>
                </c:pt>
                <c:pt idx="6842">
                  <c:v>47.333880000000001</c:v>
                </c:pt>
                <c:pt idx="6843">
                  <c:v>47.324060000000003</c:v>
                </c:pt>
                <c:pt idx="6844">
                  <c:v>47.314239999999998</c:v>
                </c:pt>
                <c:pt idx="6845">
                  <c:v>47.30442</c:v>
                </c:pt>
                <c:pt idx="6846">
                  <c:v>47.294600000000003</c:v>
                </c:pt>
                <c:pt idx="6847">
                  <c:v>47.311399999999999</c:v>
                </c:pt>
                <c:pt idx="6848">
                  <c:v>47.315100000000001</c:v>
                </c:pt>
                <c:pt idx="6849">
                  <c:v>47.318800000000003</c:v>
                </c:pt>
                <c:pt idx="6850">
                  <c:v>46.933800000000012</c:v>
                </c:pt>
                <c:pt idx="6851">
                  <c:v>47.286499999999997</c:v>
                </c:pt>
                <c:pt idx="6852">
                  <c:v>47.2592</c:v>
                </c:pt>
                <c:pt idx="6853">
                  <c:v>47.298999999999999</c:v>
                </c:pt>
                <c:pt idx="6854">
                  <c:v>47.306399999999996</c:v>
                </c:pt>
                <c:pt idx="6855">
                  <c:v>47.313899999999997</c:v>
                </c:pt>
                <c:pt idx="6856">
                  <c:v>44.375300000000003</c:v>
                </c:pt>
                <c:pt idx="6857">
                  <c:v>46.680399999999999</c:v>
                </c:pt>
                <c:pt idx="6858">
                  <c:v>46.861800000000002</c:v>
                </c:pt>
                <c:pt idx="6859">
                  <c:v>47.221899999999998</c:v>
                </c:pt>
                <c:pt idx="6860">
                  <c:v>47.209499999999998</c:v>
                </c:pt>
                <c:pt idx="6861">
                  <c:v>47.209499999999998</c:v>
                </c:pt>
                <c:pt idx="6862">
                  <c:v>47.020699999999998</c:v>
                </c:pt>
                <c:pt idx="6863">
                  <c:v>47.167299999999997</c:v>
                </c:pt>
                <c:pt idx="6864">
                  <c:v>47.264200000000002</c:v>
                </c:pt>
                <c:pt idx="6865">
                  <c:v>47.286499999999997</c:v>
                </c:pt>
                <c:pt idx="6866">
                  <c:v>46.799700000000001</c:v>
                </c:pt>
                <c:pt idx="6867">
                  <c:v>47.261699999999998</c:v>
                </c:pt>
                <c:pt idx="6868">
                  <c:v>47.274099999999997</c:v>
                </c:pt>
                <c:pt idx="6869">
                  <c:v>47.281599999999997</c:v>
                </c:pt>
                <c:pt idx="6870">
                  <c:v>47.286499999999997</c:v>
                </c:pt>
                <c:pt idx="6871">
                  <c:v>47.289000000000001</c:v>
                </c:pt>
                <c:pt idx="6872">
                  <c:v>47.296500000000002</c:v>
                </c:pt>
                <c:pt idx="6873">
                  <c:v>46.31366666666667</c:v>
                </c:pt>
                <c:pt idx="6874">
                  <c:v>45.330833333333331</c:v>
                </c:pt>
                <c:pt idx="6875">
                  <c:v>44.347999999999999</c:v>
                </c:pt>
                <c:pt idx="6876">
                  <c:v>46.842700000000001</c:v>
                </c:pt>
                <c:pt idx="6877">
                  <c:v>47.261699999999998</c:v>
                </c:pt>
                <c:pt idx="6878">
                  <c:v>46.866700000000002</c:v>
                </c:pt>
                <c:pt idx="6879">
                  <c:v>46.841900000000003</c:v>
                </c:pt>
                <c:pt idx="6880">
                  <c:v>46.857633333333332</c:v>
                </c:pt>
                <c:pt idx="6881">
                  <c:v>46.873366666666669</c:v>
                </c:pt>
                <c:pt idx="6882">
                  <c:v>46.889099999999999</c:v>
                </c:pt>
                <c:pt idx="6883">
                  <c:v>46.94159333333333</c:v>
                </c:pt>
                <c:pt idx="6884">
                  <c:v>46.994086666666668</c:v>
                </c:pt>
                <c:pt idx="6885">
                  <c:v>47.046579999999999</c:v>
                </c:pt>
                <c:pt idx="6886">
                  <c:v>47.249299999999998</c:v>
                </c:pt>
                <c:pt idx="6887">
                  <c:v>47.261699999999998</c:v>
                </c:pt>
                <c:pt idx="6888">
                  <c:v>47.197099999999999</c:v>
                </c:pt>
                <c:pt idx="6889">
                  <c:v>47.1648</c:v>
                </c:pt>
                <c:pt idx="6890">
                  <c:v>47.1325</c:v>
                </c:pt>
                <c:pt idx="6891">
                  <c:v>46.038350000000001</c:v>
                </c:pt>
                <c:pt idx="6892">
                  <c:v>47.1648</c:v>
                </c:pt>
                <c:pt idx="6893">
                  <c:v>47.197099999999999</c:v>
                </c:pt>
                <c:pt idx="6894">
                  <c:v>46.405949999999997</c:v>
                </c:pt>
                <c:pt idx="6895">
                  <c:v>45.614800000000002</c:v>
                </c:pt>
                <c:pt idx="6896">
                  <c:v>46.802199999999999</c:v>
                </c:pt>
                <c:pt idx="6897">
                  <c:v>46.167499999999997</c:v>
                </c:pt>
                <c:pt idx="6898">
                  <c:v>46.499099999999999</c:v>
                </c:pt>
                <c:pt idx="6899">
                  <c:v>47.149900000000002</c:v>
                </c:pt>
                <c:pt idx="6900">
                  <c:v>46.514000000000003</c:v>
                </c:pt>
                <c:pt idx="6901">
                  <c:v>46.591000000000001</c:v>
                </c:pt>
                <c:pt idx="6902">
                  <c:v>46.667999999999999</c:v>
                </c:pt>
                <c:pt idx="6903">
                  <c:v>47.182200000000002</c:v>
                </c:pt>
                <c:pt idx="6904">
                  <c:v>47.189700000000002</c:v>
                </c:pt>
                <c:pt idx="6905">
                  <c:v>44.688299999999998</c:v>
                </c:pt>
                <c:pt idx="6906">
                  <c:v>45.5154</c:v>
                </c:pt>
                <c:pt idx="6907">
                  <c:v>46.379899999999999</c:v>
                </c:pt>
                <c:pt idx="6908">
                  <c:v>46.443649999999998</c:v>
                </c:pt>
                <c:pt idx="6909">
                  <c:v>46.507399999999997</c:v>
                </c:pt>
                <c:pt idx="6910">
                  <c:v>46.571150000000003</c:v>
                </c:pt>
                <c:pt idx="6911">
                  <c:v>47.033200000000001</c:v>
                </c:pt>
                <c:pt idx="6912">
                  <c:v>47.14</c:v>
                </c:pt>
                <c:pt idx="6913">
                  <c:v>47.154899999999998</c:v>
                </c:pt>
                <c:pt idx="6914">
                  <c:v>47.154899999999998</c:v>
                </c:pt>
                <c:pt idx="6915">
                  <c:v>46.646900000000002</c:v>
                </c:pt>
                <c:pt idx="6916">
                  <c:v>46.1389</c:v>
                </c:pt>
                <c:pt idx="6917">
                  <c:v>46.568600000000004</c:v>
                </c:pt>
                <c:pt idx="6918">
                  <c:v>47.127499999999998</c:v>
                </c:pt>
                <c:pt idx="6919">
                  <c:v>46.5364</c:v>
                </c:pt>
                <c:pt idx="6920">
                  <c:v>46.804600000000001</c:v>
                </c:pt>
                <c:pt idx="6921">
                  <c:v>46.660600000000002</c:v>
                </c:pt>
                <c:pt idx="6922">
                  <c:v>47.127499999999998</c:v>
                </c:pt>
                <c:pt idx="6923">
                  <c:v>47.149900000000002</c:v>
                </c:pt>
                <c:pt idx="6924">
                  <c:v>47.162300000000002</c:v>
                </c:pt>
                <c:pt idx="6925">
                  <c:v>47.174799999999998</c:v>
                </c:pt>
                <c:pt idx="6926">
                  <c:v>47.179699999999997</c:v>
                </c:pt>
                <c:pt idx="6927">
                  <c:v>47.189700000000002</c:v>
                </c:pt>
                <c:pt idx="6928">
                  <c:v>46.755600000000001</c:v>
                </c:pt>
                <c:pt idx="6929">
                  <c:v>46.3215</c:v>
                </c:pt>
                <c:pt idx="6930">
                  <c:v>47.154899999999998</c:v>
                </c:pt>
                <c:pt idx="6931">
                  <c:v>46.531399999999998</c:v>
                </c:pt>
                <c:pt idx="6932">
                  <c:v>46.708033333333333</c:v>
                </c:pt>
                <c:pt idx="6933">
                  <c:v>46.884666666666661</c:v>
                </c:pt>
                <c:pt idx="6934">
                  <c:v>47.061300000000003</c:v>
                </c:pt>
                <c:pt idx="6935">
                  <c:v>47.202100000000002</c:v>
                </c:pt>
                <c:pt idx="6936">
                  <c:v>47.13</c:v>
                </c:pt>
                <c:pt idx="6937">
                  <c:v>46.871699999999997</c:v>
                </c:pt>
                <c:pt idx="6938">
                  <c:v>47.040599999999998</c:v>
                </c:pt>
                <c:pt idx="6939">
                  <c:v>47.162300000000002</c:v>
                </c:pt>
                <c:pt idx="6940">
                  <c:v>47.177199999999999</c:v>
                </c:pt>
                <c:pt idx="6941">
                  <c:v>46.297899999999998</c:v>
                </c:pt>
                <c:pt idx="6942">
                  <c:v>47.187199999999997</c:v>
                </c:pt>
                <c:pt idx="6943">
                  <c:v>47.157400000000003</c:v>
                </c:pt>
                <c:pt idx="6944">
                  <c:v>47.209499999999998</c:v>
                </c:pt>
                <c:pt idx="6945">
                  <c:v>47.189700000000002</c:v>
                </c:pt>
                <c:pt idx="6946">
                  <c:v>47.207000000000001</c:v>
                </c:pt>
                <c:pt idx="6947">
                  <c:v>47.199599999999997</c:v>
                </c:pt>
                <c:pt idx="6948">
                  <c:v>47.209499999999998</c:v>
                </c:pt>
                <c:pt idx="6949">
                  <c:v>47.214500000000001</c:v>
                </c:pt>
                <c:pt idx="6950">
                  <c:v>47.207000000000001</c:v>
                </c:pt>
                <c:pt idx="6951">
                  <c:v>47.207000000000001</c:v>
                </c:pt>
                <c:pt idx="6952">
                  <c:v>47.216999999999999</c:v>
                </c:pt>
                <c:pt idx="6953">
                  <c:v>47.219499999999996</c:v>
                </c:pt>
                <c:pt idx="6954">
                  <c:v>44.0002</c:v>
                </c:pt>
                <c:pt idx="6955">
                  <c:v>44.921766666666663</c:v>
                </c:pt>
                <c:pt idx="6956">
                  <c:v>45.843333333333327</c:v>
                </c:pt>
                <c:pt idx="6957">
                  <c:v>46.764899999999997</c:v>
                </c:pt>
                <c:pt idx="6958">
                  <c:v>46.785275520833331</c:v>
                </c:pt>
                <c:pt idx="6959">
                  <c:v>46.805651041666657</c:v>
                </c:pt>
                <c:pt idx="6960">
                  <c:v>46.826026562499997</c:v>
                </c:pt>
                <c:pt idx="6961">
                  <c:v>46.846402083333331</c:v>
                </c:pt>
                <c:pt idx="6962">
                  <c:v>46.866777604166657</c:v>
                </c:pt>
                <c:pt idx="6963">
                  <c:v>46.887153124999998</c:v>
                </c:pt>
                <c:pt idx="6964">
                  <c:v>46.907528645833331</c:v>
                </c:pt>
                <c:pt idx="6965">
                  <c:v>46.927904166666657</c:v>
                </c:pt>
                <c:pt idx="6966">
                  <c:v>46.948279687499991</c:v>
                </c:pt>
                <c:pt idx="6967">
                  <c:v>46.968655208333317</c:v>
                </c:pt>
                <c:pt idx="6968">
                  <c:v>46.989030729166657</c:v>
                </c:pt>
                <c:pt idx="6969">
                  <c:v>47.009406249999991</c:v>
                </c:pt>
                <c:pt idx="6970">
                  <c:v>47.029781770833317</c:v>
                </c:pt>
                <c:pt idx="6971">
                  <c:v>47.050157291666657</c:v>
                </c:pt>
                <c:pt idx="6972">
                  <c:v>47.070532812499991</c:v>
                </c:pt>
                <c:pt idx="6973">
                  <c:v>47.090908333333317</c:v>
                </c:pt>
                <c:pt idx="6974">
                  <c:v>47.256300000000003</c:v>
                </c:pt>
                <c:pt idx="6975">
                  <c:v>47.151150000000001</c:v>
                </c:pt>
                <c:pt idx="6976">
                  <c:v>47.063000000000002</c:v>
                </c:pt>
                <c:pt idx="6977">
                  <c:v>47.184699999999999</c:v>
                </c:pt>
                <c:pt idx="6978">
                  <c:v>47.048099999999998</c:v>
                </c:pt>
                <c:pt idx="6979">
                  <c:v>46.997300000000003</c:v>
                </c:pt>
                <c:pt idx="6980">
                  <c:v>46.9465</c:v>
                </c:pt>
                <c:pt idx="6981">
                  <c:v>46.895700000000012</c:v>
                </c:pt>
                <c:pt idx="6982">
                  <c:v>46.377400000000002</c:v>
                </c:pt>
                <c:pt idx="6983">
                  <c:v>46.591000000000001</c:v>
                </c:pt>
                <c:pt idx="6984">
                  <c:v>47.055500000000002</c:v>
                </c:pt>
                <c:pt idx="6985">
                  <c:v>46.985999999999997</c:v>
                </c:pt>
                <c:pt idx="6986">
                  <c:v>46.9711</c:v>
                </c:pt>
                <c:pt idx="6987">
                  <c:v>47.162300000000002</c:v>
                </c:pt>
                <c:pt idx="6988">
                  <c:v>46.897066666666667</c:v>
                </c:pt>
                <c:pt idx="6989">
                  <c:v>46.63183333333334</c:v>
                </c:pt>
                <c:pt idx="6990">
                  <c:v>46.366600000000012</c:v>
                </c:pt>
                <c:pt idx="6991">
                  <c:v>46.163800000000002</c:v>
                </c:pt>
                <c:pt idx="6992">
                  <c:v>46.7301</c:v>
                </c:pt>
                <c:pt idx="6993">
                  <c:v>47.127499999999998</c:v>
                </c:pt>
                <c:pt idx="6994">
                  <c:v>47.063000000000002</c:v>
                </c:pt>
                <c:pt idx="6995">
                  <c:v>46.866700000000002</c:v>
                </c:pt>
                <c:pt idx="6996">
                  <c:v>46.809600000000003</c:v>
                </c:pt>
                <c:pt idx="6997">
                  <c:v>47.1648</c:v>
                </c:pt>
                <c:pt idx="6998">
                  <c:v>47.169775000000001</c:v>
                </c:pt>
                <c:pt idx="6999">
                  <c:v>47.174750000000003</c:v>
                </c:pt>
                <c:pt idx="7000">
                  <c:v>46.988399999999999</c:v>
                </c:pt>
                <c:pt idx="7001">
                  <c:v>45.9377</c:v>
                </c:pt>
                <c:pt idx="7002">
                  <c:v>46.546274999999987</c:v>
                </c:pt>
                <c:pt idx="7003">
                  <c:v>47.154850000000003</c:v>
                </c:pt>
                <c:pt idx="7004">
                  <c:v>46.620800000000003</c:v>
                </c:pt>
                <c:pt idx="7005">
                  <c:v>46.576099999999997</c:v>
                </c:pt>
                <c:pt idx="7006">
                  <c:v>47.169800000000002</c:v>
                </c:pt>
                <c:pt idx="7007">
                  <c:v>46.4221</c:v>
                </c:pt>
                <c:pt idx="7008">
                  <c:v>46.444499999999998</c:v>
                </c:pt>
                <c:pt idx="7009">
                  <c:v>47.117600000000003</c:v>
                </c:pt>
                <c:pt idx="7010">
                  <c:v>47.097700000000003</c:v>
                </c:pt>
                <c:pt idx="7011">
                  <c:v>47.269100000000002</c:v>
                </c:pt>
                <c:pt idx="7012">
                  <c:v>46.881599999999999</c:v>
                </c:pt>
                <c:pt idx="7013">
                  <c:v>46.9437</c:v>
                </c:pt>
                <c:pt idx="7014">
                  <c:v>46.059399999999997</c:v>
                </c:pt>
                <c:pt idx="7015">
                  <c:v>47.142499999999998</c:v>
                </c:pt>
                <c:pt idx="7016">
                  <c:v>46.7699</c:v>
                </c:pt>
                <c:pt idx="7017">
                  <c:v>46.926299999999998</c:v>
                </c:pt>
                <c:pt idx="7018">
                  <c:v>46.633200000000002</c:v>
                </c:pt>
                <c:pt idx="7019">
                  <c:v>46.782299999999999</c:v>
                </c:pt>
                <c:pt idx="7020">
                  <c:v>46.906500000000001</c:v>
                </c:pt>
                <c:pt idx="7021">
                  <c:v>46.906500000000001</c:v>
                </c:pt>
                <c:pt idx="7022">
                  <c:v>46.895316666666673</c:v>
                </c:pt>
                <c:pt idx="7023">
                  <c:v>46.884133333333338</c:v>
                </c:pt>
                <c:pt idx="7024">
                  <c:v>46.872950000000003</c:v>
                </c:pt>
                <c:pt idx="7025">
                  <c:v>46.674250000000001</c:v>
                </c:pt>
                <c:pt idx="7026">
                  <c:v>46.697800000000001</c:v>
                </c:pt>
                <c:pt idx="7027">
                  <c:v>46.779800000000002</c:v>
                </c:pt>
                <c:pt idx="7028">
                  <c:v>46.8063</c:v>
                </c:pt>
                <c:pt idx="7029">
                  <c:v>46.832799999999999</c:v>
                </c:pt>
                <c:pt idx="7030">
                  <c:v>46.859299999999998</c:v>
                </c:pt>
                <c:pt idx="7031">
                  <c:v>46.993399999999987</c:v>
                </c:pt>
                <c:pt idx="7032">
                  <c:v>47.127499999999998</c:v>
                </c:pt>
                <c:pt idx="7033">
                  <c:v>46.898400000000002</c:v>
                </c:pt>
                <c:pt idx="7034">
                  <c:v>47.052999999999997</c:v>
                </c:pt>
                <c:pt idx="7035">
                  <c:v>47.003300000000003</c:v>
                </c:pt>
                <c:pt idx="7036">
                  <c:v>46.563655555555563</c:v>
                </c:pt>
                <c:pt idx="7037">
                  <c:v>46.124011111111123</c:v>
                </c:pt>
                <c:pt idx="7038">
                  <c:v>45.684366666666669</c:v>
                </c:pt>
                <c:pt idx="7039">
                  <c:v>47.035600000000002</c:v>
                </c:pt>
                <c:pt idx="7040">
                  <c:v>47.063000000000002</c:v>
                </c:pt>
                <c:pt idx="7041">
                  <c:v>45.840800000000002</c:v>
                </c:pt>
                <c:pt idx="7042">
                  <c:v>45.992339999999999</c:v>
                </c:pt>
                <c:pt idx="7043">
                  <c:v>46.143880000000003</c:v>
                </c:pt>
                <c:pt idx="7044">
                  <c:v>46.29542</c:v>
                </c:pt>
                <c:pt idx="7045">
                  <c:v>46.446959999999997</c:v>
                </c:pt>
                <c:pt idx="7046">
                  <c:v>46.598500000000001</c:v>
                </c:pt>
                <c:pt idx="7047">
                  <c:v>46.953679999999999</c:v>
                </c:pt>
                <c:pt idx="7048">
                  <c:v>46.88459125</c:v>
                </c:pt>
                <c:pt idx="7049">
                  <c:v>46.815502499999987</c:v>
                </c:pt>
                <c:pt idx="7050">
                  <c:v>46.746413749999988</c:v>
                </c:pt>
                <c:pt idx="7051">
                  <c:v>46.677325000000003</c:v>
                </c:pt>
                <c:pt idx="7052">
                  <c:v>46.622202083333327</c:v>
                </c:pt>
                <c:pt idx="7053">
                  <c:v>46.567079166666659</c:v>
                </c:pt>
                <c:pt idx="7054">
                  <c:v>46.511956249999997</c:v>
                </c:pt>
                <c:pt idx="7055">
                  <c:v>46.456833333333329</c:v>
                </c:pt>
                <c:pt idx="7056">
                  <c:v>45.762599999999999</c:v>
                </c:pt>
                <c:pt idx="7057">
                  <c:v>45.766300000000001</c:v>
                </c:pt>
                <c:pt idx="7058">
                  <c:v>45.993600000000001</c:v>
                </c:pt>
                <c:pt idx="7059">
                  <c:v>46.2209</c:v>
                </c:pt>
                <c:pt idx="7060">
                  <c:v>47.025700000000001</c:v>
                </c:pt>
                <c:pt idx="7061">
                  <c:v>46.460599999999999</c:v>
                </c:pt>
                <c:pt idx="7062">
                  <c:v>45.895499999999998</c:v>
                </c:pt>
                <c:pt idx="7063">
                  <c:v>46.670499999999997</c:v>
                </c:pt>
                <c:pt idx="7064">
                  <c:v>46.6233</c:v>
                </c:pt>
                <c:pt idx="7065">
                  <c:v>46.576099999999997</c:v>
                </c:pt>
                <c:pt idx="7066">
                  <c:v>46.36</c:v>
                </c:pt>
                <c:pt idx="7067">
                  <c:v>46.8568</c:v>
                </c:pt>
                <c:pt idx="7068">
                  <c:v>46.841900000000003</c:v>
                </c:pt>
                <c:pt idx="7069">
                  <c:v>46.598500000000001</c:v>
                </c:pt>
                <c:pt idx="7070">
                  <c:v>46.891599999999997</c:v>
                </c:pt>
                <c:pt idx="7071">
                  <c:v>46.908999999999999</c:v>
                </c:pt>
                <c:pt idx="7072">
                  <c:v>46.752499999999998</c:v>
                </c:pt>
                <c:pt idx="7073">
                  <c:v>46.819499999999998</c:v>
                </c:pt>
                <c:pt idx="7074">
                  <c:v>46.650599999999997</c:v>
                </c:pt>
                <c:pt idx="7075">
                  <c:v>46.983499999999999</c:v>
                </c:pt>
                <c:pt idx="7076">
                  <c:v>47.035600000000002</c:v>
                </c:pt>
                <c:pt idx="7077">
                  <c:v>47.107700000000001</c:v>
                </c:pt>
                <c:pt idx="7078">
                  <c:v>47.1648</c:v>
                </c:pt>
                <c:pt idx="7079">
                  <c:v>47.126300000000001</c:v>
                </c:pt>
                <c:pt idx="7080">
                  <c:v>47.1648</c:v>
                </c:pt>
                <c:pt idx="7081">
                  <c:v>47.134999999999998</c:v>
                </c:pt>
                <c:pt idx="7082">
                  <c:v>47.112699999999997</c:v>
                </c:pt>
                <c:pt idx="7083">
                  <c:v>47.102699999999999</c:v>
                </c:pt>
                <c:pt idx="7084">
                  <c:v>47.100200000000001</c:v>
                </c:pt>
                <c:pt idx="7085">
                  <c:v>47.025700000000001</c:v>
                </c:pt>
                <c:pt idx="7086">
                  <c:v>47.097700000000003</c:v>
                </c:pt>
                <c:pt idx="7087">
                  <c:v>46.995899999999999</c:v>
                </c:pt>
                <c:pt idx="7088">
                  <c:v>47.13</c:v>
                </c:pt>
                <c:pt idx="7089">
                  <c:v>47.077849999999998</c:v>
                </c:pt>
                <c:pt idx="7090">
                  <c:v>47.025700000000001</c:v>
                </c:pt>
                <c:pt idx="7091">
                  <c:v>46.978499999999997</c:v>
                </c:pt>
                <c:pt idx="7092">
                  <c:v>46.042000000000002</c:v>
                </c:pt>
                <c:pt idx="7093">
                  <c:v>45.103099999999998</c:v>
                </c:pt>
                <c:pt idx="7094">
                  <c:v>45.9253</c:v>
                </c:pt>
                <c:pt idx="7095">
                  <c:v>46.747500000000002</c:v>
                </c:pt>
                <c:pt idx="7096">
                  <c:v>46.537599999999998</c:v>
                </c:pt>
                <c:pt idx="7097">
                  <c:v>45.920299999999997</c:v>
                </c:pt>
                <c:pt idx="7098">
                  <c:v>46.2408</c:v>
                </c:pt>
                <c:pt idx="7099">
                  <c:v>47.0779</c:v>
                </c:pt>
                <c:pt idx="7100">
                  <c:v>47.070399999999999</c:v>
                </c:pt>
                <c:pt idx="7101">
                  <c:v>47.149900000000002</c:v>
                </c:pt>
                <c:pt idx="7102">
                  <c:v>47.184699999999999</c:v>
                </c:pt>
                <c:pt idx="7103">
                  <c:v>46.998399999999997</c:v>
                </c:pt>
                <c:pt idx="7104">
                  <c:v>47.157400000000003</c:v>
                </c:pt>
                <c:pt idx="7105">
                  <c:v>47.105200000000004</c:v>
                </c:pt>
                <c:pt idx="7106">
                  <c:v>47.105200000000004</c:v>
                </c:pt>
                <c:pt idx="7107">
                  <c:v>47.105200000000004</c:v>
                </c:pt>
                <c:pt idx="7108">
                  <c:v>47.113499999999988</c:v>
                </c:pt>
                <c:pt idx="7109">
                  <c:v>47.120100000000001</c:v>
                </c:pt>
                <c:pt idx="7110">
                  <c:v>47.121755555555559</c:v>
                </c:pt>
                <c:pt idx="7111">
                  <c:v>47.12341111111111</c:v>
                </c:pt>
                <c:pt idx="7112">
                  <c:v>47.125066666666669</c:v>
                </c:pt>
                <c:pt idx="7113">
                  <c:v>47.128655555555561</c:v>
                </c:pt>
                <c:pt idx="7114">
                  <c:v>47.132244444444453</c:v>
                </c:pt>
                <c:pt idx="7115">
                  <c:v>47.135833333333338</c:v>
                </c:pt>
                <c:pt idx="7116">
                  <c:v>47.137916666666669</c:v>
                </c:pt>
                <c:pt idx="7117">
                  <c:v>47.14</c:v>
                </c:pt>
                <c:pt idx="7118">
                  <c:v>46.548391666666667</c:v>
                </c:pt>
                <c:pt idx="7119">
                  <c:v>45.956783333333327</c:v>
                </c:pt>
                <c:pt idx="7120">
                  <c:v>45.365174999999986</c:v>
                </c:pt>
                <c:pt idx="7121">
                  <c:v>46.8767</c:v>
                </c:pt>
                <c:pt idx="7122">
                  <c:v>46.9437</c:v>
                </c:pt>
                <c:pt idx="7123">
                  <c:v>46.975999999999999</c:v>
                </c:pt>
                <c:pt idx="7124">
                  <c:v>46.989049999999999</c:v>
                </c:pt>
                <c:pt idx="7125">
                  <c:v>47.002099999999999</c:v>
                </c:pt>
                <c:pt idx="7126">
                  <c:v>47.020699999999998</c:v>
                </c:pt>
                <c:pt idx="7127">
                  <c:v>46.255699999999997</c:v>
                </c:pt>
                <c:pt idx="7128">
                  <c:v>47.043100000000003</c:v>
                </c:pt>
                <c:pt idx="7129">
                  <c:v>46.875450000000001</c:v>
                </c:pt>
                <c:pt idx="7130">
                  <c:v>46.707799999999999</c:v>
                </c:pt>
                <c:pt idx="7131">
                  <c:v>46.079300000000003</c:v>
                </c:pt>
                <c:pt idx="7132">
                  <c:v>46.516500000000001</c:v>
                </c:pt>
                <c:pt idx="7133">
                  <c:v>46.514000000000003</c:v>
                </c:pt>
                <c:pt idx="7134">
                  <c:v>46.650599999999997</c:v>
                </c:pt>
                <c:pt idx="7135">
                  <c:v>46.9512</c:v>
                </c:pt>
                <c:pt idx="7136">
                  <c:v>46.744999999999997</c:v>
                </c:pt>
                <c:pt idx="7137">
                  <c:v>46.660600000000002</c:v>
                </c:pt>
                <c:pt idx="7138">
                  <c:v>46.499099999999999</c:v>
                </c:pt>
                <c:pt idx="7139">
                  <c:v>46.576099999999997</c:v>
                </c:pt>
                <c:pt idx="7140">
                  <c:v>47.010800000000003</c:v>
                </c:pt>
                <c:pt idx="7141">
                  <c:v>46.9313</c:v>
                </c:pt>
                <c:pt idx="7142">
                  <c:v>47.028199999999998</c:v>
                </c:pt>
                <c:pt idx="7143">
                  <c:v>47.0381</c:v>
                </c:pt>
                <c:pt idx="7144">
                  <c:v>47.0456</c:v>
                </c:pt>
                <c:pt idx="7145">
                  <c:v>47.0505</c:v>
                </c:pt>
                <c:pt idx="7146">
                  <c:v>47.013300000000001</c:v>
                </c:pt>
                <c:pt idx="7147">
                  <c:v>44.226199999999999</c:v>
                </c:pt>
                <c:pt idx="7148">
                  <c:v>46.546300000000002</c:v>
                </c:pt>
                <c:pt idx="7149">
                  <c:v>46.603400000000001</c:v>
                </c:pt>
                <c:pt idx="7150">
                  <c:v>46.270600000000002</c:v>
                </c:pt>
                <c:pt idx="7151">
                  <c:v>46.894100000000002</c:v>
                </c:pt>
                <c:pt idx="7152">
                  <c:v>46.966099999999997</c:v>
                </c:pt>
                <c:pt idx="7153">
                  <c:v>46.956200000000003</c:v>
                </c:pt>
                <c:pt idx="7154">
                  <c:v>47.013300000000001</c:v>
                </c:pt>
                <c:pt idx="7155">
                  <c:v>47.137500000000003</c:v>
                </c:pt>
                <c:pt idx="7156">
                  <c:v>47.125900000000001</c:v>
                </c:pt>
                <c:pt idx="7157">
                  <c:v>47.1143</c:v>
                </c:pt>
                <c:pt idx="7158">
                  <c:v>47.102699999999999</c:v>
                </c:pt>
                <c:pt idx="7159">
                  <c:v>46.978512500000001</c:v>
                </c:pt>
                <c:pt idx="7160">
                  <c:v>46.854325000000003</c:v>
                </c:pt>
                <c:pt idx="7161">
                  <c:v>46.808349999999997</c:v>
                </c:pt>
                <c:pt idx="7162">
                  <c:v>47.035600000000002</c:v>
                </c:pt>
                <c:pt idx="7163">
                  <c:v>47.040599999999998</c:v>
                </c:pt>
                <c:pt idx="7164">
                  <c:v>47.042205555555547</c:v>
                </c:pt>
                <c:pt idx="7165">
                  <c:v>47.043811111111111</c:v>
                </c:pt>
                <c:pt idx="7166">
                  <c:v>47.045416666666668</c:v>
                </c:pt>
                <c:pt idx="7167">
                  <c:v>47.047022222222218</c:v>
                </c:pt>
                <c:pt idx="7168">
                  <c:v>47.048627777777767</c:v>
                </c:pt>
                <c:pt idx="7169">
                  <c:v>47.050233333333331</c:v>
                </c:pt>
                <c:pt idx="7170">
                  <c:v>47.051838888888888</c:v>
                </c:pt>
                <c:pt idx="7171">
                  <c:v>47.053444444444438</c:v>
                </c:pt>
                <c:pt idx="7172">
                  <c:v>47.055049999999987</c:v>
                </c:pt>
                <c:pt idx="7173">
                  <c:v>47.056655555555551</c:v>
                </c:pt>
                <c:pt idx="7174">
                  <c:v>47.058261111111108</c:v>
                </c:pt>
                <c:pt idx="7175">
                  <c:v>47.059866666666657</c:v>
                </c:pt>
                <c:pt idx="7176">
                  <c:v>46.822000000000003</c:v>
                </c:pt>
                <c:pt idx="7177">
                  <c:v>47.092799999999997</c:v>
                </c:pt>
                <c:pt idx="7178">
                  <c:v>47.060499999999998</c:v>
                </c:pt>
                <c:pt idx="7179">
                  <c:v>47.067900000000002</c:v>
                </c:pt>
                <c:pt idx="7180">
                  <c:v>47.072899999999997</c:v>
                </c:pt>
                <c:pt idx="7181">
                  <c:v>46.933791666666657</c:v>
                </c:pt>
                <c:pt idx="7182">
                  <c:v>46.794683333333332</c:v>
                </c:pt>
                <c:pt idx="7183">
                  <c:v>46.655574999999999</c:v>
                </c:pt>
                <c:pt idx="7184">
                  <c:v>46.516466666666673</c:v>
                </c:pt>
                <c:pt idx="7185">
                  <c:v>46.588500000000003</c:v>
                </c:pt>
                <c:pt idx="7186">
                  <c:v>46.978499999999997</c:v>
                </c:pt>
                <c:pt idx="7187">
                  <c:v>46.8568</c:v>
                </c:pt>
                <c:pt idx="7188">
                  <c:v>46.9009</c:v>
                </c:pt>
                <c:pt idx="7189">
                  <c:v>46.945</c:v>
                </c:pt>
                <c:pt idx="7190">
                  <c:v>46.989100000000001</c:v>
                </c:pt>
                <c:pt idx="7191">
                  <c:v>47.033200000000001</c:v>
                </c:pt>
                <c:pt idx="7192">
                  <c:v>46.91702500000001</c:v>
                </c:pt>
                <c:pt idx="7193">
                  <c:v>47.157400000000003</c:v>
                </c:pt>
                <c:pt idx="7194">
                  <c:v>47.102699999999999</c:v>
                </c:pt>
                <c:pt idx="7195">
                  <c:v>47.087383333333328</c:v>
                </c:pt>
                <c:pt idx="7196">
                  <c:v>47.072066666666657</c:v>
                </c:pt>
                <c:pt idx="7197">
                  <c:v>47.056749999999987</c:v>
                </c:pt>
                <c:pt idx="7198">
                  <c:v>47.086550000000003</c:v>
                </c:pt>
                <c:pt idx="7199">
                  <c:v>47.142499999999998</c:v>
                </c:pt>
                <c:pt idx="7200">
                  <c:v>47.110199999999999</c:v>
                </c:pt>
                <c:pt idx="7201">
                  <c:v>46.292900000000003</c:v>
                </c:pt>
                <c:pt idx="7202">
                  <c:v>46.440700000000007</c:v>
                </c:pt>
                <c:pt idx="7203">
                  <c:v>46.588500000000003</c:v>
                </c:pt>
                <c:pt idx="7204">
                  <c:v>46.75</c:v>
                </c:pt>
                <c:pt idx="7205">
                  <c:v>46.650599999999997</c:v>
                </c:pt>
                <c:pt idx="7206">
                  <c:v>46.968600000000002</c:v>
                </c:pt>
                <c:pt idx="7207">
                  <c:v>47.043100000000003</c:v>
                </c:pt>
                <c:pt idx="7208">
                  <c:v>47.117600000000003</c:v>
                </c:pt>
                <c:pt idx="7209">
                  <c:v>47.192100000000003</c:v>
                </c:pt>
                <c:pt idx="7210">
                  <c:v>47.128520000000002</c:v>
                </c:pt>
                <c:pt idx="7211">
                  <c:v>47.06494</c:v>
                </c:pt>
                <c:pt idx="7212">
                  <c:v>47.075400000000002</c:v>
                </c:pt>
                <c:pt idx="7213">
                  <c:v>47.0779</c:v>
                </c:pt>
                <c:pt idx="7214">
                  <c:v>47.080399999999997</c:v>
                </c:pt>
                <c:pt idx="7215">
                  <c:v>47.082799999999999</c:v>
                </c:pt>
                <c:pt idx="7216">
                  <c:v>47.085299999999997</c:v>
                </c:pt>
                <c:pt idx="7217">
                  <c:v>47.087175000000002</c:v>
                </c:pt>
                <c:pt idx="7218">
                  <c:v>47.08905</c:v>
                </c:pt>
                <c:pt idx="7219">
                  <c:v>47.018300000000004</c:v>
                </c:pt>
                <c:pt idx="7220">
                  <c:v>47.054924999999997</c:v>
                </c:pt>
                <c:pt idx="7221">
                  <c:v>47.091549999999998</c:v>
                </c:pt>
                <c:pt idx="7222">
                  <c:v>47.095300000000002</c:v>
                </c:pt>
                <c:pt idx="7223">
                  <c:v>47.097700000000003</c:v>
                </c:pt>
                <c:pt idx="7224">
                  <c:v>47.097700000000003</c:v>
                </c:pt>
                <c:pt idx="7225">
                  <c:v>47.102699999999999</c:v>
                </c:pt>
                <c:pt idx="7226">
                  <c:v>47.102699999999999</c:v>
                </c:pt>
                <c:pt idx="7227">
                  <c:v>43.915700000000001</c:v>
                </c:pt>
                <c:pt idx="7228">
                  <c:v>46.620800000000003</c:v>
                </c:pt>
                <c:pt idx="7229">
                  <c:v>47.025700000000001</c:v>
                </c:pt>
                <c:pt idx="7230">
                  <c:v>47.048099999999998</c:v>
                </c:pt>
                <c:pt idx="7231">
                  <c:v>47.055500000000002</c:v>
                </c:pt>
                <c:pt idx="7232">
                  <c:v>47.063000000000002</c:v>
                </c:pt>
                <c:pt idx="7233">
                  <c:v>47.063000000000002</c:v>
                </c:pt>
                <c:pt idx="7234">
                  <c:v>47.0505</c:v>
                </c:pt>
                <c:pt idx="7235">
                  <c:v>46.148899999999998</c:v>
                </c:pt>
                <c:pt idx="7236">
                  <c:v>47.000900000000001</c:v>
                </c:pt>
                <c:pt idx="7237">
                  <c:v>46.553699999999999</c:v>
                </c:pt>
                <c:pt idx="7238">
                  <c:v>46.764875000000004</c:v>
                </c:pt>
                <c:pt idx="7239">
                  <c:v>46.976050000000001</c:v>
                </c:pt>
                <c:pt idx="7240">
                  <c:v>46.859299999999998</c:v>
                </c:pt>
                <c:pt idx="7241">
                  <c:v>46.742550000000001</c:v>
                </c:pt>
                <c:pt idx="7242">
                  <c:v>46.086799999999997</c:v>
                </c:pt>
                <c:pt idx="7243">
                  <c:v>46.968600000000002</c:v>
                </c:pt>
                <c:pt idx="7244">
                  <c:v>46.983499999999999</c:v>
                </c:pt>
                <c:pt idx="7245">
                  <c:v>46.998399999999997</c:v>
                </c:pt>
                <c:pt idx="7246">
                  <c:v>46.995899999999999</c:v>
                </c:pt>
                <c:pt idx="7247">
                  <c:v>45.982399999999998</c:v>
                </c:pt>
                <c:pt idx="7248">
                  <c:v>46.176200000000001</c:v>
                </c:pt>
                <c:pt idx="7249">
                  <c:v>46.941200000000002</c:v>
                </c:pt>
                <c:pt idx="7250">
                  <c:v>46.953650000000003</c:v>
                </c:pt>
                <c:pt idx="7251">
                  <c:v>46.966099999999997</c:v>
                </c:pt>
                <c:pt idx="7252">
                  <c:v>46.6295</c:v>
                </c:pt>
                <c:pt idx="7253">
                  <c:v>46.44755</c:v>
                </c:pt>
                <c:pt idx="7254">
                  <c:v>46.265599999999999</c:v>
                </c:pt>
                <c:pt idx="7255">
                  <c:v>46.104100000000003</c:v>
                </c:pt>
                <c:pt idx="7256">
                  <c:v>46.961100000000002</c:v>
                </c:pt>
                <c:pt idx="7257">
                  <c:v>46.969799999999999</c:v>
                </c:pt>
                <c:pt idx="7258">
                  <c:v>46.978499999999997</c:v>
                </c:pt>
                <c:pt idx="7259">
                  <c:v>46.974911111111098</c:v>
                </c:pt>
                <c:pt idx="7260">
                  <c:v>46.97132222222222</c:v>
                </c:pt>
                <c:pt idx="7261">
                  <c:v>46.967733333333328</c:v>
                </c:pt>
                <c:pt idx="7262">
                  <c:v>46.964144444444443</c:v>
                </c:pt>
                <c:pt idx="7263">
                  <c:v>46.960555555555551</c:v>
                </c:pt>
                <c:pt idx="7264">
                  <c:v>46.956966666666673</c:v>
                </c:pt>
                <c:pt idx="7265">
                  <c:v>46.953377777777767</c:v>
                </c:pt>
                <c:pt idx="7266">
                  <c:v>46.949788888888889</c:v>
                </c:pt>
                <c:pt idx="7267">
                  <c:v>46.946199999999997</c:v>
                </c:pt>
                <c:pt idx="7268">
                  <c:v>46.743763636363639</c:v>
                </c:pt>
                <c:pt idx="7269">
                  <c:v>46.541327272727273</c:v>
                </c:pt>
                <c:pt idx="7270">
                  <c:v>46.762413636363632</c:v>
                </c:pt>
                <c:pt idx="7271">
                  <c:v>46.983499999999999</c:v>
                </c:pt>
                <c:pt idx="7272">
                  <c:v>45.45335</c:v>
                </c:pt>
                <c:pt idx="7273">
                  <c:v>46.004800000000003</c:v>
                </c:pt>
                <c:pt idx="7274">
                  <c:v>46.079599999999999</c:v>
                </c:pt>
                <c:pt idx="7275">
                  <c:v>46.154400000000003</c:v>
                </c:pt>
                <c:pt idx="7276">
                  <c:v>46.229199999999999</c:v>
                </c:pt>
                <c:pt idx="7277">
                  <c:v>45.304299999999998</c:v>
                </c:pt>
                <c:pt idx="7278">
                  <c:v>46.225900000000003</c:v>
                </c:pt>
                <c:pt idx="7279">
                  <c:v>46.499099999999999</c:v>
                </c:pt>
                <c:pt idx="7280">
                  <c:v>46.834400000000002</c:v>
                </c:pt>
                <c:pt idx="7281">
                  <c:v>46.859299999999998</c:v>
                </c:pt>
                <c:pt idx="7282">
                  <c:v>46.832000000000001</c:v>
                </c:pt>
                <c:pt idx="7283">
                  <c:v>46.8444</c:v>
                </c:pt>
                <c:pt idx="7284">
                  <c:v>46.889099999999999</c:v>
                </c:pt>
                <c:pt idx="7285">
                  <c:v>46.884099999999997</c:v>
                </c:pt>
                <c:pt idx="7286">
                  <c:v>46.886600000000001</c:v>
                </c:pt>
                <c:pt idx="7287">
                  <c:v>46.461799999999997</c:v>
                </c:pt>
                <c:pt idx="7288">
                  <c:v>46.879199999999997</c:v>
                </c:pt>
                <c:pt idx="7289">
                  <c:v>46.342599999999997</c:v>
                </c:pt>
                <c:pt idx="7290">
                  <c:v>46.615225000000002</c:v>
                </c:pt>
                <c:pt idx="7291">
                  <c:v>46.88785</c:v>
                </c:pt>
                <c:pt idx="7292">
                  <c:v>46.791666666666657</c:v>
                </c:pt>
                <c:pt idx="7293">
                  <c:v>46.695483333333343</c:v>
                </c:pt>
                <c:pt idx="7294">
                  <c:v>46.599299999999999</c:v>
                </c:pt>
                <c:pt idx="7295">
                  <c:v>46.908999999999999</c:v>
                </c:pt>
                <c:pt idx="7296">
                  <c:v>46.874200000000002</c:v>
                </c:pt>
                <c:pt idx="7297">
                  <c:v>47.0381</c:v>
                </c:pt>
                <c:pt idx="7298">
                  <c:v>46.297899999999998</c:v>
                </c:pt>
                <c:pt idx="7299">
                  <c:v>46.3078</c:v>
                </c:pt>
                <c:pt idx="7300">
                  <c:v>46.670499999999997</c:v>
                </c:pt>
                <c:pt idx="7301">
                  <c:v>46.518999999999998</c:v>
                </c:pt>
                <c:pt idx="7302">
                  <c:v>47.075400000000002</c:v>
                </c:pt>
                <c:pt idx="7303">
                  <c:v>46.173699999999997</c:v>
                </c:pt>
                <c:pt idx="7304">
                  <c:v>46.8369</c:v>
                </c:pt>
                <c:pt idx="7305">
                  <c:v>46.901499999999999</c:v>
                </c:pt>
                <c:pt idx="7306">
                  <c:v>46.464300000000001</c:v>
                </c:pt>
                <c:pt idx="7307">
                  <c:v>46.094200000000001</c:v>
                </c:pt>
                <c:pt idx="7308">
                  <c:v>46.904000000000003</c:v>
                </c:pt>
                <c:pt idx="7309">
                  <c:v>46.727625000000003</c:v>
                </c:pt>
                <c:pt idx="7310">
                  <c:v>46.551250000000003</c:v>
                </c:pt>
                <c:pt idx="7311">
                  <c:v>46.896500000000003</c:v>
                </c:pt>
                <c:pt idx="7312">
                  <c:v>46.908999999999999</c:v>
                </c:pt>
                <c:pt idx="7313">
                  <c:v>46.916400000000003</c:v>
                </c:pt>
                <c:pt idx="7314">
                  <c:v>46.9114</c:v>
                </c:pt>
                <c:pt idx="7315">
                  <c:v>43.791499999999999</c:v>
                </c:pt>
                <c:pt idx="7316">
                  <c:v>45.975000000000001</c:v>
                </c:pt>
                <c:pt idx="7317">
                  <c:v>45.979900000000001</c:v>
                </c:pt>
                <c:pt idx="7318">
                  <c:v>45.508000000000003</c:v>
                </c:pt>
                <c:pt idx="7319">
                  <c:v>45.898000000000003</c:v>
                </c:pt>
                <c:pt idx="7320">
                  <c:v>45.895499999999998</c:v>
                </c:pt>
                <c:pt idx="7321">
                  <c:v>45.9998</c:v>
                </c:pt>
                <c:pt idx="7322">
                  <c:v>46.279249999999998</c:v>
                </c:pt>
                <c:pt idx="7323">
                  <c:v>46.558700000000002</c:v>
                </c:pt>
                <c:pt idx="7324">
                  <c:v>46.029600000000002</c:v>
                </c:pt>
                <c:pt idx="7325">
                  <c:v>46.037100000000002</c:v>
                </c:pt>
                <c:pt idx="7326">
                  <c:v>46.183599999999998</c:v>
                </c:pt>
                <c:pt idx="7327">
                  <c:v>46.066899999999997</c:v>
                </c:pt>
                <c:pt idx="7328">
                  <c:v>46.054499999999997</c:v>
                </c:pt>
                <c:pt idx="7329">
                  <c:v>45.922800000000002</c:v>
                </c:pt>
                <c:pt idx="7330">
                  <c:v>46.029600000000002</c:v>
                </c:pt>
                <c:pt idx="7331">
                  <c:v>46.148899999999998</c:v>
                </c:pt>
                <c:pt idx="7332">
                  <c:v>46.238300000000002</c:v>
                </c:pt>
                <c:pt idx="7333">
                  <c:v>46.7624</c:v>
                </c:pt>
                <c:pt idx="7334">
                  <c:v>46.784799999999997</c:v>
                </c:pt>
                <c:pt idx="7335">
                  <c:v>46.799700000000001</c:v>
                </c:pt>
                <c:pt idx="7336">
                  <c:v>46.812100000000001</c:v>
                </c:pt>
                <c:pt idx="7337">
                  <c:v>46.8245</c:v>
                </c:pt>
                <c:pt idx="7338">
                  <c:v>46.834400000000002</c:v>
                </c:pt>
                <c:pt idx="7339">
                  <c:v>46.849299999999999</c:v>
                </c:pt>
                <c:pt idx="7340">
                  <c:v>45.490600000000001</c:v>
                </c:pt>
                <c:pt idx="7341">
                  <c:v>45.671900000000001</c:v>
                </c:pt>
                <c:pt idx="7342">
                  <c:v>45.992400000000004</c:v>
                </c:pt>
                <c:pt idx="7343">
                  <c:v>46.918900000000001</c:v>
                </c:pt>
                <c:pt idx="7344">
                  <c:v>45.719099999999997</c:v>
                </c:pt>
                <c:pt idx="7345">
                  <c:v>46.074300000000001</c:v>
                </c:pt>
                <c:pt idx="7346">
                  <c:v>46.275500000000001</c:v>
                </c:pt>
                <c:pt idx="7347">
                  <c:v>46.076799999999999</c:v>
                </c:pt>
                <c:pt idx="7348">
                  <c:v>45.8384</c:v>
                </c:pt>
                <c:pt idx="7349">
                  <c:v>46.094200000000001</c:v>
                </c:pt>
                <c:pt idx="7350">
                  <c:v>45.833399999999997</c:v>
                </c:pt>
                <c:pt idx="7351">
                  <c:v>46.064399999999999</c:v>
                </c:pt>
                <c:pt idx="7352">
                  <c:v>46.225900000000003</c:v>
                </c:pt>
                <c:pt idx="7353">
                  <c:v>46.553699999999999</c:v>
                </c:pt>
                <c:pt idx="7354">
                  <c:v>46.759900000000002</c:v>
                </c:pt>
                <c:pt idx="7355">
                  <c:v>46.777299999999997</c:v>
                </c:pt>
                <c:pt idx="7356">
                  <c:v>46.789700000000003</c:v>
                </c:pt>
                <c:pt idx="7357">
                  <c:v>46.799700000000001</c:v>
                </c:pt>
                <c:pt idx="7358">
                  <c:v>46.809600000000003</c:v>
                </c:pt>
                <c:pt idx="7359">
                  <c:v>46.131500000000003</c:v>
                </c:pt>
                <c:pt idx="7360">
                  <c:v>46.408033333333343</c:v>
                </c:pt>
                <c:pt idx="7361">
                  <c:v>46.684566666666669</c:v>
                </c:pt>
                <c:pt idx="7362">
                  <c:v>46.961100000000002</c:v>
                </c:pt>
                <c:pt idx="7363">
                  <c:v>46.668833333333339</c:v>
                </c:pt>
                <c:pt idx="7364">
                  <c:v>46.376566666666669</c:v>
                </c:pt>
                <c:pt idx="7365">
                  <c:v>46.2532</c:v>
                </c:pt>
                <c:pt idx="7366">
                  <c:v>46.538849999999996</c:v>
                </c:pt>
                <c:pt idx="7367">
                  <c:v>46.787300000000002</c:v>
                </c:pt>
                <c:pt idx="7368">
                  <c:v>46.77236666666667</c:v>
                </c:pt>
                <c:pt idx="7369">
                  <c:v>46.757433333333331</c:v>
                </c:pt>
                <c:pt idx="7370">
                  <c:v>46.7425</c:v>
                </c:pt>
                <c:pt idx="7371">
                  <c:v>46.495987499999998</c:v>
                </c:pt>
                <c:pt idx="7372">
                  <c:v>46.249474999999997</c:v>
                </c:pt>
                <c:pt idx="7373">
                  <c:v>46.764899999999997</c:v>
                </c:pt>
                <c:pt idx="7374">
                  <c:v>45.8508</c:v>
                </c:pt>
                <c:pt idx="7375">
                  <c:v>45.418599999999998</c:v>
                </c:pt>
                <c:pt idx="7376">
                  <c:v>46.456899999999997</c:v>
                </c:pt>
                <c:pt idx="7377">
                  <c:v>46.215899999999998</c:v>
                </c:pt>
                <c:pt idx="7378">
                  <c:v>45.930300000000003</c:v>
                </c:pt>
                <c:pt idx="7379">
                  <c:v>45.160874999999997</c:v>
                </c:pt>
                <c:pt idx="7380">
                  <c:v>44.391449999999999</c:v>
                </c:pt>
                <c:pt idx="7381">
                  <c:v>46.630699999999997</c:v>
                </c:pt>
                <c:pt idx="7382">
                  <c:v>46.077424999999998</c:v>
                </c:pt>
                <c:pt idx="7383">
                  <c:v>45.524149999999999</c:v>
                </c:pt>
                <c:pt idx="7384">
                  <c:v>45.776299999999999</c:v>
                </c:pt>
                <c:pt idx="7385">
                  <c:v>46.357500000000002</c:v>
                </c:pt>
                <c:pt idx="7386">
                  <c:v>46.36</c:v>
                </c:pt>
                <c:pt idx="7387">
                  <c:v>46.413400000000003</c:v>
                </c:pt>
                <c:pt idx="7388">
                  <c:v>46.466799999999999</c:v>
                </c:pt>
                <c:pt idx="7389">
                  <c:v>46.669250000000012</c:v>
                </c:pt>
                <c:pt idx="7390">
                  <c:v>46.707799999999999</c:v>
                </c:pt>
                <c:pt idx="7391">
                  <c:v>46.463099999999997</c:v>
                </c:pt>
                <c:pt idx="7392">
                  <c:v>46.218400000000003</c:v>
                </c:pt>
                <c:pt idx="7393">
                  <c:v>46.700299999999999</c:v>
                </c:pt>
                <c:pt idx="7394">
                  <c:v>46.715200000000003</c:v>
                </c:pt>
                <c:pt idx="7395">
                  <c:v>46.727600000000002</c:v>
                </c:pt>
                <c:pt idx="7396">
                  <c:v>46.7376</c:v>
                </c:pt>
                <c:pt idx="7397">
                  <c:v>46.747500000000002</c:v>
                </c:pt>
                <c:pt idx="7398">
                  <c:v>46.755000000000003</c:v>
                </c:pt>
                <c:pt idx="7399">
                  <c:v>46.740099999999998</c:v>
                </c:pt>
                <c:pt idx="7400">
                  <c:v>46.402875000000002</c:v>
                </c:pt>
                <c:pt idx="7401">
                  <c:v>46.065650000000012</c:v>
                </c:pt>
                <c:pt idx="7402">
                  <c:v>45.378799999999998</c:v>
                </c:pt>
                <c:pt idx="7403">
                  <c:v>46.722700000000003</c:v>
                </c:pt>
                <c:pt idx="7404">
                  <c:v>46.7425</c:v>
                </c:pt>
                <c:pt idx="7405">
                  <c:v>45.312974999999987</c:v>
                </c:pt>
                <c:pt idx="7406">
                  <c:v>43.883450000000003</c:v>
                </c:pt>
                <c:pt idx="7407">
                  <c:v>45.900500000000001</c:v>
                </c:pt>
                <c:pt idx="7408">
                  <c:v>46.107275000000001</c:v>
                </c:pt>
                <c:pt idx="7409">
                  <c:v>46.314049999999988</c:v>
                </c:pt>
                <c:pt idx="7410">
                  <c:v>46.484825000000001</c:v>
                </c:pt>
                <c:pt idx="7411">
                  <c:v>46.6556</c:v>
                </c:pt>
                <c:pt idx="7412">
                  <c:v>46.680399999999999</c:v>
                </c:pt>
                <c:pt idx="7413">
                  <c:v>46.692799999999998</c:v>
                </c:pt>
                <c:pt idx="7414">
                  <c:v>46.702800000000003</c:v>
                </c:pt>
                <c:pt idx="7415">
                  <c:v>46.715200000000003</c:v>
                </c:pt>
                <c:pt idx="7416">
                  <c:v>46.725099999999998</c:v>
                </c:pt>
                <c:pt idx="7417">
                  <c:v>46.732599999999998</c:v>
                </c:pt>
                <c:pt idx="7418">
                  <c:v>46.740099999999998</c:v>
                </c:pt>
                <c:pt idx="7419">
                  <c:v>46.747500000000002</c:v>
                </c:pt>
                <c:pt idx="7420">
                  <c:v>46.757399999999997</c:v>
                </c:pt>
                <c:pt idx="7421">
                  <c:v>44.541699999999999</c:v>
                </c:pt>
                <c:pt idx="7422">
                  <c:v>46.444499999999998</c:v>
                </c:pt>
                <c:pt idx="7423">
                  <c:v>46.613399999999999</c:v>
                </c:pt>
                <c:pt idx="7424">
                  <c:v>46.537488888888888</c:v>
                </c:pt>
                <c:pt idx="7425">
                  <c:v>46.461577777777777</c:v>
                </c:pt>
                <c:pt idx="7426">
                  <c:v>46.385666666666673</c:v>
                </c:pt>
                <c:pt idx="7427">
                  <c:v>46.543799999999997</c:v>
                </c:pt>
                <c:pt idx="7428">
                  <c:v>46.427100000000003</c:v>
                </c:pt>
                <c:pt idx="7429">
                  <c:v>46.4544</c:v>
                </c:pt>
                <c:pt idx="7430">
                  <c:v>46.476700000000001</c:v>
                </c:pt>
                <c:pt idx="7431">
                  <c:v>46.4221</c:v>
                </c:pt>
                <c:pt idx="7432">
                  <c:v>46.466799999999999</c:v>
                </c:pt>
                <c:pt idx="7433">
                  <c:v>46.474533333333333</c:v>
                </c:pt>
                <c:pt idx="7434">
                  <c:v>46.482266666666668</c:v>
                </c:pt>
                <c:pt idx="7435">
                  <c:v>46.49</c:v>
                </c:pt>
                <c:pt idx="7436">
                  <c:v>46.533900000000003</c:v>
                </c:pt>
                <c:pt idx="7437">
                  <c:v>46.525799999999997</c:v>
                </c:pt>
                <c:pt idx="7438">
                  <c:v>46.517699999999998</c:v>
                </c:pt>
                <c:pt idx="7439">
                  <c:v>46.501600000000003</c:v>
                </c:pt>
                <c:pt idx="7440">
                  <c:v>46.511499999999998</c:v>
                </c:pt>
                <c:pt idx="7441">
                  <c:v>46.509</c:v>
                </c:pt>
                <c:pt idx="7442">
                  <c:v>46.566200000000002</c:v>
                </c:pt>
                <c:pt idx="7443">
                  <c:v>46.551299999999998</c:v>
                </c:pt>
                <c:pt idx="7444">
                  <c:v>46.5289</c:v>
                </c:pt>
                <c:pt idx="7445">
                  <c:v>46.523899999999998</c:v>
                </c:pt>
                <c:pt idx="7446">
                  <c:v>46.561199999999999</c:v>
                </c:pt>
                <c:pt idx="7447">
                  <c:v>46.436999999999998</c:v>
                </c:pt>
                <c:pt idx="7448">
                  <c:v>46.481699999999996</c:v>
                </c:pt>
                <c:pt idx="7449">
                  <c:v>46.404699999999998</c:v>
                </c:pt>
                <c:pt idx="7450">
                  <c:v>46.382399999999997</c:v>
                </c:pt>
                <c:pt idx="7451">
                  <c:v>46.546300000000002</c:v>
                </c:pt>
                <c:pt idx="7452">
                  <c:v>46.6432</c:v>
                </c:pt>
                <c:pt idx="7453">
                  <c:v>46.722700000000003</c:v>
                </c:pt>
                <c:pt idx="7454">
                  <c:v>46.735100000000003</c:v>
                </c:pt>
                <c:pt idx="7455">
                  <c:v>46.740611111111107</c:v>
                </c:pt>
                <c:pt idx="7456">
                  <c:v>46.746122222222219</c:v>
                </c:pt>
                <c:pt idx="7457">
                  <c:v>46.751633333333331</c:v>
                </c:pt>
                <c:pt idx="7458">
                  <c:v>46.759900000000002</c:v>
                </c:pt>
                <c:pt idx="7459">
                  <c:v>46.764899999999997</c:v>
                </c:pt>
                <c:pt idx="7460">
                  <c:v>46.7699</c:v>
                </c:pt>
                <c:pt idx="7461">
                  <c:v>46.774799999999999</c:v>
                </c:pt>
                <c:pt idx="7462">
                  <c:v>46.757399999999997</c:v>
                </c:pt>
                <c:pt idx="7463">
                  <c:v>45.075800000000001</c:v>
                </c:pt>
                <c:pt idx="7464">
                  <c:v>46.673000000000002</c:v>
                </c:pt>
                <c:pt idx="7465">
                  <c:v>46.343850000000003</c:v>
                </c:pt>
                <c:pt idx="7466">
                  <c:v>46.014699999999998</c:v>
                </c:pt>
                <c:pt idx="7467">
                  <c:v>46.046201428571429</c:v>
                </c:pt>
                <c:pt idx="7468">
                  <c:v>46.077702857142853</c:v>
                </c:pt>
                <c:pt idx="7469">
                  <c:v>46.109204285714277</c:v>
                </c:pt>
                <c:pt idx="7470">
                  <c:v>46.140705714285723</c:v>
                </c:pt>
                <c:pt idx="7471">
                  <c:v>46.17220714285714</c:v>
                </c:pt>
                <c:pt idx="7472">
                  <c:v>46.203708571428571</c:v>
                </c:pt>
                <c:pt idx="7473">
                  <c:v>46.235210000000002</c:v>
                </c:pt>
                <c:pt idx="7474">
                  <c:v>46.266711428571433</c:v>
                </c:pt>
                <c:pt idx="7475">
                  <c:v>46.298212857142858</c:v>
                </c:pt>
                <c:pt idx="7476">
                  <c:v>46.329714285714282</c:v>
                </c:pt>
                <c:pt idx="7477">
                  <c:v>46.361215714285713</c:v>
                </c:pt>
                <c:pt idx="7478">
                  <c:v>46.392717142857137</c:v>
                </c:pt>
                <c:pt idx="7479">
                  <c:v>46.424218571428568</c:v>
                </c:pt>
                <c:pt idx="7480">
                  <c:v>46.455719999999999</c:v>
                </c:pt>
                <c:pt idx="7481">
                  <c:v>46.600900000000003</c:v>
                </c:pt>
                <c:pt idx="7482">
                  <c:v>46.5364</c:v>
                </c:pt>
                <c:pt idx="7483">
                  <c:v>46.591000000000001</c:v>
                </c:pt>
                <c:pt idx="7484">
                  <c:v>46.9512</c:v>
                </c:pt>
                <c:pt idx="7485">
                  <c:v>46.777299999999997</c:v>
                </c:pt>
                <c:pt idx="7486">
                  <c:v>46.599074999999999</c:v>
                </c:pt>
                <c:pt idx="7487">
                  <c:v>46.420850000000002</c:v>
                </c:pt>
                <c:pt idx="7488">
                  <c:v>46.995899999999999</c:v>
                </c:pt>
                <c:pt idx="7489">
                  <c:v>46.953400000000002</c:v>
                </c:pt>
                <c:pt idx="7490">
                  <c:v>46.910900000000012</c:v>
                </c:pt>
                <c:pt idx="7491">
                  <c:v>46.868400000000008</c:v>
                </c:pt>
                <c:pt idx="7492">
                  <c:v>46.789700000000003</c:v>
                </c:pt>
                <c:pt idx="7493">
                  <c:v>46.784799999999997</c:v>
                </c:pt>
                <c:pt idx="7494">
                  <c:v>46.779800000000002</c:v>
                </c:pt>
                <c:pt idx="7495">
                  <c:v>46.759900000000002</c:v>
                </c:pt>
                <c:pt idx="7496">
                  <c:v>46.794699999999999</c:v>
                </c:pt>
                <c:pt idx="7497">
                  <c:v>46.797199999999997</c:v>
                </c:pt>
                <c:pt idx="7498">
                  <c:v>46.797199999999997</c:v>
                </c:pt>
                <c:pt idx="7499">
                  <c:v>46.802199999999999</c:v>
                </c:pt>
                <c:pt idx="7500">
                  <c:v>46.804600000000001</c:v>
                </c:pt>
                <c:pt idx="7501">
                  <c:v>46.807099999999998</c:v>
                </c:pt>
                <c:pt idx="7502">
                  <c:v>46.807099999999998</c:v>
                </c:pt>
                <c:pt idx="7503">
                  <c:v>46.809600000000003</c:v>
                </c:pt>
                <c:pt idx="7504">
                  <c:v>46.812100000000001</c:v>
                </c:pt>
                <c:pt idx="7505">
                  <c:v>46.812100000000001</c:v>
                </c:pt>
                <c:pt idx="7506">
                  <c:v>46.808511111111109</c:v>
                </c:pt>
                <c:pt idx="7507">
                  <c:v>46.804922222222217</c:v>
                </c:pt>
                <c:pt idx="7508">
                  <c:v>46.801333333333332</c:v>
                </c:pt>
                <c:pt idx="7509">
                  <c:v>46.802199999999999</c:v>
                </c:pt>
                <c:pt idx="7510">
                  <c:v>46.807099999999998</c:v>
                </c:pt>
                <c:pt idx="7511">
                  <c:v>46.809600000000003</c:v>
                </c:pt>
                <c:pt idx="7512">
                  <c:v>46.812100000000001</c:v>
                </c:pt>
                <c:pt idx="7513">
                  <c:v>46.814599999999999</c:v>
                </c:pt>
                <c:pt idx="7514">
                  <c:v>46.732599999999998</c:v>
                </c:pt>
                <c:pt idx="7515">
                  <c:v>46.772300000000001</c:v>
                </c:pt>
                <c:pt idx="7516">
                  <c:v>46.789700000000003</c:v>
                </c:pt>
                <c:pt idx="7517">
                  <c:v>46.797199999999997</c:v>
                </c:pt>
                <c:pt idx="7518">
                  <c:v>46.802199999999999</c:v>
                </c:pt>
                <c:pt idx="7519">
                  <c:v>46.779800000000002</c:v>
                </c:pt>
                <c:pt idx="7520">
                  <c:v>46.789700000000003</c:v>
                </c:pt>
                <c:pt idx="7521">
                  <c:v>46.797199999999997</c:v>
                </c:pt>
                <c:pt idx="7522">
                  <c:v>46.799700000000001</c:v>
                </c:pt>
                <c:pt idx="7523">
                  <c:v>46.804600000000001</c:v>
                </c:pt>
                <c:pt idx="7524">
                  <c:v>46.804600000000001</c:v>
                </c:pt>
                <c:pt idx="7525">
                  <c:v>45.436</c:v>
                </c:pt>
                <c:pt idx="7526">
                  <c:v>46.767400000000002</c:v>
                </c:pt>
                <c:pt idx="7527">
                  <c:v>46.777299999999997</c:v>
                </c:pt>
                <c:pt idx="7528">
                  <c:v>46.784799999999997</c:v>
                </c:pt>
                <c:pt idx="7529">
                  <c:v>46.789700000000003</c:v>
                </c:pt>
                <c:pt idx="7530">
                  <c:v>46.794699999999999</c:v>
                </c:pt>
                <c:pt idx="7531">
                  <c:v>46.797199999999997</c:v>
                </c:pt>
                <c:pt idx="7532">
                  <c:v>46.777299999999997</c:v>
                </c:pt>
                <c:pt idx="7533">
                  <c:v>46.563675000000003</c:v>
                </c:pt>
                <c:pt idx="7534">
                  <c:v>46.350050000000003</c:v>
                </c:pt>
                <c:pt idx="7535">
                  <c:v>46.186100000000003</c:v>
                </c:pt>
                <c:pt idx="7536">
                  <c:v>46.7624</c:v>
                </c:pt>
                <c:pt idx="7537">
                  <c:v>46.772300000000001</c:v>
                </c:pt>
                <c:pt idx="7538">
                  <c:v>46.777299999999997</c:v>
                </c:pt>
                <c:pt idx="7539">
                  <c:v>46.782299999999999</c:v>
                </c:pt>
                <c:pt idx="7540">
                  <c:v>46.787300000000002</c:v>
                </c:pt>
                <c:pt idx="7541">
                  <c:v>46.789700000000003</c:v>
                </c:pt>
                <c:pt idx="7542">
                  <c:v>46.792200000000001</c:v>
                </c:pt>
                <c:pt idx="7543">
                  <c:v>46.794699999999999</c:v>
                </c:pt>
                <c:pt idx="7544">
                  <c:v>45.7166</c:v>
                </c:pt>
                <c:pt idx="7545">
                  <c:v>46.777299999999997</c:v>
                </c:pt>
                <c:pt idx="7546">
                  <c:v>46.784799999999997</c:v>
                </c:pt>
                <c:pt idx="7547">
                  <c:v>45.537799999999997</c:v>
                </c:pt>
                <c:pt idx="7548">
                  <c:v>45.946822222222217</c:v>
                </c:pt>
                <c:pt idx="7549">
                  <c:v>46.355844444444443</c:v>
                </c:pt>
                <c:pt idx="7550">
                  <c:v>46.76486666666667</c:v>
                </c:pt>
                <c:pt idx="7551">
                  <c:v>46.764899999999997</c:v>
                </c:pt>
                <c:pt idx="7552">
                  <c:v>46.772300000000001</c:v>
                </c:pt>
                <c:pt idx="7553">
                  <c:v>46.777299999999997</c:v>
                </c:pt>
                <c:pt idx="7554">
                  <c:v>46.779800000000002</c:v>
                </c:pt>
                <c:pt idx="7555">
                  <c:v>46.759900000000002</c:v>
                </c:pt>
                <c:pt idx="7556">
                  <c:v>46.245699999999999</c:v>
                </c:pt>
                <c:pt idx="7557">
                  <c:v>46.777299999999997</c:v>
                </c:pt>
                <c:pt idx="7558">
                  <c:v>46.812100000000001</c:v>
                </c:pt>
                <c:pt idx="7559">
                  <c:v>46.8369</c:v>
                </c:pt>
                <c:pt idx="7560">
                  <c:v>46.759900000000002</c:v>
                </c:pt>
                <c:pt idx="7561">
                  <c:v>46.670499999999997</c:v>
                </c:pt>
                <c:pt idx="7562">
                  <c:v>46.056899999999999</c:v>
                </c:pt>
                <c:pt idx="7563">
                  <c:v>46.195999999999998</c:v>
                </c:pt>
                <c:pt idx="7564">
                  <c:v>46.690399999999997</c:v>
                </c:pt>
                <c:pt idx="7565">
                  <c:v>45.242199999999997</c:v>
                </c:pt>
                <c:pt idx="7566">
                  <c:v>46.427100000000003</c:v>
                </c:pt>
                <c:pt idx="7567">
                  <c:v>46.287166666666671</c:v>
                </c:pt>
                <c:pt idx="7568">
                  <c:v>46.147233333333332</c:v>
                </c:pt>
                <c:pt idx="7569">
                  <c:v>46.007300000000001</c:v>
                </c:pt>
                <c:pt idx="7570">
                  <c:v>46.327725000000001</c:v>
                </c:pt>
                <c:pt idx="7571">
                  <c:v>46.648150000000001</c:v>
                </c:pt>
                <c:pt idx="7572">
                  <c:v>46.445300000000003</c:v>
                </c:pt>
                <c:pt idx="7573">
                  <c:v>46.382099999999987</c:v>
                </c:pt>
                <c:pt idx="7574">
                  <c:v>46.318899999999999</c:v>
                </c:pt>
                <c:pt idx="7575">
                  <c:v>46.255699999999997</c:v>
                </c:pt>
                <c:pt idx="7576">
                  <c:v>46.222299999999997</c:v>
                </c:pt>
                <c:pt idx="7577">
                  <c:v>46.188899999999997</c:v>
                </c:pt>
                <c:pt idx="7578">
                  <c:v>46.155500000000004</c:v>
                </c:pt>
                <c:pt idx="7579">
                  <c:v>45.987400000000001</c:v>
                </c:pt>
                <c:pt idx="7580">
                  <c:v>46.3078</c:v>
                </c:pt>
                <c:pt idx="7581">
                  <c:v>46.332700000000003</c:v>
                </c:pt>
                <c:pt idx="7582">
                  <c:v>46.3078</c:v>
                </c:pt>
                <c:pt idx="7583">
                  <c:v>46.382599999999996</c:v>
                </c:pt>
                <c:pt idx="7584">
                  <c:v>46.4574</c:v>
                </c:pt>
                <c:pt idx="7585">
                  <c:v>46.532200000000003</c:v>
                </c:pt>
                <c:pt idx="7586">
                  <c:v>46.673000000000002</c:v>
                </c:pt>
                <c:pt idx="7587">
                  <c:v>46.680399999999999</c:v>
                </c:pt>
                <c:pt idx="7588">
                  <c:v>46.687899999999999</c:v>
                </c:pt>
                <c:pt idx="7589">
                  <c:v>46.692799999999998</c:v>
                </c:pt>
                <c:pt idx="7590">
                  <c:v>46.697800000000001</c:v>
                </c:pt>
                <c:pt idx="7591">
                  <c:v>46.702800000000003</c:v>
                </c:pt>
                <c:pt idx="7592">
                  <c:v>46.706524999999999</c:v>
                </c:pt>
                <c:pt idx="7593">
                  <c:v>46.710250000000002</c:v>
                </c:pt>
                <c:pt idx="7594">
                  <c:v>46.715200000000003</c:v>
                </c:pt>
                <c:pt idx="7595">
                  <c:v>45.659500000000001</c:v>
                </c:pt>
                <c:pt idx="7596">
                  <c:v>45.346499999999999</c:v>
                </c:pt>
                <c:pt idx="7597">
                  <c:v>46.419600000000003</c:v>
                </c:pt>
                <c:pt idx="7598">
                  <c:v>46.613399999999999</c:v>
                </c:pt>
                <c:pt idx="7599">
                  <c:v>46.633200000000002</c:v>
                </c:pt>
                <c:pt idx="7600">
                  <c:v>46.645699999999998</c:v>
                </c:pt>
                <c:pt idx="7601">
                  <c:v>46.6556</c:v>
                </c:pt>
                <c:pt idx="7602">
                  <c:v>46.662999999999997</c:v>
                </c:pt>
                <c:pt idx="7603">
                  <c:v>46.670499999999997</c:v>
                </c:pt>
                <c:pt idx="7604">
                  <c:v>43.697200000000002</c:v>
                </c:pt>
                <c:pt idx="7605">
                  <c:v>46.578600000000002</c:v>
                </c:pt>
                <c:pt idx="7606">
                  <c:v>46.610900000000001</c:v>
                </c:pt>
                <c:pt idx="7607">
                  <c:v>45.478200000000001</c:v>
                </c:pt>
                <c:pt idx="7608">
                  <c:v>43.185499999999998</c:v>
                </c:pt>
                <c:pt idx="7609">
                  <c:v>43.041400000000003</c:v>
                </c:pt>
                <c:pt idx="7610">
                  <c:v>46.3675</c:v>
                </c:pt>
                <c:pt idx="7611">
                  <c:v>46.358800000000002</c:v>
                </c:pt>
                <c:pt idx="7612">
                  <c:v>46.350099999999998</c:v>
                </c:pt>
                <c:pt idx="7613">
                  <c:v>45.023600000000002</c:v>
                </c:pt>
                <c:pt idx="7614">
                  <c:v>45.244700000000002</c:v>
                </c:pt>
                <c:pt idx="7615">
                  <c:v>45.443399999999997</c:v>
                </c:pt>
                <c:pt idx="7616">
                  <c:v>45.366399999999999</c:v>
                </c:pt>
                <c:pt idx="7617">
                  <c:v>46.342599999999997</c:v>
                </c:pt>
                <c:pt idx="7618">
                  <c:v>46.119</c:v>
                </c:pt>
                <c:pt idx="7619">
                  <c:v>45.647100000000002</c:v>
                </c:pt>
                <c:pt idx="7620">
                  <c:v>45.647100000000002</c:v>
                </c:pt>
                <c:pt idx="7621">
                  <c:v>45.483199999999997</c:v>
                </c:pt>
                <c:pt idx="7622">
                  <c:v>46.491599999999998</c:v>
                </c:pt>
                <c:pt idx="7623">
                  <c:v>46.608400000000003</c:v>
                </c:pt>
                <c:pt idx="7624">
                  <c:v>46.394799999999996</c:v>
                </c:pt>
                <c:pt idx="7625">
                  <c:v>46.379899999999999</c:v>
                </c:pt>
                <c:pt idx="7626">
                  <c:v>46.318874999999998</c:v>
                </c:pt>
                <c:pt idx="7627">
                  <c:v>46.257849999999998</c:v>
                </c:pt>
                <c:pt idx="7628">
                  <c:v>46.196824999999997</c:v>
                </c:pt>
                <c:pt idx="7629">
                  <c:v>46.135800000000003</c:v>
                </c:pt>
                <c:pt idx="7630">
                  <c:v>46.551299999999998</c:v>
                </c:pt>
                <c:pt idx="7631">
                  <c:v>46.206000000000003</c:v>
                </c:pt>
                <c:pt idx="7632">
                  <c:v>45.8185</c:v>
                </c:pt>
                <c:pt idx="7633">
                  <c:v>45.957599999999999</c:v>
                </c:pt>
                <c:pt idx="7634">
                  <c:v>46.061900000000001</c:v>
                </c:pt>
                <c:pt idx="7635">
                  <c:v>46.230800000000002</c:v>
                </c:pt>
                <c:pt idx="7636">
                  <c:v>46.168700000000001</c:v>
                </c:pt>
                <c:pt idx="7637">
                  <c:v>46.2209</c:v>
                </c:pt>
                <c:pt idx="7638">
                  <c:v>46.382399999999997</c:v>
                </c:pt>
                <c:pt idx="7639">
                  <c:v>46.223399999999998</c:v>
                </c:pt>
                <c:pt idx="7640">
                  <c:v>46.199800000000003</c:v>
                </c:pt>
                <c:pt idx="7641">
                  <c:v>46.176200000000001</c:v>
                </c:pt>
                <c:pt idx="7642">
                  <c:v>46.176200000000001</c:v>
                </c:pt>
                <c:pt idx="7643">
                  <c:v>46.128999999999998</c:v>
                </c:pt>
                <c:pt idx="7644">
                  <c:v>46.104100000000003</c:v>
                </c:pt>
                <c:pt idx="7645">
                  <c:v>46.085355555555559</c:v>
                </c:pt>
                <c:pt idx="7646">
                  <c:v>46.066611111111108</c:v>
                </c:pt>
                <c:pt idx="7647">
                  <c:v>46.047866666666657</c:v>
                </c:pt>
                <c:pt idx="7648">
                  <c:v>45.858199999999997</c:v>
                </c:pt>
                <c:pt idx="7649">
                  <c:v>45.776299999999999</c:v>
                </c:pt>
                <c:pt idx="7650">
                  <c:v>43.106000000000002</c:v>
                </c:pt>
                <c:pt idx="7651">
                  <c:v>42.919699999999999</c:v>
                </c:pt>
                <c:pt idx="7652">
                  <c:v>43.299700000000001</c:v>
                </c:pt>
                <c:pt idx="7653">
                  <c:v>44.357900000000001</c:v>
                </c:pt>
                <c:pt idx="7654">
                  <c:v>46.119</c:v>
                </c:pt>
                <c:pt idx="7655">
                  <c:v>46.183599999999998</c:v>
                </c:pt>
                <c:pt idx="7656">
                  <c:v>46.230800000000002</c:v>
                </c:pt>
                <c:pt idx="7657">
                  <c:v>42.850099999999998</c:v>
                </c:pt>
                <c:pt idx="7658">
                  <c:v>43.848700000000001</c:v>
                </c:pt>
                <c:pt idx="7659">
                  <c:v>44.795099999999998</c:v>
                </c:pt>
                <c:pt idx="7660">
                  <c:v>46.046999999999997</c:v>
                </c:pt>
                <c:pt idx="7661">
                  <c:v>45.2</c:v>
                </c:pt>
                <c:pt idx="7662">
                  <c:v>45.721600000000002</c:v>
                </c:pt>
                <c:pt idx="7663">
                  <c:v>44.300800000000002</c:v>
                </c:pt>
                <c:pt idx="7664">
                  <c:v>44.506900000000002</c:v>
                </c:pt>
                <c:pt idx="7665">
                  <c:v>44.189</c:v>
                </c:pt>
                <c:pt idx="7666">
                  <c:v>45.614800000000002</c:v>
                </c:pt>
                <c:pt idx="7667">
                  <c:v>45.907899999999998</c:v>
                </c:pt>
                <c:pt idx="7668">
                  <c:v>44.710599999999999</c:v>
                </c:pt>
                <c:pt idx="7669">
                  <c:v>45.473199999999999</c:v>
                </c:pt>
                <c:pt idx="7670">
                  <c:v>45.780599999999993</c:v>
                </c:pt>
                <c:pt idx="7671">
                  <c:v>46.087999999999987</c:v>
                </c:pt>
                <c:pt idx="7672">
                  <c:v>46.143900000000002</c:v>
                </c:pt>
                <c:pt idx="7673">
                  <c:v>46.171199999999999</c:v>
                </c:pt>
                <c:pt idx="7674">
                  <c:v>46.191099999999999</c:v>
                </c:pt>
                <c:pt idx="7675">
                  <c:v>46.188600000000001</c:v>
                </c:pt>
                <c:pt idx="7676">
                  <c:v>46.091700000000003</c:v>
                </c:pt>
                <c:pt idx="7677">
                  <c:v>45.445900000000002</c:v>
                </c:pt>
                <c:pt idx="7678">
                  <c:v>45.674399999999999</c:v>
                </c:pt>
                <c:pt idx="7679">
                  <c:v>45.277000000000001</c:v>
                </c:pt>
                <c:pt idx="7680">
                  <c:v>46.121499999999997</c:v>
                </c:pt>
                <c:pt idx="7681">
                  <c:v>45.701700000000002</c:v>
                </c:pt>
                <c:pt idx="7682">
                  <c:v>45.6496</c:v>
                </c:pt>
                <c:pt idx="7683">
                  <c:v>45.647100000000002</c:v>
                </c:pt>
                <c:pt idx="7684">
                  <c:v>45.644599999999997</c:v>
                </c:pt>
                <c:pt idx="7685">
                  <c:v>45.642099999999999</c:v>
                </c:pt>
                <c:pt idx="7686">
                  <c:v>45.851633333333332</c:v>
                </c:pt>
                <c:pt idx="7687">
                  <c:v>45.895499999999998</c:v>
                </c:pt>
                <c:pt idx="7688">
                  <c:v>46.069400000000002</c:v>
                </c:pt>
                <c:pt idx="7689">
                  <c:v>45.840800000000002</c:v>
                </c:pt>
                <c:pt idx="7690">
                  <c:v>46.203499999999998</c:v>
                </c:pt>
                <c:pt idx="7691">
                  <c:v>46.248199999999997</c:v>
                </c:pt>
                <c:pt idx="7692">
                  <c:v>46.265599999999999</c:v>
                </c:pt>
                <c:pt idx="7693">
                  <c:v>46.277999999999999</c:v>
                </c:pt>
                <c:pt idx="7694">
                  <c:v>46.290500000000002</c:v>
                </c:pt>
                <c:pt idx="7695">
                  <c:v>45.001300000000001</c:v>
                </c:pt>
                <c:pt idx="7696">
                  <c:v>46.2408</c:v>
                </c:pt>
                <c:pt idx="7697">
                  <c:v>45.053400000000003</c:v>
                </c:pt>
                <c:pt idx="7698">
                  <c:v>46.124000000000002</c:v>
                </c:pt>
                <c:pt idx="7699">
                  <c:v>46.2134</c:v>
                </c:pt>
                <c:pt idx="7700">
                  <c:v>46.079300000000003</c:v>
                </c:pt>
                <c:pt idx="7701">
                  <c:v>45.930300000000003</c:v>
                </c:pt>
                <c:pt idx="7702">
                  <c:v>45.994900000000001</c:v>
                </c:pt>
                <c:pt idx="7703">
                  <c:v>45.719099999999997</c:v>
                </c:pt>
                <c:pt idx="7704">
                  <c:v>45.483199999999997</c:v>
                </c:pt>
                <c:pt idx="7705">
                  <c:v>45.873150000000003</c:v>
                </c:pt>
                <c:pt idx="7706">
                  <c:v>46.263100000000001</c:v>
                </c:pt>
                <c:pt idx="7707">
                  <c:v>46.286749999999998</c:v>
                </c:pt>
                <c:pt idx="7708">
                  <c:v>46.312800000000003</c:v>
                </c:pt>
                <c:pt idx="7709">
                  <c:v>46.322699999999998</c:v>
                </c:pt>
                <c:pt idx="7710">
                  <c:v>44.926699999999997</c:v>
                </c:pt>
                <c:pt idx="7711">
                  <c:v>45.343425000000003</c:v>
                </c:pt>
                <c:pt idx="7712">
                  <c:v>45.760150000000003</c:v>
                </c:pt>
                <c:pt idx="7713">
                  <c:v>45.733750000000001</c:v>
                </c:pt>
                <c:pt idx="7714">
                  <c:v>45.707350000000012</c:v>
                </c:pt>
                <c:pt idx="7715">
                  <c:v>45.680950000000003</c:v>
                </c:pt>
                <c:pt idx="7716">
                  <c:v>45.65455</c:v>
                </c:pt>
                <c:pt idx="7717">
                  <c:v>44.141800000000003</c:v>
                </c:pt>
                <c:pt idx="7718">
                  <c:v>44.721944444444453</c:v>
                </c:pt>
                <c:pt idx="7719">
                  <c:v>45.302088888888882</c:v>
                </c:pt>
                <c:pt idx="7720">
                  <c:v>45.882233333333318</c:v>
                </c:pt>
                <c:pt idx="7721">
                  <c:v>46.186100000000003</c:v>
                </c:pt>
                <c:pt idx="7722">
                  <c:v>46.208500000000001</c:v>
                </c:pt>
                <c:pt idx="7723">
                  <c:v>46.225900000000003</c:v>
                </c:pt>
                <c:pt idx="7724">
                  <c:v>46.238300000000002</c:v>
                </c:pt>
                <c:pt idx="7725">
                  <c:v>46.2532</c:v>
                </c:pt>
                <c:pt idx="7726">
                  <c:v>46.263100000000001</c:v>
                </c:pt>
                <c:pt idx="7727">
                  <c:v>46.273099999999999</c:v>
                </c:pt>
                <c:pt idx="7728">
                  <c:v>46.283000000000001</c:v>
                </c:pt>
                <c:pt idx="7729">
                  <c:v>46.285499999999999</c:v>
                </c:pt>
                <c:pt idx="7730">
                  <c:v>46.287999999999997</c:v>
                </c:pt>
                <c:pt idx="7731">
                  <c:v>46.290500000000002</c:v>
                </c:pt>
                <c:pt idx="7732">
                  <c:v>46.292349999999999</c:v>
                </c:pt>
                <c:pt idx="7733">
                  <c:v>46.294199999999996</c:v>
                </c:pt>
                <c:pt idx="7734">
                  <c:v>46.296050000000001</c:v>
                </c:pt>
                <c:pt idx="7735">
                  <c:v>46.297899999999998</c:v>
                </c:pt>
                <c:pt idx="7736">
                  <c:v>46.323166666666673</c:v>
                </c:pt>
                <c:pt idx="7737">
                  <c:v>46.345100000000002</c:v>
                </c:pt>
                <c:pt idx="7738">
                  <c:v>46.352600000000002</c:v>
                </c:pt>
                <c:pt idx="7739">
                  <c:v>46.354999999999997</c:v>
                </c:pt>
                <c:pt idx="7740">
                  <c:v>46.362499999999997</c:v>
                </c:pt>
                <c:pt idx="7741">
                  <c:v>46.3675</c:v>
                </c:pt>
                <c:pt idx="7742">
                  <c:v>46.369900000000001</c:v>
                </c:pt>
                <c:pt idx="7743">
                  <c:v>46.374899999999997</c:v>
                </c:pt>
                <c:pt idx="7744">
                  <c:v>46.379899999999999</c:v>
                </c:pt>
                <c:pt idx="7745">
                  <c:v>46.384799999999998</c:v>
                </c:pt>
                <c:pt idx="7746">
                  <c:v>46.389800000000001</c:v>
                </c:pt>
                <c:pt idx="7747">
                  <c:v>46.392299999999999</c:v>
                </c:pt>
                <c:pt idx="7748">
                  <c:v>46.397300000000001</c:v>
                </c:pt>
                <c:pt idx="7749">
                  <c:v>46.399700000000003</c:v>
                </c:pt>
                <c:pt idx="7750">
                  <c:v>46.402200000000001</c:v>
                </c:pt>
                <c:pt idx="7751">
                  <c:v>46.404699999999998</c:v>
                </c:pt>
                <c:pt idx="7752">
                  <c:v>46.407200000000003</c:v>
                </c:pt>
                <c:pt idx="7753">
                  <c:v>46.412199999999999</c:v>
                </c:pt>
                <c:pt idx="7754">
                  <c:v>46.417099999999998</c:v>
                </c:pt>
                <c:pt idx="7755">
                  <c:v>46.417099999999998</c:v>
                </c:pt>
                <c:pt idx="7756">
                  <c:v>46.419600000000003</c:v>
                </c:pt>
                <c:pt idx="7757">
                  <c:v>46.4221</c:v>
                </c:pt>
                <c:pt idx="7758">
                  <c:v>46.427100000000003</c:v>
                </c:pt>
                <c:pt idx="7759">
                  <c:v>46.429600000000001</c:v>
                </c:pt>
                <c:pt idx="7760">
                  <c:v>46.432000000000002</c:v>
                </c:pt>
                <c:pt idx="7761">
                  <c:v>46.4345</c:v>
                </c:pt>
                <c:pt idx="7762">
                  <c:v>46.436999999999998</c:v>
                </c:pt>
                <c:pt idx="7763">
                  <c:v>46.439500000000002</c:v>
                </c:pt>
                <c:pt idx="7764">
                  <c:v>46.442</c:v>
                </c:pt>
                <c:pt idx="7765">
                  <c:v>46.444499999999998</c:v>
                </c:pt>
                <c:pt idx="7766">
                  <c:v>46.444499999999998</c:v>
                </c:pt>
                <c:pt idx="7767">
                  <c:v>46.446899999999999</c:v>
                </c:pt>
                <c:pt idx="7768">
                  <c:v>46.449399999999997</c:v>
                </c:pt>
                <c:pt idx="7769">
                  <c:v>46.451275000000003</c:v>
                </c:pt>
                <c:pt idx="7770">
                  <c:v>46.453150000000001</c:v>
                </c:pt>
                <c:pt idx="7771">
                  <c:v>46.456899999999997</c:v>
                </c:pt>
                <c:pt idx="7772">
                  <c:v>46.459400000000002</c:v>
                </c:pt>
                <c:pt idx="7773">
                  <c:v>46.459400000000002</c:v>
                </c:pt>
                <c:pt idx="7774">
                  <c:v>46.461799999999997</c:v>
                </c:pt>
                <c:pt idx="7775">
                  <c:v>46.459400000000002</c:v>
                </c:pt>
                <c:pt idx="7776">
                  <c:v>46.466799999999999</c:v>
                </c:pt>
                <c:pt idx="7777">
                  <c:v>46.466799999999999</c:v>
                </c:pt>
                <c:pt idx="7778">
                  <c:v>46.466799999999999</c:v>
                </c:pt>
                <c:pt idx="7779">
                  <c:v>46.469299999999997</c:v>
                </c:pt>
                <c:pt idx="7780">
                  <c:v>46.469299999999997</c:v>
                </c:pt>
                <c:pt idx="7781">
                  <c:v>46.470550000000003</c:v>
                </c:pt>
                <c:pt idx="7782">
                  <c:v>46.471800000000002</c:v>
                </c:pt>
                <c:pt idx="7783">
                  <c:v>46.474299999999999</c:v>
                </c:pt>
                <c:pt idx="7784">
                  <c:v>46.474299999999999</c:v>
                </c:pt>
                <c:pt idx="7785">
                  <c:v>46.479199999999999</c:v>
                </c:pt>
                <c:pt idx="7786">
                  <c:v>46.479199999999999</c:v>
                </c:pt>
                <c:pt idx="7787">
                  <c:v>46.479199999999999</c:v>
                </c:pt>
                <c:pt idx="7788">
                  <c:v>46.481699999999996</c:v>
                </c:pt>
                <c:pt idx="7789">
                  <c:v>46.481699999999996</c:v>
                </c:pt>
                <c:pt idx="7790">
                  <c:v>46.48243703703703</c:v>
                </c:pt>
                <c:pt idx="7791">
                  <c:v>46.483174074074071</c:v>
                </c:pt>
                <c:pt idx="7792">
                  <c:v>46.483911111111112</c:v>
                </c:pt>
                <c:pt idx="7793">
                  <c:v>46.484648148148153</c:v>
                </c:pt>
                <c:pt idx="7794">
                  <c:v>46.48538518518518</c:v>
                </c:pt>
                <c:pt idx="7795">
                  <c:v>46.486122222222221</c:v>
                </c:pt>
                <c:pt idx="7796">
                  <c:v>46.486859259259248</c:v>
                </c:pt>
                <c:pt idx="7797">
                  <c:v>46.487596296296303</c:v>
                </c:pt>
                <c:pt idx="7798">
                  <c:v>46.48833333333333</c:v>
                </c:pt>
                <c:pt idx="7799">
                  <c:v>46.494100000000003</c:v>
                </c:pt>
                <c:pt idx="7800">
                  <c:v>46.496600000000001</c:v>
                </c:pt>
                <c:pt idx="7801">
                  <c:v>46.496600000000001</c:v>
                </c:pt>
                <c:pt idx="7802">
                  <c:v>46.496600000000001</c:v>
                </c:pt>
                <c:pt idx="7803">
                  <c:v>46.499099999999999</c:v>
                </c:pt>
                <c:pt idx="7804">
                  <c:v>46.499099999999999</c:v>
                </c:pt>
                <c:pt idx="7805">
                  <c:v>46.499099999999999</c:v>
                </c:pt>
                <c:pt idx="7806">
                  <c:v>46.501600000000003</c:v>
                </c:pt>
                <c:pt idx="7807">
                  <c:v>46.501600000000003</c:v>
                </c:pt>
                <c:pt idx="7808">
                  <c:v>46.501600000000003</c:v>
                </c:pt>
                <c:pt idx="7809">
                  <c:v>46.504100000000001</c:v>
                </c:pt>
                <c:pt idx="7810">
                  <c:v>46.504100000000001</c:v>
                </c:pt>
                <c:pt idx="7811">
                  <c:v>46.506500000000003</c:v>
                </c:pt>
                <c:pt idx="7812">
                  <c:v>46.506500000000003</c:v>
                </c:pt>
                <c:pt idx="7813">
                  <c:v>44.405099999999997</c:v>
                </c:pt>
                <c:pt idx="7814">
                  <c:v>45.063400000000001</c:v>
                </c:pt>
                <c:pt idx="7815">
                  <c:v>45.198749999999997</c:v>
                </c:pt>
                <c:pt idx="7816">
                  <c:v>45.334099999999999</c:v>
                </c:pt>
                <c:pt idx="7817">
                  <c:v>45.209899999999998</c:v>
                </c:pt>
                <c:pt idx="7818">
                  <c:v>46.419600000000003</c:v>
                </c:pt>
                <c:pt idx="7819">
                  <c:v>46.337600000000002</c:v>
                </c:pt>
                <c:pt idx="7820">
                  <c:v>46.355625000000003</c:v>
                </c:pt>
                <c:pt idx="7821">
                  <c:v>46.373649999999998</c:v>
                </c:pt>
                <c:pt idx="7822">
                  <c:v>46.365000000000002</c:v>
                </c:pt>
                <c:pt idx="7823">
                  <c:v>45.125500000000002</c:v>
                </c:pt>
                <c:pt idx="7824">
                  <c:v>45.4086</c:v>
                </c:pt>
                <c:pt idx="7825">
                  <c:v>46.094200000000001</c:v>
                </c:pt>
                <c:pt idx="7826">
                  <c:v>45.887999999999998</c:v>
                </c:pt>
                <c:pt idx="7827">
                  <c:v>45.991124999999997</c:v>
                </c:pt>
                <c:pt idx="7828">
                  <c:v>46.094250000000002</c:v>
                </c:pt>
                <c:pt idx="7829">
                  <c:v>45.644599999999997</c:v>
                </c:pt>
                <c:pt idx="7830">
                  <c:v>46.372399999999999</c:v>
                </c:pt>
                <c:pt idx="7831">
                  <c:v>46.379899999999999</c:v>
                </c:pt>
                <c:pt idx="7832">
                  <c:v>46.3675</c:v>
                </c:pt>
                <c:pt idx="7833">
                  <c:v>46.325200000000002</c:v>
                </c:pt>
                <c:pt idx="7834">
                  <c:v>46.131500000000003</c:v>
                </c:pt>
                <c:pt idx="7835">
                  <c:v>45.854399999999998</c:v>
                </c:pt>
                <c:pt idx="7836">
                  <c:v>45.577300000000001</c:v>
                </c:pt>
                <c:pt idx="7837">
                  <c:v>45.300199999999997</c:v>
                </c:pt>
                <c:pt idx="7838">
                  <c:v>45.758899999999997</c:v>
                </c:pt>
                <c:pt idx="7839">
                  <c:v>46.044499999999999</c:v>
                </c:pt>
                <c:pt idx="7840">
                  <c:v>46.094200000000001</c:v>
                </c:pt>
                <c:pt idx="7841">
                  <c:v>46.163800000000002</c:v>
                </c:pt>
                <c:pt idx="7842">
                  <c:v>46.218400000000003</c:v>
                </c:pt>
                <c:pt idx="7843">
                  <c:v>46.097244444444442</c:v>
                </c:pt>
                <c:pt idx="7844">
                  <c:v>45.976088888888889</c:v>
                </c:pt>
                <c:pt idx="7845">
                  <c:v>45.854933333333328</c:v>
                </c:pt>
                <c:pt idx="7846">
                  <c:v>45.967500000000001</c:v>
                </c:pt>
                <c:pt idx="7847">
                  <c:v>46.024700000000003</c:v>
                </c:pt>
                <c:pt idx="7848">
                  <c:v>46.280500000000004</c:v>
                </c:pt>
                <c:pt idx="7849">
                  <c:v>46.290500000000002</c:v>
                </c:pt>
                <c:pt idx="7850">
                  <c:v>46.297899999999998</c:v>
                </c:pt>
                <c:pt idx="7851">
                  <c:v>46.305399999999999</c:v>
                </c:pt>
                <c:pt idx="7852">
                  <c:v>46.310299999999998</c:v>
                </c:pt>
                <c:pt idx="7853">
                  <c:v>46.305399999999999</c:v>
                </c:pt>
                <c:pt idx="7854">
                  <c:v>45.669400000000003</c:v>
                </c:pt>
                <c:pt idx="7855">
                  <c:v>45.942700000000002</c:v>
                </c:pt>
                <c:pt idx="7856">
                  <c:v>45.731499999999997</c:v>
                </c:pt>
                <c:pt idx="7857">
                  <c:v>46.042000000000002</c:v>
                </c:pt>
                <c:pt idx="7858">
                  <c:v>46.2209</c:v>
                </c:pt>
                <c:pt idx="7859">
                  <c:v>46.255699999999997</c:v>
                </c:pt>
                <c:pt idx="7860">
                  <c:v>46.352600000000002</c:v>
                </c:pt>
                <c:pt idx="7861">
                  <c:v>45.532800000000002</c:v>
                </c:pt>
                <c:pt idx="7862">
                  <c:v>46.3078</c:v>
                </c:pt>
                <c:pt idx="7863">
                  <c:v>46.322699999999998</c:v>
                </c:pt>
                <c:pt idx="7864">
                  <c:v>46.295400000000001</c:v>
                </c:pt>
                <c:pt idx="7865">
                  <c:v>46.292900000000003</c:v>
                </c:pt>
                <c:pt idx="7866">
                  <c:v>46.290424999999999</c:v>
                </c:pt>
                <c:pt idx="7867">
                  <c:v>46.287950000000002</c:v>
                </c:pt>
                <c:pt idx="7868">
                  <c:v>46.300400000000003</c:v>
                </c:pt>
                <c:pt idx="7869">
                  <c:v>43.083599999999997</c:v>
                </c:pt>
                <c:pt idx="7870">
                  <c:v>43.461199999999998</c:v>
                </c:pt>
                <c:pt idx="7871">
                  <c:v>45.453299999999999</c:v>
                </c:pt>
                <c:pt idx="7872">
                  <c:v>44.732999999999997</c:v>
                </c:pt>
                <c:pt idx="7873">
                  <c:v>45.781199999999998</c:v>
                </c:pt>
                <c:pt idx="7874">
                  <c:v>45.950099999999999</c:v>
                </c:pt>
                <c:pt idx="7875">
                  <c:v>46.0321</c:v>
                </c:pt>
                <c:pt idx="7876">
                  <c:v>46.151299999999999</c:v>
                </c:pt>
                <c:pt idx="7877">
                  <c:v>46.195999999999998</c:v>
                </c:pt>
                <c:pt idx="7878">
                  <c:v>46.086799999999997</c:v>
                </c:pt>
                <c:pt idx="7879">
                  <c:v>45.565100000000001</c:v>
                </c:pt>
                <c:pt idx="7880">
                  <c:v>45.5974</c:v>
                </c:pt>
                <c:pt idx="7881">
                  <c:v>46.124000000000002</c:v>
                </c:pt>
                <c:pt idx="7882">
                  <c:v>46.066899999999997</c:v>
                </c:pt>
                <c:pt idx="7883">
                  <c:v>46.002299999999998</c:v>
                </c:pt>
                <c:pt idx="7884">
                  <c:v>46.056950000000001</c:v>
                </c:pt>
                <c:pt idx="7885">
                  <c:v>46.111600000000003</c:v>
                </c:pt>
                <c:pt idx="7886">
                  <c:v>46.178699999999999</c:v>
                </c:pt>
                <c:pt idx="7887">
                  <c:v>46.184875000000012</c:v>
                </c:pt>
                <c:pt idx="7888">
                  <c:v>46.191049999999997</c:v>
                </c:pt>
                <c:pt idx="7889">
                  <c:v>46.203499999999998</c:v>
                </c:pt>
                <c:pt idx="7890">
                  <c:v>46.206400000000002</c:v>
                </c:pt>
                <c:pt idx="7891">
                  <c:v>46.209299999999999</c:v>
                </c:pt>
                <c:pt idx="7892">
                  <c:v>46.212200000000003</c:v>
                </c:pt>
                <c:pt idx="7893">
                  <c:v>46.2151</c:v>
                </c:pt>
                <c:pt idx="7894">
                  <c:v>46.228350000000013</c:v>
                </c:pt>
                <c:pt idx="7895">
                  <c:v>46.235799999999998</c:v>
                </c:pt>
                <c:pt idx="7896">
                  <c:v>46.2408</c:v>
                </c:pt>
                <c:pt idx="7897">
                  <c:v>42.807899999999997</c:v>
                </c:pt>
                <c:pt idx="7898">
                  <c:v>42.785499999999999</c:v>
                </c:pt>
                <c:pt idx="7899">
                  <c:v>42.708500000000001</c:v>
                </c:pt>
                <c:pt idx="7900">
                  <c:v>45.893000000000001</c:v>
                </c:pt>
                <c:pt idx="7901">
                  <c:v>45.957599999999999</c:v>
                </c:pt>
                <c:pt idx="7902">
                  <c:v>45.992400000000004</c:v>
                </c:pt>
                <c:pt idx="7903">
                  <c:v>46.009774999999998</c:v>
                </c:pt>
                <c:pt idx="7904">
                  <c:v>46.027150000000013</c:v>
                </c:pt>
                <c:pt idx="7905">
                  <c:v>46.047024999999998</c:v>
                </c:pt>
                <c:pt idx="7906">
                  <c:v>46.066899999999997</c:v>
                </c:pt>
                <c:pt idx="7907">
                  <c:v>46.074300000000001</c:v>
                </c:pt>
                <c:pt idx="7908">
                  <c:v>46.086799999999997</c:v>
                </c:pt>
                <c:pt idx="7909">
                  <c:v>46.084299999999999</c:v>
                </c:pt>
                <c:pt idx="7910">
                  <c:v>46.096699999999998</c:v>
                </c:pt>
                <c:pt idx="7911">
                  <c:v>45.438400000000001</c:v>
                </c:pt>
                <c:pt idx="7912">
                  <c:v>46.052</c:v>
                </c:pt>
                <c:pt idx="7913">
                  <c:v>46.048274999999997</c:v>
                </c:pt>
                <c:pt idx="7914">
                  <c:v>46.044550000000001</c:v>
                </c:pt>
                <c:pt idx="7915">
                  <c:v>46.086799999999997</c:v>
                </c:pt>
                <c:pt idx="7916">
                  <c:v>46.114100000000001</c:v>
                </c:pt>
                <c:pt idx="7917">
                  <c:v>45.6173</c:v>
                </c:pt>
                <c:pt idx="7918">
                  <c:v>46.074300000000001</c:v>
                </c:pt>
                <c:pt idx="7919">
                  <c:v>46.186100000000003</c:v>
                </c:pt>
                <c:pt idx="7920">
                  <c:v>46.128999999999998</c:v>
                </c:pt>
                <c:pt idx="7921">
                  <c:v>46.148899999999998</c:v>
                </c:pt>
                <c:pt idx="7922">
                  <c:v>45.738999999999997</c:v>
                </c:pt>
                <c:pt idx="7923">
                  <c:v>45.942700000000002</c:v>
                </c:pt>
                <c:pt idx="7924">
                  <c:v>45.796100000000003</c:v>
                </c:pt>
                <c:pt idx="7925">
                  <c:v>46.188600000000001</c:v>
                </c:pt>
                <c:pt idx="7926">
                  <c:v>46.2532</c:v>
                </c:pt>
                <c:pt idx="7927">
                  <c:v>46.168700000000001</c:v>
                </c:pt>
                <c:pt idx="7928">
                  <c:v>46.277999999999999</c:v>
                </c:pt>
                <c:pt idx="7929">
                  <c:v>46.310299999999998</c:v>
                </c:pt>
                <c:pt idx="7930">
                  <c:v>46.412199999999999</c:v>
                </c:pt>
                <c:pt idx="7931">
                  <c:v>46.201000000000001</c:v>
                </c:pt>
                <c:pt idx="7932">
                  <c:v>46.273099999999999</c:v>
                </c:pt>
                <c:pt idx="7933">
                  <c:v>46.2333</c:v>
                </c:pt>
                <c:pt idx="7934">
                  <c:v>46.228299999999997</c:v>
                </c:pt>
                <c:pt idx="7935">
                  <c:v>46.228299999999997</c:v>
                </c:pt>
                <c:pt idx="7936">
                  <c:v>46.230800000000002</c:v>
                </c:pt>
                <c:pt idx="7937">
                  <c:v>46.2333</c:v>
                </c:pt>
                <c:pt idx="7938">
                  <c:v>46.235799999999998</c:v>
                </c:pt>
                <c:pt idx="7939">
                  <c:v>46.235799999999998</c:v>
                </c:pt>
                <c:pt idx="7940">
                  <c:v>46.238300000000002</c:v>
                </c:pt>
                <c:pt idx="7941">
                  <c:v>46.2408</c:v>
                </c:pt>
                <c:pt idx="7942">
                  <c:v>46.242049999999999</c:v>
                </c:pt>
                <c:pt idx="7943">
                  <c:v>46.243299999999998</c:v>
                </c:pt>
                <c:pt idx="7944">
                  <c:v>46.245699999999999</c:v>
                </c:pt>
                <c:pt idx="7945">
                  <c:v>46.247366666666657</c:v>
                </c:pt>
                <c:pt idx="7946">
                  <c:v>46.249033333333337</c:v>
                </c:pt>
                <c:pt idx="7947">
                  <c:v>46.250700000000002</c:v>
                </c:pt>
                <c:pt idx="7948">
                  <c:v>46.065649999999998</c:v>
                </c:pt>
                <c:pt idx="7949">
                  <c:v>46.177399999999999</c:v>
                </c:pt>
                <c:pt idx="7950">
                  <c:v>46.238300000000002</c:v>
                </c:pt>
                <c:pt idx="7951">
                  <c:v>46.243299999999998</c:v>
                </c:pt>
                <c:pt idx="7952">
                  <c:v>46.245699999999999</c:v>
                </c:pt>
                <c:pt idx="7953">
                  <c:v>46.248199999999997</c:v>
                </c:pt>
                <c:pt idx="7954">
                  <c:v>45.886377777777767</c:v>
                </c:pt>
                <c:pt idx="7955">
                  <c:v>45.524555555555558</c:v>
                </c:pt>
                <c:pt idx="7956">
                  <c:v>45.162733333333343</c:v>
                </c:pt>
                <c:pt idx="7957">
                  <c:v>45.7241</c:v>
                </c:pt>
                <c:pt idx="7958">
                  <c:v>45.546908333333327</c:v>
                </c:pt>
                <c:pt idx="7959">
                  <c:v>45.369716666666662</c:v>
                </c:pt>
                <c:pt idx="7960">
                  <c:v>45.192525000000003</c:v>
                </c:pt>
                <c:pt idx="7961">
                  <c:v>45.015333333333331</c:v>
                </c:pt>
                <c:pt idx="7962">
                  <c:v>45.202666666666673</c:v>
                </c:pt>
                <c:pt idx="7963">
                  <c:v>45.39</c:v>
                </c:pt>
                <c:pt idx="7964">
                  <c:v>46.075599999999987</c:v>
                </c:pt>
                <c:pt idx="7965">
                  <c:v>46.099200000000003</c:v>
                </c:pt>
                <c:pt idx="7966">
                  <c:v>44.993000000000002</c:v>
                </c:pt>
                <c:pt idx="7967">
                  <c:v>43.886800000000001</c:v>
                </c:pt>
                <c:pt idx="7968">
                  <c:v>42.7806</c:v>
                </c:pt>
                <c:pt idx="7969">
                  <c:v>45.010333333333342</c:v>
                </c:pt>
                <c:pt idx="7970">
                  <c:v>44.338000000000001</c:v>
                </c:pt>
                <c:pt idx="7971">
                  <c:v>44.2014</c:v>
                </c:pt>
                <c:pt idx="7972">
                  <c:v>44.526800000000001</c:v>
                </c:pt>
                <c:pt idx="7973">
                  <c:v>44.894399999999997</c:v>
                </c:pt>
                <c:pt idx="7974">
                  <c:v>45.204900000000002</c:v>
                </c:pt>
                <c:pt idx="7975">
                  <c:v>45.893000000000001</c:v>
                </c:pt>
                <c:pt idx="7976">
                  <c:v>45.858199999999997</c:v>
                </c:pt>
                <c:pt idx="7977">
                  <c:v>45.860700000000001</c:v>
                </c:pt>
                <c:pt idx="7978">
                  <c:v>42.402999999999999</c:v>
                </c:pt>
                <c:pt idx="7979">
                  <c:v>43.798999999999999</c:v>
                </c:pt>
                <c:pt idx="7980">
                  <c:v>44.259377777777779</c:v>
                </c:pt>
                <c:pt idx="7981">
                  <c:v>44.719755555555558</c:v>
                </c:pt>
                <c:pt idx="7982">
                  <c:v>45.180133333333337</c:v>
                </c:pt>
                <c:pt idx="7983">
                  <c:v>45.661999999999999</c:v>
                </c:pt>
                <c:pt idx="7984">
                  <c:v>45.895499999999998</c:v>
                </c:pt>
                <c:pt idx="7985">
                  <c:v>45.811</c:v>
                </c:pt>
                <c:pt idx="7986">
                  <c:v>45.8309</c:v>
                </c:pt>
                <c:pt idx="7987">
                  <c:v>45.845799999999997</c:v>
                </c:pt>
                <c:pt idx="7988">
                  <c:v>45.858199999999997</c:v>
                </c:pt>
                <c:pt idx="7989">
                  <c:v>45.8384</c:v>
                </c:pt>
                <c:pt idx="7990">
                  <c:v>42.502299999999998</c:v>
                </c:pt>
                <c:pt idx="7991">
                  <c:v>44.4771</c:v>
                </c:pt>
                <c:pt idx="7992">
                  <c:v>45.6843</c:v>
                </c:pt>
                <c:pt idx="7993">
                  <c:v>45.729100000000003</c:v>
                </c:pt>
                <c:pt idx="7994">
                  <c:v>45.758899999999997</c:v>
                </c:pt>
                <c:pt idx="7995">
                  <c:v>45.781199999999998</c:v>
                </c:pt>
                <c:pt idx="7996">
                  <c:v>45.796100000000003</c:v>
                </c:pt>
                <c:pt idx="7997">
                  <c:v>42.408000000000001</c:v>
                </c:pt>
                <c:pt idx="7998">
                  <c:v>45.7166</c:v>
                </c:pt>
                <c:pt idx="7999">
                  <c:v>45.738999999999997</c:v>
                </c:pt>
                <c:pt idx="8000">
                  <c:v>45.726599999999998</c:v>
                </c:pt>
                <c:pt idx="8001">
                  <c:v>45.756399999999999</c:v>
                </c:pt>
                <c:pt idx="8002">
                  <c:v>45.776299999999999</c:v>
                </c:pt>
                <c:pt idx="8003">
                  <c:v>45.602400000000003</c:v>
                </c:pt>
                <c:pt idx="8004">
                  <c:v>42.410400000000003</c:v>
                </c:pt>
                <c:pt idx="8005">
                  <c:v>43.145699999999998</c:v>
                </c:pt>
                <c:pt idx="8006">
                  <c:v>45.565100000000001</c:v>
                </c:pt>
                <c:pt idx="8007">
                  <c:v>44.864600000000003</c:v>
                </c:pt>
                <c:pt idx="8008">
                  <c:v>45.562600000000003</c:v>
                </c:pt>
                <c:pt idx="8009">
                  <c:v>45.6098</c:v>
                </c:pt>
                <c:pt idx="8010">
                  <c:v>45.667000000000002</c:v>
                </c:pt>
                <c:pt idx="8011">
                  <c:v>45.706699999999998</c:v>
                </c:pt>
                <c:pt idx="8012">
                  <c:v>45.570075000000003</c:v>
                </c:pt>
                <c:pt idx="8013">
                  <c:v>45.433450000000001</c:v>
                </c:pt>
                <c:pt idx="8014">
                  <c:v>44.839799999999997</c:v>
                </c:pt>
                <c:pt idx="8015">
                  <c:v>44.012599999999999</c:v>
                </c:pt>
                <c:pt idx="8016">
                  <c:v>44.241100000000003</c:v>
                </c:pt>
                <c:pt idx="8017">
                  <c:v>44.211300000000001</c:v>
                </c:pt>
                <c:pt idx="8018">
                  <c:v>44.1145</c:v>
                </c:pt>
                <c:pt idx="8019">
                  <c:v>45.562600000000003</c:v>
                </c:pt>
                <c:pt idx="8020">
                  <c:v>45.6098</c:v>
                </c:pt>
                <c:pt idx="8021">
                  <c:v>45.637099999999997</c:v>
                </c:pt>
                <c:pt idx="8022">
                  <c:v>45.659500000000001</c:v>
                </c:pt>
                <c:pt idx="8023">
                  <c:v>45.567599999999999</c:v>
                </c:pt>
                <c:pt idx="8024">
                  <c:v>44.829799999999999</c:v>
                </c:pt>
                <c:pt idx="8025">
                  <c:v>45.495600000000003</c:v>
                </c:pt>
                <c:pt idx="8026">
                  <c:v>45.562600000000003</c:v>
                </c:pt>
                <c:pt idx="8027">
                  <c:v>45.681899999999999</c:v>
                </c:pt>
                <c:pt idx="8028">
                  <c:v>45.681899999999999</c:v>
                </c:pt>
                <c:pt idx="8029">
                  <c:v>45.696800000000003</c:v>
                </c:pt>
                <c:pt idx="8030">
                  <c:v>45.202399999999997</c:v>
                </c:pt>
                <c:pt idx="8031">
                  <c:v>44.4846</c:v>
                </c:pt>
                <c:pt idx="8032">
                  <c:v>44.345500000000001</c:v>
                </c:pt>
                <c:pt idx="8033">
                  <c:v>44.847200000000001</c:v>
                </c:pt>
                <c:pt idx="8034">
                  <c:v>45.1006</c:v>
                </c:pt>
                <c:pt idx="8035">
                  <c:v>45.632199999999997</c:v>
                </c:pt>
                <c:pt idx="8036">
                  <c:v>45.656999999999996</c:v>
                </c:pt>
                <c:pt idx="8037">
                  <c:v>45.644599999999997</c:v>
                </c:pt>
                <c:pt idx="8038">
                  <c:v>45.653433333333332</c:v>
                </c:pt>
                <c:pt idx="8039">
                  <c:v>45.662266666666667</c:v>
                </c:pt>
                <c:pt idx="8040">
                  <c:v>45.671100000000003</c:v>
                </c:pt>
                <c:pt idx="8041">
                  <c:v>45.6858</c:v>
                </c:pt>
                <c:pt idx="8042">
                  <c:v>45.700499999999998</c:v>
                </c:pt>
                <c:pt idx="8043">
                  <c:v>45.714199999999998</c:v>
                </c:pt>
                <c:pt idx="8044">
                  <c:v>43.933149999999998</c:v>
                </c:pt>
                <c:pt idx="8045">
                  <c:v>42.152099999999997</c:v>
                </c:pt>
                <c:pt idx="8046">
                  <c:v>44.377800000000001</c:v>
                </c:pt>
                <c:pt idx="8047">
                  <c:v>45.008699999999997</c:v>
                </c:pt>
                <c:pt idx="8048">
                  <c:v>45.667000000000002</c:v>
                </c:pt>
                <c:pt idx="8049">
                  <c:v>45.505499999999998</c:v>
                </c:pt>
                <c:pt idx="8050">
                  <c:v>45.527900000000002</c:v>
                </c:pt>
                <c:pt idx="8051">
                  <c:v>45.547699999999999</c:v>
                </c:pt>
                <c:pt idx="8052">
                  <c:v>45.565100000000001</c:v>
                </c:pt>
                <c:pt idx="8053">
                  <c:v>45.582500000000003</c:v>
                </c:pt>
                <c:pt idx="8054">
                  <c:v>45.5974</c:v>
                </c:pt>
                <c:pt idx="8055">
                  <c:v>45.6098</c:v>
                </c:pt>
                <c:pt idx="8056">
                  <c:v>45.624699999999997</c:v>
                </c:pt>
                <c:pt idx="8057">
                  <c:v>45.634700000000002</c:v>
                </c:pt>
                <c:pt idx="8058">
                  <c:v>45.627200000000002</c:v>
                </c:pt>
                <c:pt idx="8059">
                  <c:v>44.7851</c:v>
                </c:pt>
                <c:pt idx="8060">
                  <c:v>45.3962</c:v>
                </c:pt>
                <c:pt idx="8061">
                  <c:v>45.0137</c:v>
                </c:pt>
                <c:pt idx="8062">
                  <c:v>45.232300000000002</c:v>
                </c:pt>
                <c:pt idx="8063">
                  <c:v>45.524775000000012</c:v>
                </c:pt>
                <c:pt idx="8064">
                  <c:v>45.817250000000001</c:v>
                </c:pt>
                <c:pt idx="8065">
                  <c:v>45.669400000000003</c:v>
                </c:pt>
                <c:pt idx="8066">
                  <c:v>45.6098</c:v>
                </c:pt>
                <c:pt idx="8067">
                  <c:v>45.577500000000001</c:v>
                </c:pt>
                <c:pt idx="8068">
                  <c:v>45.594900000000003</c:v>
                </c:pt>
                <c:pt idx="8069">
                  <c:v>45.669400000000003</c:v>
                </c:pt>
                <c:pt idx="8070">
                  <c:v>45.679400000000001</c:v>
                </c:pt>
                <c:pt idx="8071">
                  <c:v>45.689300000000003</c:v>
                </c:pt>
                <c:pt idx="8072">
                  <c:v>43.600299999999997</c:v>
                </c:pt>
                <c:pt idx="8073">
                  <c:v>45.316699999999997</c:v>
                </c:pt>
                <c:pt idx="8074">
                  <c:v>45.199950000000001</c:v>
                </c:pt>
                <c:pt idx="8075">
                  <c:v>45.083199999999998</c:v>
                </c:pt>
                <c:pt idx="8076">
                  <c:v>45.145299999999999</c:v>
                </c:pt>
                <c:pt idx="8077">
                  <c:v>44.682100000000013</c:v>
                </c:pt>
                <c:pt idx="8078">
                  <c:v>44.843525</c:v>
                </c:pt>
                <c:pt idx="8079">
                  <c:v>45.004950000000001</c:v>
                </c:pt>
                <c:pt idx="8080">
                  <c:v>45.086325000000002</c:v>
                </c:pt>
                <c:pt idx="8081">
                  <c:v>45.167700000000004</c:v>
                </c:pt>
                <c:pt idx="8082">
                  <c:v>45.411099999999998</c:v>
                </c:pt>
                <c:pt idx="8083">
                  <c:v>44.300800000000002</c:v>
                </c:pt>
                <c:pt idx="8084">
                  <c:v>44.612549999999999</c:v>
                </c:pt>
                <c:pt idx="8085">
                  <c:v>44.924300000000002</c:v>
                </c:pt>
                <c:pt idx="8086">
                  <c:v>44.954099999999997</c:v>
                </c:pt>
                <c:pt idx="8087">
                  <c:v>45.058399999999999</c:v>
                </c:pt>
                <c:pt idx="8088">
                  <c:v>45.042666666666662</c:v>
                </c:pt>
                <c:pt idx="8089">
                  <c:v>45.026933333333332</c:v>
                </c:pt>
                <c:pt idx="8090">
                  <c:v>45.011200000000002</c:v>
                </c:pt>
                <c:pt idx="8091">
                  <c:v>44.995466666666672</c:v>
                </c:pt>
                <c:pt idx="8092">
                  <c:v>44.979733333333328</c:v>
                </c:pt>
                <c:pt idx="8093">
                  <c:v>44.963999999999999</c:v>
                </c:pt>
                <c:pt idx="8094">
                  <c:v>45.266328571428573</c:v>
                </c:pt>
                <c:pt idx="8095">
                  <c:v>45.155299999999997</c:v>
                </c:pt>
                <c:pt idx="8096">
                  <c:v>45.5974</c:v>
                </c:pt>
                <c:pt idx="8097">
                  <c:v>45.329099999999997</c:v>
                </c:pt>
                <c:pt idx="8098">
                  <c:v>45.048499999999997</c:v>
                </c:pt>
                <c:pt idx="8099">
                  <c:v>45.050899999999999</c:v>
                </c:pt>
                <c:pt idx="8100">
                  <c:v>45.155299999999997</c:v>
                </c:pt>
                <c:pt idx="8101">
                  <c:v>45.286900000000003</c:v>
                </c:pt>
                <c:pt idx="8102">
                  <c:v>45.125500000000002</c:v>
                </c:pt>
                <c:pt idx="8103">
                  <c:v>44.894399999999997</c:v>
                </c:pt>
                <c:pt idx="8104">
                  <c:v>44.805</c:v>
                </c:pt>
                <c:pt idx="8105">
                  <c:v>44.9193</c:v>
                </c:pt>
                <c:pt idx="8106">
                  <c:v>44.829799999999999</c:v>
                </c:pt>
                <c:pt idx="8107">
                  <c:v>44.926699999999997</c:v>
                </c:pt>
                <c:pt idx="8108">
                  <c:v>44.837299999999999</c:v>
                </c:pt>
                <c:pt idx="8109">
                  <c:v>44.8613</c:v>
                </c:pt>
                <c:pt idx="8110">
                  <c:v>44.885300000000001</c:v>
                </c:pt>
                <c:pt idx="8111">
                  <c:v>44.909300000000002</c:v>
                </c:pt>
                <c:pt idx="8112">
                  <c:v>44.822400000000009</c:v>
                </c:pt>
                <c:pt idx="8113">
                  <c:v>44.894399999999997</c:v>
                </c:pt>
                <c:pt idx="8114">
                  <c:v>45.373899999999999</c:v>
                </c:pt>
                <c:pt idx="8115">
                  <c:v>45.445900000000002</c:v>
                </c:pt>
                <c:pt idx="8116">
                  <c:v>45.454599999999999</c:v>
                </c:pt>
                <c:pt idx="8117">
                  <c:v>45.463299999999997</c:v>
                </c:pt>
                <c:pt idx="8118">
                  <c:v>45.484400000000001</c:v>
                </c:pt>
                <c:pt idx="8119">
                  <c:v>45.503</c:v>
                </c:pt>
                <c:pt idx="8120">
                  <c:v>45.512999999999998</c:v>
                </c:pt>
                <c:pt idx="8121">
                  <c:v>45.5229</c:v>
                </c:pt>
                <c:pt idx="8122">
                  <c:v>45.526600000000002</c:v>
                </c:pt>
                <c:pt idx="8123">
                  <c:v>45.530299999999997</c:v>
                </c:pt>
                <c:pt idx="8124">
                  <c:v>45.537799999999997</c:v>
                </c:pt>
                <c:pt idx="8125">
                  <c:v>45.547699999999999</c:v>
                </c:pt>
                <c:pt idx="8126">
                  <c:v>45.555199999999999</c:v>
                </c:pt>
                <c:pt idx="8127">
                  <c:v>45.562600000000003</c:v>
                </c:pt>
                <c:pt idx="8128">
                  <c:v>45.567599999999999</c:v>
                </c:pt>
                <c:pt idx="8129">
                  <c:v>45.575099999999999</c:v>
                </c:pt>
                <c:pt idx="8130">
                  <c:v>45.582500000000003</c:v>
                </c:pt>
                <c:pt idx="8131">
                  <c:v>45.587499999999999</c:v>
                </c:pt>
                <c:pt idx="8132">
                  <c:v>45.594900000000003</c:v>
                </c:pt>
                <c:pt idx="8133">
                  <c:v>45.5974</c:v>
                </c:pt>
                <c:pt idx="8134">
                  <c:v>45.572600000000001</c:v>
                </c:pt>
                <c:pt idx="8135">
                  <c:v>44.81</c:v>
                </c:pt>
                <c:pt idx="8136">
                  <c:v>45.656999999999996</c:v>
                </c:pt>
                <c:pt idx="8137">
                  <c:v>44.988799999999998</c:v>
                </c:pt>
                <c:pt idx="8138">
                  <c:v>45.490600000000001</c:v>
                </c:pt>
                <c:pt idx="8139">
                  <c:v>45.519166666666663</c:v>
                </c:pt>
                <c:pt idx="8140">
                  <c:v>45.547733333333333</c:v>
                </c:pt>
                <c:pt idx="8141">
                  <c:v>45.576300000000003</c:v>
                </c:pt>
                <c:pt idx="8142">
                  <c:v>45.604866666666659</c:v>
                </c:pt>
                <c:pt idx="8143">
                  <c:v>45.597411111111107</c:v>
                </c:pt>
                <c:pt idx="8144">
                  <c:v>45.589955555555562</c:v>
                </c:pt>
                <c:pt idx="8145">
                  <c:v>45.582500000000003</c:v>
                </c:pt>
                <c:pt idx="8146">
                  <c:v>45.406293750000003</c:v>
                </c:pt>
                <c:pt idx="8147">
                  <c:v>45.230087500000003</c:v>
                </c:pt>
                <c:pt idx="8148">
                  <c:v>45.053881250000003</c:v>
                </c:pt>
                <c:pt idx="8149">
                  <c:v>44.877675000000004</c:v>
                </c:pt>
                <c:pt idx="8150">
                  <c:v>45.038187500000006</c:v>
                </c:pt>
                <c:pt idx="8151">
                  <c:v>45.198700000000002</c:v>
                </c:pt>
                <c:pt idx="8152">
                  <c:v>45.324199999999998</c:v>
                </c:pt>
                <c:pt idx="8153">
                  <c:v>45.276349999999987</c:v>
                </c:pt>
                <c:pt idx="8154">
                  <c:v>45.228499999999997</c:v>
                </c:pt>
                <c:pt idx="8155">
                  <c:v>45.183999999999997</c:v>
                </c:pt>
                <c:pt idx="8156">
                  <c:v>45.139499999999998</c:v>
                </c:pt>
                <c:pt idx="8157">
                  <c:v>45.259599999999999</c:v>
                </c:pt>
                <c:pt idx="8158">
                  <c:v>45.373899999999999</c:v>
                </c:pt>
                <c:pt idx="8159">
                  <c:v>45.277000000000001</c:v>
                </c:pt>
                <c:pt idx="8160">
                  <c:v>45.1081</c:v>
                </c:pt>
                <c:pt idx="8161">
                  <c:v>45.135399999999997</c:v>
                </c:pt>
                <c:pt idx="8162">
                  <c:v>45.135399999999997</c:v>
                </c:pt>
                <c:pt idx="8163">
                  <c:v>45.130400000000002</c:v>
                </c:pt>
                <c:pt idx="8164">
                  <c:v>45.2074</c:v>
                </c:pt>
                <c:pt idx="8165">
                  <c:v>45.284399999999998</c:v>
                </c:pt>
                <c:pt idx="8166">
                  <c:v>45.470700000000001</c:v>
                </c:pt>
                <c:pt idx="8167">
                  <c:v>45.479399999999998</c:v>
                </c:pt>
                <c:pt idx="8168">
                  <c:v>45.488100000000003</c:v>
                </c:pt>
                <c:pt idx="8169">
                  <c:v>45.464100000000002</c:v>
                </c:pt>
                <c:pt idx="8170">
                  <c:v>44.931699999999999</c:v>
                </c:pt>
                <c:pt idx="8171">
                  <c:v>45.2149</c:v>
                </c:pt>
                <c:pt idx="8172">
                  <c:v>45.498100000000001</c:v>
                </c:pt>
                <c:pt idx="8173">
                  <c:v>45.514200000000002</c:v>
                </c:pt>
                <c:pt idx="8174">
                  <c:v>43.866100000000003</c:v>
                </c:pt>
                <c:pt idx="8175">
                  <c:v>44.424999999999997</c:v>
                </c:pt>
                <c:pt idx="8176">
                  <c:v>45.1205</c:v>
                </c:pt>
                <c:pt idx="8177">
                  <c:v>44.564100000000003</c:v>
                </c:pt>
                <c:pt idx="8178">
                  <c:v>45.038499999999999</c:v>
                </c:pt>
                <c:pt idx="8179">
                  <c:v>45.311700000000002</c:v>
                </c:pt>
                <c:pt idx="8180">
                  <c:v>45.224150000000002</c:v>
                </c:pt>
                <c:pt idx="8181">
                  <c:v>45.136600000000001</c:v>
                </c:pt>
                <c:pt idx="8182">
                  <c:v>45.137900000000002</c:v>
                </c:pt>
                <c:pt idx="8183">
                  <c:v>45.075800000000001</c:v>
                </c:pt>
                <c:pt idx="8184">
                  <c:v>45.073300000000003</c:v>
                </c:pt>
                <c:pt idx="8185">
                  <c:v>45.177599999999998</c:v>
                </c:pt>
                <c:pt idx="8186">
                  <c:v>45.166449999999998</c:v>
                </c:pt>
                <c:pt idx="8187">
                  <c:v>45.155299999999997</c:v>
                </c:pt>
                <c:pt idx="8188">
                  <c:v>45.4161</c:v>
                </c:pt>
                <c:pt idx="8189">
                  <c:v>45.442149999999998</c:v>
                </c:pt>
                <c:pt idx="8190">
                  <c:v>45.455800000000004</c:v>
                </c:pt>
                <c:pt idx="8191">
                  <c:v>45.463299999999997</c:v>
                </c:pt>
                <c:pt idx="8192">
                  <c:v>45.470700000000001</c:v>
                </c:pt>
                <c:pt idx="8193">
                  <c:v>44.6783</c:v>
                </c:pt>
                <c:pt idx="8194">
                  <c:v>45.448399999999999</c:v>
                </c:pt>
                <c:pt idx="8195">
                  <c:v>44.98265</c:v>
                </c:pt>
                <c:pt idx="8196">
                  <c:v>44.5169</c:v>
                </c:pt>
                <c:pt idx="8197">
                  <c:v>44.931699999999999</c:v>
                </c:pt>
                <c:pt idx="8198">
                  <c:v>45.353999999999999</c:v>
                </c:pt>
                <c:pt idx="8199">
                  <c:v>45.291899999999998</c:v>
                </c:pt>
                <c:pt idx="8200">
                  <c:v>45.411099999999998</c:v>
                </c:pt>
                <c:pt idx="8201">
                  <c:v>45.340099999999993</c:v>
                </c:pt>
                <c:pt idx="8202">
                  <c:v>45.269099999999987</c:v>
                </c:pt>
                <c:pt idx="8203">
                  <c:v>45.198099999999997</c:v>
                </c:pt>
                <c:pt idx="8204">
                  <c:v>45.127099999999992</c:v>
                </c:pt>
                <c:pt idx="8205">
                  <c:v>45.303899999999999</c:v>
                </c:pt>
                <c:pt idx="8206">
                  <c:v>45.480699999999999</c:v>
                </c:pt>
                <c:pt idx="8207">
                  <c:v>45.469499999999996</c:v>
                </c:pt>
                <c:pt idx="8208">
                  <c:v>45.458933333333327</c:v>
                </c:pt>
                <c:pt idx="8209">
                  <c:v>45.448366666666672</c:v>
                </c:pt>
                <c:pt idx="8210">
                  <c:v>45.465800000000002</c:v>
                </c:pt>
                <c:pt idx="8211">
                  <c:v>45.470700000000001</c:v>
                </c:pt>
                <c:pt idx="8212">
                  <c:v>45.475700000000003</c:v>
                </c:pt>
                <c:pt idx="8213">
                  <c:v>45.483199999999997</c:v>
                </c:pt>
                <c:pt idx="8214">
                  <c:v>45.485599999999998</c:v>
                </c:pt>
                <c:pt idx="8215">
                  <c:v>45.490600000000001</c:v>
                </c:pt>
                <c:pt idx="8216">
                  <c:v>45.495600000000003</c:v>
                </c:pt>
                <c:pt idx="8217">
                  <c:v>45.498100000000001</c:v>
                </c:pt>
                <c:pt idx="8218">
                  <c:v>45.468200000000003</c:v>
                </c:pt>
                <c:pt idx="8219">
                  <c:v>44.680799999999998</c:v>
                </c:pt>
                <c:pt idx="8220">
                  <c:v>45.197499999999998</c:v>
                </c:pt>
                <c:pt idx="8221">
                  <c:v>45.156499999999987</c:v>
                </c:pt>
                <c:pt idx="8222">
                  <c:v>45.115499999999997</c:v>
                </c:pt>
                <c:pt idx="8223">
                  <c:v>45.2149</c:v>
                </c:pt>
                <c:pt idx="8224">
                  <c:v>45.182600000000001</c:v>
                </c:pt>
                <c:pt idx="8225">
                  <c:v>45.388800000000003</c:v>
                </c:pt>
                <c:pt idx="8226">
                  <c:v>44.795099999999998</c:v>
                </c:pt>
                <c:pt idx="8227">
                  <c:v>44.720599999999997</c:v>
                </c:pt>
                <c:pt idx="8228">
                  <c:v>45.413600000000002</c:v>
                </c:pt>
                <c:pt idx="8229">
                  <c:v>45.147799999999997</c:v>
                </c:pt>
                <c:pt idx="8230">
                  <c:v>43.943100000000001</c:v>
                </c:pt>
                <c:pt idx="8231">
                  <c:v>45.366399999999999</c:v>
                </c:pt>
                <c:pt idx="8232">
                  <c:v>44.431199999999997</c:v>
                </c:pt>
                <c:pt idx="8233">
                  <c:v>44.439900000000002</c:v>
                </c:pt>
                <c:pt idx="8234">
                  <c:v>44.189</c:v>
                </c:pt>
                <c:pt idx="8235">
                  <c:v>43.654899999999998</c:v>
                </c:pt>
                <c:pt idx="8236">
                  <c:v>45.440899999999999</c:v>
                </c:pt>
                <c:pt idx="8237">
                  <c:v>45.346499999999999</c:v>
                </c:pt>
                <c:pt idx="8238">
                  <c:v>45.252099999999999</c:v>
                </c:pt>
                <c:pt idx="8239">
                  <c:v>45.281950000000002</c:v>
                </c:pt>
                <c:pt idx="8240">
                  <c:v>45.167700000000004</c:v>
                </c:pt>
                <c:pt idx="8241">
                  <c:v>43.930599999999998</c:v>
                </c:pt>
                <c:pt idx="8242">
                  <c:v>44.6858</c:v>
                </c:pt>
                <c:pt idx="8243">
                  <c:v>44.623699999999999</c:v>
                </c:pt>
                <c:pt idx="8244">
                  <c:v>44.567799999999998</c:v>
                </c:pt>
                <c:pt idx="8245">
                  <c:v>44.511899999999997</c:v>
                </c:pt>
                <c:pt idx="8246">
                  <c:v>44.86215</c:v>
                </c:pt>
                <c:pt idx="8247">
                  <c:v>45.212400000000002</c:v>
                </c:pt>
                <c:pt idx="8248">
                  <c:v>45.239699999999999</c:v>
                </c:pt>
                <c:pt idx="8249">
                  <c:v>45.242199999999997</c:v>
                </c:pt>
                <c:pt idx="8250">
                  <c:v>44.673400000000001</c:v>
                </c:pt>
                <c:pt idx="8251">
                  <c:v>45.212400000000002</c:v>
                </c:pt>
                <c:pt idx="8252">
                  <c:v>44.593899999999998</c:v>
                </c:pt>
                <c:pt idx="8253">
                  <c:v>44.6544375</c:v>
                </c:pt>
                <c:pt idx="8254">
                  <c:v>44.714975000000003</c:v>
                </c:pt>
                <c:pt idx="8255">
                  <c:v>44.775512499999991</c:v>
                </c:pt>
                <c:pt idx="8256">
                  <c:v>44.836049999999993</c:v>
                </c:pt>
                <c:pt idx="8257">
                  <c:v>44.928600000000003</c:v>
                </c:pt>
                <c:pt idx="8258">
                  <c:v>45.021149999999999</c:v>
                </c:pt>
                <c:pt idx="8259">
                  <c:v>44.734225000000002</c:v>
                </c:pt>
                <c:pt idx="8260">
                  <c:v>44.447299999999998</c:v>
                </c:pt>
                <c:pt idx="8261">
                  <c:v>43.647500000000001</c:v>
                </c:pt>
                <c:pt idx="8262">
                  <c:v>44.020099999999999</c:v>
                </c:pt>
                <c:pt idx="8263">
                  <c:v>44.265999999999998</c:v>
                </c:pt>
                <c:pt idx="8264">
                  <c:v>44.596400000000003</c:v>
                </c:pt>
                <c:pt idx="8265">
                  <c:v>44.931699999999999</c:v>
                </c:pt>
                <c:pt idx="8266">
                  <c:v>45.048499999999997</c:v>
                </c:pt>
                <c:pt idx="8267">
                  <c:v>45.137900000000002</c:v>
                </c:pt>
                <c:pt idx="8268">
                  <c:v>45.085099999999997</c:v>
                </c:pt>
                <c:pt idx="8269">
                  <c:v>45.032300000000014</c:v>
                </c:pt>
                <c:pt idx="8270">
                  <c:v>44.742899999999999</c:v>
                </c:pt>
                <c:pt idx="8271">
                  <c:v>44.730499999999999</c:v>
                </c:pt>
                <c:pt idx="8272">
                  <c:v>44.7851</c:v>
                </c:pt>
                <c:pt idx="8273">
                  <c:v>44.901899999999998</c:v>
                </c:pt>
                <c:pt idx="8274">
                  <c:v>45.527900000000002</c:v>
                </c:pt>
                <c:pt idx="8275">
                  <c:v>45.239199999999997</c:v>
                </c:pt>
                <c:pt idx="8276">
                  <c:v>44.950499999999998</c:v>
                </c:pt>
                <c:pt idx="8277">
                  <c:v>44.661799999999999</c:v>
                </c:pt>
                <c:pt idx="8278">
                  <c:v>44.782699999999998</c:v>
                </c:pt>
                <c:pt idx="8279">
                  <c:v>44.839799999999997</c:v>
                </c:pt>
                <c:pt idx="8280">
                  <c:v>45.177599999999998</c:v>
                </c:pt>
                <c:pt idx="8281">
                  <c:v>45.1875</c:v>
                </c:pt>
                <c:pt idx="8282">
                  <c:v>45.197499999999998</c:v>
                </c:pt>
                <c:pt idx="8283">
                  <c:v>45.2074</c:v>
                </c:pt>
                <c:pt idx="8284">
                  <c:v>45.204900000000002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46F-4569-B3C0-D09AB443A5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4507791"/>
        <c:axId val="1682008399"/>
      </c:scatterChart>
      <c:valAx>
        <c:axId val="188450779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d-ID"/>
                  <a:t>Waktu (detik)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682008399"/>
        <c:crosses val="autoZero"/>
        <c:crossBetween val="midCat"/>
      </c:valAx>
      <c:valAx>
        <c:axId val="1682008399"/>
        <c:scaling>
          <c:orientation val="minMax"/>
          <c:min val="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id-ID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Tegangan</a:t>
                </a:r>
                <a:r>
                  <a:rPr lang="id-ID" baseline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(V)</a:t>
                </a:r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45077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id-ID" sz="1200" b="0" i="0" baseline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Arus</a:t>
            </a:r>
            <a:r>
              <a:rPr lang="en-US" sz="1200" b="0" i="0" baseline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Baterai Selama Berkendara (Assist </a:t>
            </a:r>
            <a:r>
              <a:rPr lang="id-ID" sz="1200" b="0" i="0" baseline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 b="0" i="0" baseline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ITB)</a:t>
            </a:r>
            <a:endParaRPr lang="en-US" sz="105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current</c:v>
                </c:pt>
              </c:strCache>
            </c:strRef>
          </c:tx>
          <c:spPr>
            <a:ln w="6350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xVal>
            <c:numRef>
              <c:f>Sheet1!$B$2:$B$8286</c:f>
              <c:numCache>
                <c:formatCode>General</c:formatCode>
                <c:ptCount val="828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  <c:pt idx="1440">
                  <c:v>1440</c:v>
                </c:pt>
                <c:pt idx="1441">
                  <c:v>1441</c:v>
                </c:pt>
                <c:pt idx="1442">
                  <c:v>1442</c:v>
                </c:pt>
                <c:pt idx="1443">
                  <c:v>1443</c:v>
                </c:pt>
                <c:pt idx="1444">
                  <c:v>1444</c:v>
                </c:pt>
                <c:pt idx="1445">
                  <c:v>1445</c:v>
                </c:pt>
                <c:pt idx="1446">
                  <c:v>1446</c:v>
                </c:pt>
                <c:pt idx="1447">
                  <c:v>1447</c:v>
                </c:pt>
                <c:pt idx="1448">
                  <c:v>1448</c:v>
                </c:pt>
                <c:pt idx="1449">
                  <c:v>1449</c:v>
                </c:pt>
                <c:pt idx="1450">
                  <c:v>1450</c:v>
                </c:pt>
                <c:pt idx="1451">
                  <c:v>1451</c:v>
                </c:pt>
                <c:pt idx="1452">
                  <c:v>1452</c:v>
                </c:pt>
                <c:pt idx="1453">
                  <c:v>1453</c:v>
                </c:pt>
                <c:pt idx="1454">
                  <c:v>1454</c:v>
                </c:pt>
                <c:pt idx="1455">
                  <c:v>1455</c:v>
                </c:pt>
                <c:pt idx="1456">
                  <c:v>1456</c:v>
                </c:pt>
                <c:pt idx="1457">
                  <c:v>1457</c:v>
                </c:pt>
                <c:pt idx="1458">
                  <c:v>1458</c:v>
                </c:pt>
                <c:pt idx="1459">
                  <c:v>1459</c:v>
                </c:pt>
                <c:pt idx="1460">
                  <c:v>1460</c:v>
                </c:pt>
                <c:pt idx="1461">
                  <c:v>1461</c:v>
                </c:pt>
                <c:pt idx="1462">
                  <c:v>1462</c:v>
                </c:pt>
                <c:pt idx="1463">
                  <c:v>1463</c:v>
                </c:pt>
                <c:pt idx="1464">
                  <c:v>1464</c:v>
                </c:pt>
                <c:pt idx="1465">
                  <c:v>1465</c:v>
                </c:pt>
                <c:pt idx="1466">
                  <c:v>1466</c:v>
                </c:pt>
                <c:pt idx="1467">
                  <c:v>1467</c:v>
                </c:pt>
                <c:pt idx="1468">
                  <c:v>1468</c:v>
                </c:pt>
                <c:pt idx="1469">
                  <c:v>1469</c:v>
                </c:pt>
                <c:pt idx="1470">
                  <c:v>1470</c:v>
                </c:pt>
                <c:pt idx="1471">
                  <c:v>1471</c:v>
                </c:pt>
                <c:pt idx="1472">
                  <c:v>1472</c:v>
                </c:pt>
                <c:pt idx="1473">
                  <c:v>1473</c:v>
                </c:pt>
                <c:pt idx="1474">
                  <c:v>1474</c:v>
                </c:pt>
                <c:pt idx="1475">
                  <c:v>1475</c:v>
                </c:pt>
                <c:pt idx="1476">
                  <c:v>1476</c:v>
                </c:pt>
                <c:pt idx="1477">
                  <c:v>1477</c:v>
                </c:pt>
                <c:pt idx="1478">
                  <c:v>1478</c:v>
                </c:pt>
                <c:pt idx="1479">
                  <c:v>1479</c:v>
                </c:pt>
                <c:pt idx="1480">
                  <c:v>1480</c:v>
                </c:pt>
                <c:pt idx="1481">
                  <c:v>1481</c:v>
                </c:pt>
                <c:pt idx="1482">
                  <c:v>1482</c:v>
                </c:pt>
                <c:pt idx="1483">
                  <c:v>1483</c:v>
                </c:pt>
                <c:pt idx="1484">
                  <c:v>1484</c:v>
                </c:pt>
                <c:pt idx="1485">
                  <c:v>1485</c:v>
                </c:pt>
                <c:pt idx="1486">
                  <c:v>1486</c:v>
                </c:pt>
                <c:pt idx="1487">
                  <c:v>1487</c:v>
                </c:pt>
                <c:pt idx="1488">
                  <c:v>1488</c:v>
                </c:pt>
                <c:pt idx="1489">
                  <c:v>1489</c:v>
                </c:pt>
                <c:pt idx="1490">
                  <c:v>1490</c:v>
                </c:pt>
                <c:pt idx="1491">
                  <c:v>1491</c:v>
                </c:pt>
                <c:pt idx="1492">
                  <c:v>1492</c:v>
                </c:pt>
                <c:pt idx="1493">
                  <c:v>1493</c:v>
                </c:pt>
                <c:pt idx="1494">
                  <c:v>1494</c:v>
                </c:pt>
                <c:pt idx="1495">
                  <c:v>1495</c:v>
                </c:pt>
                <c:pt idx="1496">
                  <c:v>1496</c:v>
                </c:pt>
                <c:pt idx="1497">
                  <c:v>1497</c:v>
                </c:pt>
                <c:pt idx="1498">
                  <c:v>1498</c:v>
                </c:pt>
                <c:pt idx="1499">
                  <c:v>1499</c:v>
                </c:pt>
                <c:pt idx="1500">
                  <c:v>1500</c:v>
                </c:pt>
                <c:pt idx="1501">
                  <c:v>1501</c:v>
                </c:pt>
                <c:pt idx="1502">
                  <c:v>1502</c:v>
                </c:pt>
                <c:pt idx="1503">
                  <c:v>1503</c:v>
                </c:pt>
                <c:pt idx="1504">
                  <c:v>1504</c:v>
                </c:pt>
                <c:pt idx="1505">
                  <c:v>1505</c:v>
                </c:pt>
                <c:pt idx="1506">
                  <c:v>1506</c:v>
                </c:pt>
                <c:pt idx="1507">
                  <c:v>1507</c:v>
                </c:pt>
                <c:pt idx="1508">
                  <c:v>1508</c:v>
                </c:pt>
                <c:pt idx="1509">
                  <c:v>1509</c:v>
                </c:pt>
                <c:pt idx="1510">
                  <c:v>1510</c:v>
                </c:pt>
                <c:pt idx="1511">
                  <c:v>1511</c:v>
                </c:pt>
                <c:pt idx="1512">
                  <c:v>1512</c:v>
                </c:pt>
                <c:pt idx="1513">
                  <c:v>1513</c:v>
                </c:pt>
                <c:pt idx="1514">
                  <c:v>1514</c:v>
                </c:pt>
                <c:pt idx="1515">
                  <c:v>1515</c:v>
                </c:pt>
                <c:pt idx="1516">
                  <c:v>1516</c:v>
                </c:pt>
                <c:pt idx="1517">
                  <c:v>1517</c:v>
                </c:pt>
                <c:pt idx="1518">
                  <c:v>1518</c:v>
                </c:pt>
                <c:pt idx="1519">
                  <c:v>1519</c:v>
                </c:pt>
                <c:pt idx="1520">
                  <c:v>1520</c:v>
                </c:pt>
                <c:pt idx="1521">
                  <c:v>1521</c:v>
                </c:pt>
                <c:pt idx="1522">
                  <c:v>1522</c:v>
                </c:pt>
                <c:pt idx="1523">
                  <c:v>1523</c:v>
                </c:pt>
                <c:pt idx="1524">
                  <c:v>1524</c:v>
                </c:pt>
                <c:pt idx="1525">
                  <c:v>1525</c:v>
                </c:pt>
                <c:pt idx="1526">
                  <c:v>1526</c:v>
                </c:pt>
                <c:pt idx="1527">
                  <c:v>1527</c:v>
                </c:pt>
                <c:pt idx="1528">
                  <c:v>1528</c:v>
                </c:pt>
                <c:pt idx="1529">
                  <c:v>1529</c:v>
                </c:pt>
                <c:pt idx="1530">
                  <c:v>1530</c:v>
                </c:pt>
                <c:pt idx="1531">
                  <c:v>1531</c:v>
                </c:pt>
                <c:pt idx="1532">
                  <c:v>1532</c:v>
                </c:pt>
                <c:pt idx="1533">
                  <c:v>1533</c:v>
                </c:pt>
                <c:pt idx="1534">
                  <c:v>1534</c:v>
                </c:pt>
                <c:pt idx="1535">
                  <c:v>1535</c:v>
                </c:pt>
                <c:pt idx="1536">
                  <c:v>1536</c:v>
                </c:pt>
                <c:pt idx="1537">
                  <c:v>1537</c:v>
                </c:pt>
                <c:pt idx="1538">
                  <c:v>1538</c:v>
                </c:pt>
                <c:pt idx="1539">
                  <c:v>1539</c:v>
                </c:pt>
                <c:pt idx="1540">
                  <c:v>1540</c:v>
                </c:pt>
                <c:pt idx="1541">
                  <c:v>1541</c:v>
                </c:pt>
                <c:pt idx="1542">
                  <c:v>1542</c:v>
                </c:pt>
                <c:pt idx="1543">
                  <c:v>1543</c:v>
                </c:pt>
                <c:pt idx="1544">
                  <c:v>1544</c:v>
                </c:pt>
                <c:pt idx="1545">
                  <c:v>1545</c:v>
                </c:pt>
                <c:pt idx="1546">
                  <c:v>1546</c:v>
                </c:pt>
                <c:pt idx="1547">
                  <c:v>1547</c:v>
                </c:pt>
                <c:pt idx="1548">
                  <c:v>1548</c:v>
                </c:pt>
                <c:pt idx="1549">
                  <c:v>1549</c:v>
                </c:pt>
                <c:pt idx="1550">
                  <c:v>1550</c:v>
                </c:pt>
                <c:pt idx="1551">
                  <c:v>1551</c:v>
                </c:pt>
                <c:pt idx="1552">
                  <c:v>1552</c:v>
                </c:pt>
                <c:pt idx="1553">
                  <c:v>1553</c:v>
                </c:pt>
                <c:pt idx="1554">
                  <c:v>1554</c:v>
                </c:pt>
                <c:pt idx="1555">
                  <c:v>1555</c:v>
                </c:pt>
                <c:pt idx="1556">
                  <c:v>1556</c:v>
                </c:pt>
                <c:pt idx="1557">
                  <c:v>1557</c:v>
                </c:pt>
                <c:pt idx="1558">
                  <c:v>1558</c:v>
                </c:pt>
                <c:pt idx="1559">
                  <c:v>1559</c:v>
                </c:pt>
                <c:pt idx="1560">
                  <c:v>1560</c:v>
                </c:pt>
                <c:pt idx="1561">
                  <c:v>1561</c:v>
                </c:pt>
                <c:pt idx="1562">
                  <c:v>1562</c:v>
                </c:pt>
                <c:pt idx="1563">
                  <c:v>1563</c:v>
                </c:pt>
                <c:pt idx="1564">
                  <c:v>1564</c:v>
                </c:pt>
                <c:pt idx="1565">
                  <c:v>1565</c:v>
                </c:pt>
                <c:pt idx="1566">
                  <c:v>1566</c:v>
                </c:pt>
                <c:pt idx="1567">
                  <c:v>1567</c:v>
                </c:pt>
                <c:pt idx="1568">
                  <c:v>1568</c:v>
                </c:pt>
                <c:pt idx="1569">
                  <c:v>1569</c:v>
                </c:pt>
                <c:pt idx="1570">
                  <c:v>1570</c:v>
                </c:pt>
                <c:pt idx="1571">
                  <c:v>1571</c:v>
                </c:pt>
                <c:pt idx="1572">
                  <c:v>1572</c:v>
                </c:pt>
                <c:pt idx="1573">
                  <c:v>1573</c:v>
                </c:pt>
                <c:pt idx="1574">
                  <c:v>1574</c:v>
                </c:pt>
                <c:pt idx="1575">
                  <c:v>1575</c:v>
                </c:pt>
                <c:pt idx="1576">
                  <c:v>1576</c:v>
                </c:pt>
                <c:pt idx="1577">
                  <c:v>1577</c:v>
                </c:pt>
                <c:pt idx="1578">
                  <c:v>1578</c:v>
                </c:pt>
                <c:pt idx="1579">
                  <c:v>1579</c:v>
                </c:pt>
                <c:pt idx="1580">
                  <c:v>1580</c:v>
                </c:pt>
                <c:pt idx="1581">
                  <c:v>1581</c:v>
                </c:pt>
                <c:pt idx="1582">
                  <c:v>1582</c:v>
                </c:pt>
                <c:pt idx="1583">
                  <c:v>1583</c:v>
                </c:pt>
                <c:pt idx="1584">
                  <c:v>1584</c:v>
                </c:pt>
                <c:pt idx="1585">
                  <c:v>1585</c:v>
                </c:pt>
                <c:pt idx="1586">
                  <c:v>1586</c:v>
                </c:pt>
                <c:pt idx="1587">
                  <c:v>1587</c:v>
                </c:pt>
                <c:pt idx="1588">
                  <c:v>1588</c:v>
                </c:pt>
                <c:pt idx="1589">
                  <c:v>1589</c:v>
                </c:pt>
                <c:pt idx="1590">
                  <c:v>1590</c:v>
                </c:pt>
                <c:pt idx="1591">
                  <c:v>1591</c:v>
                </c:pt>
                <c:pt idx="1592">
                  <c:v>1592</c:v>
                </c:pt>
                <c:pt idx="1593">
                  <c:v>1593</c:v>
                </c:pt>
                <c:pt idx="1594">
                  <c:v>1594</c:v>
                </c:pt>
                <c:pt idx="1595">
                  <c:v>1595</c:v>
                </c:pt>
                <c:pt idx="1596">
                  <c:v>1596</c:v>
                </c:pt>
                <c:pt idx="1597">
                  <c:v>1597</c:v>
                </c:pt>
                <c:pt idx="1598">
                  <c:v>1598</c:v>
                </c:pt>
                <c:pt idx="1599">
                  <c:v>1599</c:v>
                </c:pt>
                <c:pt idx="1600">
                  <c:v>1600</c:v>
                </c:pt>
                <c:pt idx="1601">
                  <c:v>1601</c:v>
                </c:pt>
                <c:pt idx="1602">
                  <c:v>1602</c:v>
                </c:pt>
                <c:pt idx="1603">
                  <c:v>1603</c:v>
                </c:pt>
                <c:pt idx="1604">
                  <c:v>1604</c:v>
                </c:pt>
                <c:pt idx="1605">
                  <c:v>1605</c:v>
                </c:pt>
                <c:pt idx="1606">
                  <c:v>1606</c:v>
                </c:pt>
                <c:pt idx="1607">
                  <c:v>1607</c:v>
                </c:pt>
                <c:pt idx="1608">
                  <c:v>1608</c:v>
                </c:pt>
                <c:pt idx="1609">
                  <c:v>1609</c:v>
                </c:pt>
                <c:pt idx="1610">
                  <c:v>1610</c:v>
                </c:pt>
                <c:pt idx="1611">
                  <c:v>1611</c:v>
                </c:pt>
                <c:pt idx="1612">
                  <c:v>1612</c:v>
                </c:pt>
                <c:pt idx="1613">
                  <c:v>1613</c:v>
                </c:pt>
                <c:pt idx="1614">
                  <c:v>1614</c:v>
                </c:pt>
                <c:pt idx="1615">
                  <c:v>1615</c:v>
                </c:pt>
                <c:pt idx="1616">
                  <c:v>1616</c:v>
                </c:pt>
                <c:pt idx="1617">
                  <c:v>1617</c:v>
                </c:pt>
                <c:pt idx="1618">
                  <c:v>1618</c:v>
                </c:pt>
                <c:pt idx="1619">
                  <c:v>1619</c:v>
                </c:pt>
                <c:pt idx="1620">
                  <c:v>1620</c:v>
                </c:pt>
                <c:pt idx="1621">
                  <c:v>1621</c:v>
                </c:pt>
                <c:pt idx="1622">
                  <c:v>1622</c:v>
                </c:pt>
                <c:pt idx="1623">
                  <c:v>1623</c:v>
                </c:pt>
                <c:pt idx="1624">
                  <c:v>1624</c:v>
                </c:pt>
                <c:pt idx="1625">
                  <c:v>1625</c:v>
                </c:pt>
                <c:pt idx="1626">
                  <c:v>1626</c:v>
                </c:pt>
                <c:pt idx="1627">
                  <c:v>1627</c:v>
                </c:pt>
                <c:pt idx="1628">
                  <c:v>1628</c:v>
                </c:pt>
                <c:pt idx="1629">
                  <c:v>1629</c:v>
                </c:pt>
                <c:pt idx="1630">
                  <c:v>1630</c:v>
                </c:pt>
                <c:pt idx="1631">
                  <c:v>1631</c:v>
                </c:pt>
                <c:pt idx="1632">
                  <c:v>1632</c:v>
                </c:pt>
                <c:pt idx="1633">
                  <c:v>1633</c:v>
                </c:pt>
                <c:pt idx="1634">
                  <c:v>1634</c:v>
                </c:pt>
                <c:pt idx="1635">
                  <c:v>1635</c:v>
                </c:pt>
                <c:pt idx="1636">
                  <c:v>1636</c:v>
                </c:pt>
                <c:pt idx="1637">
                  <c:v>1637</c:v>
                </c:pt>
                <c:pt idx="1638">
                  <c:v>1638</c:v>
                </c:pt>
                <c:pt idx="1639">
                  <c:v>1639</c:v>
                </c:pt>
                <c:pt idx="1640">
                  <c:v>1640</c:v>
                </c:pt>
                <c:pt idx="1641">
                  <c:v>1641</c:v>
                </c:pt>
                <c:pt idx="1642">
                  <c:v>1642</c:v>
                </c:pt>
                <c:pt idx="1643">
                  <c:v>1643</c:v>
                </c:pt>
                <c:pt idx="1644">
                  <c:v>1644</c:v>
                </c:pt>
                <c:pt idx="1645">
                  <c:v>1645</c:v>
                </c:pt>
                <c:pt idx="1646">
                  <c:v>1646</c:v>
                </c:pt>
                <c:pt idx="1647">
                  <c:v>1647</c:v>
                </c:pt>
                <c:pt idx="1648">
                  <c:v>1648</c:v>
                </c:pt>
                <c:pt idx="1649">
                  <c:v>1649</c:v>
                </c:pt>
                <c:pt idx="1650">
                  <c:v>1650</c:v>
                </c:pt>
                <c:pt idx="1651">
                  <c:v>1651</c:v>
                </c:pt>
                <c:pt idx="1652">
                  <c:v>1652</c:v>
                </c:pt>
                <c:pt idx="1653">
                  <c:v>1653</c:v>
                </c:pt>
                <c:pt idx="1654">
                  <c:v>1654</c:v>
                </c:pt>
                <c:pt idx="1655">
                  <c:v>1655</c:v>
                </c:pt>
                <c:pt idx="1656">
                  <c:v>1656</c:v>
                </c:pt>
                <c:pt idx="1657">
                  <c:v>1657</c:v>
                </c:pt>
                <c:pt idx="1658">
                  <c:v>1658</c:v>
                </c:pt>
                <c:pt idx="1659">
                  <c:v>1659</c:v>
                </c:pt>
                <c:pt idx="1660">
                  <c:v>1660</c:v>
                </c:pt>
                <c:pt idx="1661">
                  <c:v>1661</c:v>
                </c:pt>
                <c:pt idx="1662">
                  <c:v>1662</c:v>
                </c:pt>
                <c:pt idx="1663">
                  <c:v>1663</c:v>
                </c:pt>
                <c:pt idx="1664">
                  <c:v>1664</c:v>
                </c:pt>
                <c:pt idx="1665">
                  <c:v>1665</c:v>
                </c:pt>
                <c:pt idx="1666">
                  <c:v>1666</c:v>
                </c:pt>
                <c:pt idx="1667">
                  <c:v>1667</c:v>
                </c:pt>
                <c:pt idx="1668">
                  <c:v>1668</c:v>
                </c:pt>
                <c:pt idx="1669">
                  <c:v>1669</c:v>
                </c:pt>
                <c:pt idx="1670">
                  <c:v>1670</c:v>
                </c:pt>
                <c:pt idx="1671">
                  <c:v>1671</c:v>
                </c:pt>
                <c:pt idx="1672">
                  <c:v>1672</c:v>
                </c:pt>
                <c:pt idx="1673">
                  <c:v>1673</c:v>
                </c:pt>
                <c:pt idx="1674">
                  <c:v>1674</c:v>
                </c:pt>
                <c:pt idx="1675">
                  <c:v>1675</c:v>
                </c:pt>
                <c:pt idx="1676">
                  <c:v>1676</c:v>
                </c:pt>
                <c:pt idx="1677">
                  <c:v>1677</c:v>
                </c:pt>
                <c:pt idx="1678">
                  <c:v>1678</c:v>
                </c:pt>
                <c:pt idx="1679">
                  <c:v>1679</c:v>
                </c:pt>
                <c:pt idx="1680">
                  <c:v>1680</c:v>
                </c:pt>
                <c:pt idx="1681">
                  <c:v>1681</c:v>
                </c:pt>
                <c:pt idx="1682">
                  <c:v>1682</c:v>
                </c:pt>
                <c:pt idx="1683">
                  <c:v>1683</c:v>
                </c:pt>
                <c:pt idx="1684">
                  <c:v>1684</c:v>
                </c:pt>
                <c:pt idx="1685">
                  <c:v>1685</c:v>
                </c:pt>
                <c:pt idx="1686">
                  <c:v>1686</c:v>
                </c:pt>
                <c:pt idx="1687">
                  <c:v>1687</c:v>
                </c:pt>
                <c:pt idx="1688">
                  <c:v>1688</c:v>
                </c:pt>
                <c:pt idx="1689">
                  <c:v>1689</c:v>
                </c:pt>
                <c:pt idx="1690">
                  <c:v>1690</c:v>
                </c:pt>
                <c:pt idx="1691">
                  <c:v>1691</c:v>
                </c:pt>
                <c:pt idx="1692">
                  <c:v>1692</c:v>
                </c:pt>
                <c:pt idx="1693">
                  <c:v>1693</c:v>
                </c:pt>
                <c:pt idx="1694">
                  <c:v>1694</c:v>
                </c:pt>
                <c:pt idx="1695">
                  <c:v>1695</c:v>
                </c:pt>
                <c:pt idx="1696">
                  <c:v>1696</c:v>
                </c:pt>
                <c:pt idx="1697">
                  <c:v>1697</c:v>
                </c:pt>
                <c:pt idx="1698">
                  <c:v>1698</c:v>
                </c:pt>
                <c:pt idx="1699">
                  <c:v>1699</c:v>
                </c:pt>
                <c:pt idx="1700">
                  <c:v>1700</c:v>
                </c:pt>
                <c:pt idx="1701">
                  <c:v>1701</c:v>
                </c:pt>
                <c:pt idx="1702">
                  <c:v>1702</c:v>
                </c:pt>
                <c:pt idx="1703">
                  <c:v>1703</c:v>
                </c:pt>
                <c:pt idx="1704">
                  <c:v>1704</c:v>
                </c:pt>
                <c:pt idx="1705">
                  <c:v>1705</c:v>
                </c:pt>
                <c:pt idx="1706">
                  <c:v>1706</c:v>
                </c:pt>
                <c:pt idx="1707">
                  <c:v>1707</c:v>
                </c:pt>
                <c:pt idx="1708">
                  <c:v>1708</c:v>
                </c:pt>
                <c:pt idx="1709">
                  <c:v>1709</c:v>
                </c:pt>
                <c:pt idx="1710">
                  <c:v>1710</c:v>
                </c:pt>
                <c:pt idx="1711">
                  <c:v>1711</c:v>
                </c:pt>
                <c:pt idx="1712">
                  <c:v>1712</c:v>
                </c:pt>
                <c:pt idx="1713">
                  <c:v>1713</c:v>
                </c:pt>
                <c:pt idx="1714">
                  <c:v>1714</c:v>
                </c:pt>
                <c:pt idx="1715">
                  <c:v>1715</c:v>
                </c:pt>
                <c:pt idx="1716">
                  <c:v>1716</c:v>
                </c:pt>
                <c:pt idx="1717">
                  <c:v>1717</c:v>
                </c:pt>
                <c:pt idx="1718">
                  <c:v>1718</c:v>
                </c:pt>
                <c:pt idx="1719">
                  <c:v>1719</c:v>
                </c:pt>
                <c:pt idx="1720">
                  <c:v>1720</c:v>
                </c:pt>
                <c:pt idx="1721">
                  <c:v>1721</c:v>
                </c:pt>
                <c:pt idx="1722">
                  <c:v>1722</c:v>
                </c:pt>
                <c:pt idx="1723">
                  <c:v>1723</c:v>
                </c:pt>
                <c:pt idx="1724">
                  <c:v>1724</c:v>
                </c:pt>
                <c:pt idx="1725">
                  <c:v>1725</c:v>
                </c:pt>
                <c:pt idx="1726">
                  <c:v>1726</c:v>
                </c:pt>
                <c:pt idx="1727">
                  <c:v>1727</c:v>
                </c:pt>
                <c:pt idx="1728">
                  <c:v>1728</c:v>
                </c:pt>
                <c:pt idx="1729">
                  <c:v>1729</c:v>
                </c:pt>
                <c:pt idx="1730">
                  <c:v>1730</c:v>
                </c:pt>
                <c:pt idx="1731">
                  <c:v>1731</c:v>
                </c:pt>
                <c:pt idx="1732">
                  <c:v>1732</c:v>
                </c:pt>
                <c:pt idx="1733">
                  <c:v>1733</c:v>
                </c:pt>
                <c:pt idx="1734">
                  <c:v>1734</c:v>
                </c:pt>
                <c:pt idx="1735">
                  <c:v>1735</c:v>
                </c:pt>
                <c:pt idx="1736">
                  <c:v>1736</c:v>
                </c:pt>
                <c:pt idx="1737">
                  <c:v>1737</c:v>
                </c:pt>
                <c:pt idx="1738">
                  <c:v>1738</c:v>
                </c:pt>
                <c:pt idx="1739">
                  <c:v>1739</c:v>
                </c:pt>
                <c:pt idx="1740">
                  <c:v>1740</c:v>
                </c:pt>
                <c:pt idx="1741">
                  <c:v>1741</c:v>
                </c:pt>
                <c:pt idx="1742">
                  <c:v>1742</c:v>
                </c:pt>
                <c:pt idx="1743">
                  <c:v>1743</c:v>
                </c:pt>
                <c:pt idx="1744">
                  <c:v>1744</c:v>
                </c:pt>
                <c:pt idx="1745">
                  <c:v>1745</c:v>
                </c:pt>
                <c:pt idx="1746">
                  <c:v>1746</c:v>
                </c:pt>
                <c:pt idx="1747">
                  <c:v>1747</c:v>
                </c:pt>
                <c:pt idx="1748">
                  <c:v>1748</c:v>
                </c:pt>
                <c:pt idx="1749">
                  <c:v>1749</c:v>
                </c:pt>
                <c:pt idx="1750">
                  <c:v>1750</c:v>
                </c:pt>
                <c:pt idx="1751">
                  <c:v>1751</c:v>
                </c:pt>
                <c:pt idx="1752">
                  <c:v>1752</c:v>
                </c:pt>
                <c:pt idx="1753">
                  <c:v>1753</c:v>
                </c:pt>
                <c:pt idx="1754">
                  <c:v>1754</c:v>
                </c:pt>
                <c:pt idx="1755">
                  <c:v>1755</c:v>
                </c:pt>
                <c:pt idx="1756">
                  <c:v>1756</c:v>
                </c:pt>
                <c:pt idx="1757">
                  <c:v>1757</c:v>
                </c:pt>
                <c:pt idx="1758">
                  <c:v>1758</c:v>
                </c:pt>
                <c:pt idx="1759">
                  <c:v>1759</c:v>
                </c:pt>
                <c:pt idx="1760">
                  <c:v>1760</c:v>
                </c:pt>
                <c:pt idx="1761">
                  <c:v>1761</c:v>
                </c:pt>
                <c:pt idx="1762">
                  <c:v>1762</c:v>
                </c:pt>
                <c:pt idx="1763">
                  <c:v>1763</c:v>
                </c:pt>
                <c:pt idx="1764">
                  <c:v>1764</c:v>
                </c:pt>
                <c:pt idx="1765">
                  <c:v>1765</c:v>
                </c:pt>
                <c:pt idx="1766">
                  <c:v>1766</c:v>
                </c:pt>
                <c:pt idx="1767">
                  <c:v>1767</c:v>
                </c:pt>
                <c:pt idx="1768">
                  <c:v>1768</c:v>
                </c:pt>
                <c:pt idx="1769">
                  <c:v>1769</c:v>
                </c:pt>
                <c:pt idx="1770">
                  <c:v>1770</c:v>
                </c:pt>
                <c:pt idx="1771">
                  <c:v>1771</c:v>
                </c:pt>
                <c:pt idx="1772">
                  <c:v>1772</c:v>
                </c:pt>
                <c:pt idx="1773">
                  <c:v>1773</c:v>
                </c:pt>
                <c:pt idx="1774">
                  <c:v>1774</c:v>
                </c:pt>
                <c:pt idx="1775">
                  <c:v>1775</c:v>
                </c:pt>
                <c:pt idx="1776">
                  <c:v>1776</c:v>
                </c:pt>
                <c:pt idx="1777">
                  <c:v>1777</c:v>
                </c:pt>
                <c:pt idx="1778">
                  <c:v>1778</c:v>
                </c:pt>
                <c:pt idx="1779">
                  <c:v>1779</c:v>
                </c:pt>
                <c:pt idx="1780">
                  <c:v>1780</c:v>
                </c:pt>
                <c:pt idx="1781">
                  <c:v>1781</c:v>
                </c:pt>
                <c:pt idx="1782">
                  <c:v>1782</c:v>
                </c:pt>
                <c:pt idx="1783">
                  <c:v>1783</c:v>
                </c:pt>
                <c:pt idx="1784">
                  <c:v>1784</c:v>
                </c:pt>
                <c:pt idx="1785">
                  <c:v>1785</c:v>
                </c:pt>
                <c:pt idx="1786">
                  <c:v>1786</c:v>
                </c:pt>
                <c:pt idx="1787">
                  <c:v>1787</c:v>
                </c:pt>
                <c:pt idx="1788">
                  <c:v>1788</c:v>
                </c:pt>
                <c:pt idx="1789">
                  <c:v>1789</c:v>
                </c:pt>
                <c:pt idx="1790">
                  <c:v>1790</c:v>
                </c:pt>
                <c:pt idx="1791">
                  <c:v>1791</c:v>
                </c:pt>
                <c:pt idx="1792">
                  <c:v>1792</c:v>
                </c:pt>
                <c:pt idx="1793">
                  <c:v>1793</c:v>
                </c:pt>
                <c:pt idx="1794">
                  <c:v>1794</c:v>
                </c:pt>
                <c:pt idx="1795">
                  <c:v>1795</c:v>
                </c:pt>
                <c:pt idx="1796">
                  <c:v>1796</c:v>
                </c:pt>
                <c:pt idx="1797">
                  <c:v>1797</c:v>
                </c:pt>
                <c:pt idx="1798">
                  <c:v>1798</c:v>
                </c:pt>
                <c:pt idx="1799">
                  <c:v>1799</c:v>
                </c:pt>
                <c:pt idx="1800">
                  <c:v>1800</c:v>
                </c:pt>
                <c:pt idx="1801">
                  <c:v>1801</c:v>
                </c:pt>
                <c:pt idx="1802">
                  <c:v>1802</c:v>
                </c:pt>
                <c:pt idx="1803">
                  <c:v>1803</c:v>
                </c:pt>
                <c:pt idx="1804">
                  <c:v>1804</c:v>
                </c:pt>
                <c:pt idx="1805">
                  <c:v>1805</c:v>
                </c:pt>
                <c:pt idx="1806">
                  <c:v>1806</c:v>
                </c:pt>
                <c:pt idx="1807">
                  <c:v>1807</c:v>
                </c:pt>
                <c:pt idx="1808">
                  <c:v>1808</c:v>
                </c:pt>
                <c:pt idx="1809">
                  <c:v>1809</c:v>
                </c:pt>
                <c:pt idx="1810">
                  <c:v>1810</c:v>
                </c:pt>
                <c:pt idx="1811">
                  <c:v>1811</c:v>
                </c:pt>
                <c:pt idx="1812">
                  <c:v>1812</c:v>
                </c:pt>
                <c:pt idx="1813">
                  <c:v>1813</c:v>
                </c:pt>
                <c:pt idx="1814">
                  <c:v>1814</c:v>
                </c:pt>
                <c:pt idx="1815">
                  <c:v>1815</c:v>
                </c:pt>
                <c:pt idx="1816">
                  <c:v>1816</c:v>
                </c:pt>
                <c:pt idx="1817">
                  <c:v>1817</c:v>
                </c:pt>
                <c:pt idx="1818">
                  <c:v>1818</c:v>
                </c:pt>
                <c:pt idx="1819">
                  <c:v>1819</c:v>
                </c:pt>
                <c:pt idx="1820">
                  <c:v>1820</c:v>
                </c:pt>
                <c:pt idx="1821">
                  <c:v>1821</c:v>
                </c:pt>
                <c:pt idx="1822">
                  <c:v>1822</c:v>
                </c:pt>
                <c:pt idx="1823">
                  <c:v>1823</c:v>
                </c:pt>
                <c:pt idx="1824">
                  <c:v>1824</c:v>
                </c:pt>
                <c:pt idx="1825">
                  <c:v>1825</c:v>
                </c:pt>
                <c:pt idx="1826">
                  <c:v>1826</c:v>
                </c:pt>
                <c:pt idx="1827">
                  <c:v>1827</c:v>
                </c:pt>
                <c:pt idx="1828">
                  <c:v>1828</c:v>
                </c:pt>
                <c:pt idx="1829">
                  <c:v>1829</c:v>
                </c:pt>
                <c:pt idx="1830">
                  <c:v>1830</c:v>
                </c:pt>
                <c:pt idx="1831">
                  <c:v>1831</c:v>
                </c:pt>
                <c:pt idx="1832">
                  <c:v>1832</c:v>
                </c:pt>
                <c:pt idx="1833">
                  <c:v>1833</c:v>
                </c:pt>
                <c:pt idx="1834">
                  <c:v>1834</c:v>
                </c:pt>
                <c:pt idx="1835">
                  <c:v>1835</c:v>
                </c:pt>
                <c:pt idx="1836">
                  <c:v>1836</c:v>
                </c:pt>
                <c:pt idx="1837">
                  <c:v>1837</c:v>
                </c:pt>
                <c:pt idx="1838">
                  <c:v>1838</c:v>
                </c:pt>
                <c:pt idx="1839">
                  <c:v>1839</c:v>
                </c:pt>
                <c:pt idx="1840">
                  <c:v>1840</c:v>
                </c:pt>
                <c:pt idx="1841">
                  <c:v>1841</c:v>
                </c:pt>
                <c:pt idx="1842">
                  <c:v>1842</c:v>
                </c:pt>
                <c:pt idx="1843">
                  <c:v>1843</c:v>
                </c:pt>
                <c:pt idx="1844">
                  <c:v>1844</c:v>
                </c:pt>
                <c:pt idx="1845">
                  <c:v>1845</c:v>
                </c:pt>
                <c:pt idx="1846">
                  <c:v>1846</c:v>
                </c:pt>
                <c:pt idx="1847">
                  <c:v>1847</c:v>
                </c:pt>
                <c:pt idx="1848">
                  <c:v>1848</c:v>
                </c:pt>
                <c:pt idx="1849">
                  <c:v>1849</c:v>
                </c:pt>
                <c:pt idx="1850">
                  <c:v>1850</c:v>
                </c:pt>
                <c:pt idx="1851">
                  <c:v>1851</c:v>
                </c:pt>
                <c:pt idx="1852">
                  <c:v>1852</c:v>
                </c:pt>
                <c:pt idx="1853">
                  <c:v>1853</c:v>
                </c:pt>
                <c:pt idx="1854">
                  <c:v>1854</c:v>
                </c:pt>
                <c:pt idx="1855">
                  <c:v>1855</c:v>
                </c:pt>
                <c:pt idx="1856">
                  <c:v>1856</c:v>
                </c:pt>
                <c:pt idx="1857">
                  <c:v>1857</c:v>
                </c:pt>
                <c:pt idx="1858">
                  <c:v>1858</c:v>
                </c:pt>
                <c:pt idx="1859">
                  <c:v>1859</c:v>
                </c:pt>
                <c:pt idx="1860">
                  <c:v>1860</c:v>
                </c:pt>
                <c:pt idx="1861">
                  <c:v>1861</c:v>
                </c:pt>
                <c:pt idx="1862">
                  <c:v>1862</c:v>
                </c:pt>
                <c:pt idx="1863">
                  <c:v>1863</c:v>
                </c:pt>
                <c:pt idx="1864">
                  <c:v>1864</c:v>
                </c:pt>
                <c:pt idx="1865">
                  <c:v>1865</c:v>
                </c:pt>
                <c:pt idx="1866">
                  <c:v>1866</c:v>
                </c:pt>
                <c:pt idx="1867">
                  <c:v>1867</c:v>
                </c:pt>
                <c:pt idx="1868">
                  <c:v>1868</c:v>
                </c:pt>
                <c:pt idx="1869">
                  <c:v>1869</c:v>
                </c:pt>
                <c:pt idx="1870">
                  <c:v>1870</c:v>
                </c:pt>
                <c:pt idx="1871">
                  <c:v>1871</c:v>
                </c:pt>
                <c:pt idx="1872">
                  <c:v>1872</c:v>
                </c:pt>
                <c:pt idx="1873">
                  <c:v>1873</c:v>
                </c:pt>
                <c:pt idx="1874">
                  <c:v>1874</c:v>
                </c:pt>
                <c:pt idx="1875">
                  <c:v>1875</c:v>
                </c:pt>
                <c:pt idx="1876">
                  <c:v>1876</c:v>
                </c:pt>
                <c:pt idx="1877">
                  <c:v>1877</c:v>
                </c:pt>
                <c:pt idx="1878">
                  <c:v>1878</c:v>
                </c:pt>
                <c:pt idx="1879">
                  <c:v>1879</c:v>
                </c:pt>
                <c:pt idx="1880">
                  <c:v>1880</c:v>
                </c:pt>
                <c:pt idx="1881">
                  <c:v>1881</c:v>
                </c:pt>
                <c:pt idx="1882">
                  <c:v>1882</c:v>
                </c:pt>
                <c:pt idx="1883">
                  <c:v>1883</c:v>
                </c:pt>
                <c:pt idx="1884">
                  <c:v>1884</c:v>
                </c:pt>
                <c:pt idx="1885">
                  <c:v>1885</c:v>
                </c:pt>
                <c:pt idx="1886">
                  <c:v>1886</c:v>
                </c:pt>
                <c:pt idx="1887">
                  <c:v>1887</c:v>
                </c:pt>
                <c:pt idx="1888">
                  <c:v>1888</c:v>
                </c:pt>
                <c:pt idx="1889">
                  <c:v>1889</c:v>
                </c:pt>
                <c:pt idx="1890">
                  <c:v>1890</c:v>
                </c:pt>
                <c:pt idx="1891">
                  <c:v>1891</c:v>
                </c:pt>
                <c:pt idx="1892">
                  <c:v>1892</c:v>
                </c:pt>
                <c:pt idx="1893">
                  <c:v>1893</c:v>
                </c:pt>
                <c:pt idx="1894">
                  <c:v>1894</c:v>
                </c:pt>
                <c:pt idx="1895">
                  <c:v>1895</c:v>
                </c:pt>
                <c:pt idx="1896">
                  <c:v>1896</c:v>
                </c:pt>
                <c:pt idx="1897">
                  <c:v>1897</c:v>
                </c:pt>
                <c:pt idx="1898">
                  <c:v>1898</c:v>
                </c:pt>
                <c:pt idx="1899">
                  <c:v>1899</c:v>
                </c:pt>
                <c:pt idx="1900">
                  <c:v>1900</c:v>
                </c:pt>
                <c:pt idx="1901">
                  <c:v>1901</c:v>
                </c:pt>
                <c:pt idx="1902">
                  <c:v>1902</c:v>
                </c:pt>
                <c:pt idx="1903">
                  <c:v>1903</c:v>
                </c:pt>
                <c:pt idx="1904">
                  <c:v>1904</c:v>
                </c:pt>
                <c:pt idx="1905">
                  <c:v>1905</c:v>
                </c:pt>
                <c:pt idx="1906">
                  <c:v>1906</c:v>
                </c:pt>
                <c:pt idx="1907">
                  <c:v>1907</c:v>
                </c:pt>
                <c:pt idx="1908">
                  <c:v>1908</c:v>
                </c:pt>
                <c:pt idx="1909">
                  <c:v>1909</c:v>
                </c:pt>
                <c:pt idx="1910">
                  <c:v>1910</c:v>
                </c:pt>
                <c:pt idx="1911">
                  <c:v>1911</c:v>
                </c:pt>
                <c:pt idx="1912">
                  <c:v>1912</c:v>
                </c:pt>
                <c:pt idx="1913">
                  <c:v>1913</c:v>
                </c:pt>
                <c:pt idx="1914">
                  <c:v>1914</c:v>
                </c:pt>
                <c:pt idx="1915">
                  <c:v>1915</c:v>
                </c:pt>
                <c:pt idx="1916">
                  <c:v>1916</c:v>
                </c:pt>
                <c:pt idx="1917">
                  <c:v>1917</c:v>
                </c:pt>
                <c:pt idx="1918">
                  <c:v>1918</c:v>
                </c:pt>
                <c:pt idx="1919">
                  <c:v>1919</c:v>
                </c:pt>
                <c:pt idx="1920">
                  <c:v>1920</c:v>
                </c:pt>
                <c:pt idx="1921">
                  <c:v>1921</c:v>
                </c:pt>
                <c:pt idx="1922">
                  <c:v>1922</c:v>
                </c:pt>
                <c:pt idx="1923">
                  <c:v>1923</c:v>
                </c:pt>
                <c:pt idx="1924">
                  <c:v>1924</c:v>
                </c:pt>
                <c:pt idx="1925">
                  <c:v>1925</c:v>
                </c:pt>
                <c:pt idx="1926">
                  <c:v>1926</c:v>
                </c:pt>
                <c:pt idx="1927">
                  <c:v>1927</c:v>
                </c:pt>
                <c:pt idx="1928">
                  <c:v>1928</c:v>
                </c:pt>
                <c:pt idx="1929">
                  <c:v>1929</c:v>
                </c:pt>
                <c:pt idx="1930">
                  <c:v>1930</c:v>
                </c:pt>
                <c:pt idx="1931">
                  <c:v>1931</c:v>
                </c:pt>
                <c:pt idx="1932">
                  <c:v>1932</c:v>
                </c:pt>
                <c:pt idx="1933">
                  <c:v>1933</c:v>
                </c:pt>
                <c:pt idx="1934">
                  <c:v>1934</c:v>
                </c:pt>
                <c:pt idx="1935">
                  <c:v>1935</c:v>
                </c:pt>
                <c:pt idx="1936">
                  <c:v>1936</c:v>
                </c:pt>
                <c:pt idx="1937">
                  <c:v>1937</c:v>
                </c:pt>
                <c:pt idx="1938">
                  <c:v>1938</c:v>
                </c:pt>
                <c:pt idx="1939">
                  <c:v>1939</c:v>
                </c:pt>
                <c:pt idx="1940">
                  <c:v>1940</c:v>
                </c:pt>
                <c:pt idx="1941">
                  <c:v>1941</c:v>
                </c:pt>
                <c:pt idx="1942">
                  <c:v>1942</c:v>
                </c:pt>
                <c:pt idx="1943">
                  <c:v>1943</c:v>
                </c:pt>
                <c:pt idx="1944">
                  <c:v>1944</c:v>
                </c:pt>
                <c:pt idx="1945">
                  <c:v>1945</c:v>
                </c:pt>
                <c:pt idx="1946">
                  <c:v>1946</c:v>
                </c:pt>
                <c:pt idx="1947">
                  <c:v>1947</c:v>
                </c:pt>
                <c:pt idx="1948">
                  <c:v>1948</c:v>
                </c:pt>
                <c:pt idx="1949">
                  <c:v>1949</c:v>
                </c:pt>
                <c:pt idx="1950">
                  <c:v>1950</c:v>
                </c:pt>
                <c:pt idx="1951">
                  <c:v>1951</c:v>
                </c:pt>
                <c:pt idx="1952">
                  <c:v>1952</c:v>
                </c:pt>
                <c:pt idx="1953">
                  <c:v>1953</c:v>
                </c:pt>
                <c:pt idx="1954">
                  <c:v>1954</c:v>
                </c:pt>
                <c:pt idx="1955">
                  <c:v>1955</c:v>
                </c:pt>
                <c:pt idx="1956">
                  <c:v>1956</c:v>
                </c:pt>
                <c:pt idx="1957">
                  <c:v>1957</c:v>
                </c:pt>
                <c:pt idx="1958">
                  <c:v>1958</c:v>
                </c:pt>
                <c:pt idx="1959">
                  <c:v>1959</c:v>
                </c:pt>
                <c:pt idx="1960">
                  <c:v>1960</c:v>
                </c:pt>
                <c:pt idx="1961">
                  <c:v>1961</c:v>
                </c:pt>
                <c:pt idx="1962">
                  <c:v>1962</c:v>
                </c:pt>
                <c:pt idx="1963">
                  <c:v>1963</c:v>
                </c:pt>
                <c:pt idx="1964">
                  <c:v>1964</c:v>
                </c:pt>
                <c:pt idx="1965">
                  <c:v>1965</c:v>
                </c:pt>
                <c:pt idx="1966">
                  <c:v>1966</c:v>
                </c:pt>
                <c:pt idx="1967">
                  <c:v>1967</c:v>
                </c:pt>
                <c:pt idx="1968">
                  <c:v>1968</c:v>
                </c:pt>
                <c:pt idx="1969">
                  <c:v>1969</c:v>
                </c:pt>
                <c:pt idx="1970">
                  <c:v>1970</c:v>
                </c:pt>
                <c:pt idx="1971">
                  <c:v>1971</c:v>
                </c:pt>
                <c:pt idx="1972">
                  <c:v>1972</c:v>
                </c:pt>
                <c:pt idx="1973">
                  <c:v>1973</c:v>
                </c:pt>
                <c:pt idx="1974">
                  <c:v>1974</c:v>
                </c:pt>
                <c:pt idx="1975">
                  <c:v>1975</c:v>
                </c:pt>
                <c:pt idx="1976">
                  <c:v>1976</c:v>
                </c:pt>
                <c:pt idx="1977">
                  <c:v>1977</c:v>
                </c:pt>
                <c:pt idx="1978">
                  <c:v>1978</c:v>
                </c:pt>
                <c:pt idx="1979">
                  <c:v>1979</c:v>
                </c:pt>
                <c:pt idx="1980">
                  <c:v>1980</c:v>
                </c:pt>
                <c:pt idx="1981">
                  <c:v>1981</c:v>
                </c:pt>
                <c:pt idx="1982">
                  <c:v>1982</c:v>
                </c:pt>
                <c:pt idx="1983">
                  <c:v>1983</c:v>
                </c:pt>
                <c:pt idx="1984">
                  <c:v>1984</c:v>
                </c:pt>
                <c:pt idx="1985">
                  <c:v>1985</c:v>
                </c:pt>
                <c:pt idx="1986">
                  <c:v>1986</c:v>
                </c:pt>
                <c:pt idx="1987">
                  <c:v>1987</c:v>
                </c:pt>
                <c:pt idx="1988">
                  <c:v>1988</c:v>
                </c:pt>
                <c:pt idx="1989">
                  <c:v>1989</c:v>
                </c:pt>
                <c:pt idx="1990">
                  <c:v>1990</c:v>
                </c:pt>
                <c:pt idx="1991">
                  <c:v>1991</c:v>
                </c:pt>
                <c:pt idx="1992">
                  <c:v>1992</c:v>
                </c:pt>
                <c:pt idx="1993">
                  <c:v>1993</c:v>
                </c:pt>
                <c:pt idx="1994">
                  <c:v>1994</c:v>
                </c:pt>
                <c:pt idx="1995">
                  <c:v>1995</c:v>
                </c:pt>
                <c:pt idx="1996">
                  <c:v>1996</c:v>
                </c:pt>
                <c:pt idx="1997">
                  <c:v>1997</c:v>
                </c:pt>
                <c:pt idx="1998">
                  <c:v>1998</c:v>
                </c:pt>
                <c:pt idx="1999">
                  <c:v>1999</c:v>
                </c:pt>
                <c:pt idx="2000">
                  <c:v>2000</c:v>
                </c:pt>
                <c:pt idx="2001">
                  <c:v>2001</c:v>
                </c:pt>
                <c:pt idx="2002">
                  <c:v>2002</c:v>
                </c:pt>
                <c:pt idx="2003">
                  <c:v>2003</c:v>
                </c:pt>
                <c:pt idx="2004">
                  <c:v>2004</c:v>
                </c:pt>
                <c:pt idx="2005">
                  <c:v>2005</c:v>
                </c:pt>
                <c:pt idx="2006">
                  <c:v>2006</c:v>
                </c:pt>
                <c:pt idx="2007">
                  <c:v>2007</c:v>
                </c:pt>
                <c:pt idx="2008">
                  <c:v>2008</c:v>
                </c:pt>
                <c:pt idx="2009">
                  <c:v>2009</c:v>
                </c:pt>
                <c:pt idx="2010">
                  <c:v>2010</c:v>
                </c:pt>
                <c:pt idx="2011">
                  <c:v>2011</c:v>
                </c:pt>
                <c:pt idx="2012">
                  <c:v>2012</c:v>
                </c:pt>
                <c:pt idx="2013">
                  <c:v>2013</c:v>
                </c:pt>
                <c:pt idx="2014">
                  <c:v>2014</c:v>
                </c:pt>
                <c:pt idx="2015">
                  <c:v>2015</c:v>
                </c:pt>
                <c:pt idx="2016">
                  <c:v>2016</c:v>
                </c:pt>
                <c:pt idx="2017">
                  <c:v>2017</c:v>
                </c:pt>
                <c:pt idx="2018">
                  <c:v>2018</c:v>
                </c:pt>
                <c:pt idx="2019">
                  <c:v>2019</c:v>
                </c:pt>
                <c:pt idx="2020">
                  <c:v>2020</c:v>
                </c:pt>
                <c:pt idx="2021">
                  <c:v>2021</c:v>
                </c:pt>
                <c:pt idx="2022">
                  <c:v>2022</c:v>
                </c:pt>
                <c:pt idx="2023">
                  <c:v>2023</c:v>
                </c:pt>
                <c:pt idx="2024">
                  <c:v>2024</c:v>
                </c:pt>
                <c:pt idx="2025">
                  <c:v>2025</c:v>
                </c:pt>
                <c:pt idx="2026">
                  <c:v>2026</c:v>
                </c:pt>
                <c:pt idx="2027">
                  <c:v>2027</c:v>
                </c:pt>
                <c:pt idx="2028">
                  <c:v>2028</c:v>
                </c:pt>
                <c:pt idx="2029">
                  <c:v>2029</c:v>
                </c:pt>
                <c:pt idx="2030">
                  <c:v>2030</c:v>
                </c:pt>
                <c:pt idx="2031">
                  <c:v>2031</c:v>
                </c:pt>
                <c:pt idx="2032">
                  <c:v>2032</c:v>
                </c:pt>
                <c:pt idx="2033">
                  <c:v>2033</c:v>
                </c:pt>
                <c:pt idx="2034">
                  <c:v>2034</c:v>
                </c:pt>
                <c:pt idx="2035">
                  <c:v>2035</c:v>
                </c:pt>
                <c:pt idx="2036">
                  <c:v>2036</c:v>
                </c:pt>
                <c:pt idx="2037">
                  <c:v>2037</c:v>
                </c:pt>
                <c:pt idx="2038">
                  <c:v>2038</c:v>
                </c:pt>
                <c:pt idx="2039">
                  <c:v>2039</c:v>
                </c:pt>
                <c:pt idx="2040">
                  <c:v>2040</c:v>
                </c:pt>
                <c:pt idx="2041">
                  <c:v>2041</c:v>
                </c:pt>
                <c:pt idx="2042">
                  <c:v>2042</c:v>
                </c:pt>
                <c:pt idx="2043">
                  <c:v>2043</c:v>
                </c:pt>
                <c:pt idx="2044">
                  <c:v>2044</c:v>
                </c:pt>
                <c:pt idx="2045">
                  <c:v>2045</c:v>
                </c:pt>
                <c:pt idx="2046">
                  <c:v>2046</c:v>
                </c:pt>
                <c:pt idx="2047">
                  <c:v>2047</c:v>
                </c:pt>
                <c:pt idx="2048">
                  <c:v>2048</c:v>
                </c:pt>
                <c:pt idx="2049">
                  <c:v>2049</c:v>
                </c:pt>
                <c:pt idx="2050">
                  <c:v>2050</c:v>
                </c:pt>
                <c:pt idx="2051">
                  <c:v>2051</c:v>
                </c:pt>
                <c:pt idx="2052">
                  <c:v>2052</c:v>
                </c:pt>
                <c:pt idx="2053">
                  <c:v>2053</c:v>
                </c:pt>
                <c:pt idx="2054">
                  <c:v>2054</c:v>
                </c:pt>
                <c:pt idx="2055">
                  <c:v>2055</c:v>
                </c:pt>
                <c:pt idx="2056">
                  <c:v>2056</c:v>
                </c:pt>
                <c:pt idx="2057">
                  <c:v>2057</c:v>
                </c:pt>
                <c:pt idx="2058">
                  <c:v>2058</c:v>
                </c:pt>
                <c:pt idx="2059">
                  <c:v>2059</c:v>
                </c:pt>
                <c:pt idx="2060">
                  <c:v>2060</c:v>
                </c:pt>
                <c:pt idx="2061">
                  <c:v>2061</c:v>
                </c:pt>
                <c:pt idx="2062">
                  <c:v>2062</c:v>
                </c:pt>
                <c:pt idx="2063">
                  <c:v>2063</c:v>
                </c:pt>
                <c:pt idx="2064">
                  <c:v>2064</c:v>
                </c:pt>
                <c:pt idx="2065">
                  <c:v>2065</c:v>
                </c:pt>
                <c:pt idx="2066">
                  <c:v>2066</c:v>
                </c:pt>
                <c:pt idx="2067">
                  <c:v>2067</c:v>
                </c:pt>
                <c:pt idx="2068">
                  <c:v>2068</c:v>
                </c:pt>
                <c:pt idx="2069">
                  <c:v>2069</c:v>
                </c:pt>
                <c:pt idx="2070">
                  <c:v>2070</c:v>
                </c:pt>
                <c:pt idx="2071">
                  <c:v>2071</c:v>
                </c:pt>
                <c:pt idx="2072">
                  <c:v>2072</c:v>
                </c:pt>
                <c:pt idx="2073">
                  <c:v>2073</c:v>
                </c:pt>
                <c:pt idx="2074">
                  <c:v>2074</c:v>
                </c:pt>
                <c:pt idx="2075">
                  <c:v>2075</c:v>
                </c:pt>
                <c:pt idx="2076">
                  <c:v>2076</c:v>
                </c:pt>
                <c:pt idx="2077">
                  <c:v>2077</c:v>
                </c:pt>
                <c:pt idx="2078">
                  <c:v>2078</c:v>
                </c:pt>
                <c:pt idx="2079">
                  <c:v>2079</c:v>
                </c:pt>
                <c:pt idx="2080">
                  <c:v>2080</c:v>
                </c:pt>
                <c:pt idx="2081">
                  <c:v>2081</c:v>
                </c:pt>
                <c:pt idx="2082">
                  <c:v>2082</c:v>
                </c:pt>
                <c:pt idx="2083">
                  <c:v>2083</c:v>
                </c:pt>
                <c:pt idx="2084">
                  <c:v>2084</c:v>
                </c:pt>
                <c:pt idx="2085">
                  <c:v>2085</c:v>
                </c:pt>
                <c:pt idx="2086">
                  <c:v>2086</c:v>
                </c:pt>
                <c:pt idx="2087">
                  <c:v>2087</c:v>
                </c:pt>
                <c:pt idx="2088">
                  <c:v>2088</c:v>
                </c:pt>
                <c:pt idx="2089">
                  <c:v>2089</c:v>
                </c:pt>
                <c:pt idx="2090">
                  <c:v>2090</c:v>
                </c:pt>
                <c:pt idx="2091">
                  <c:v>2091</c:v>
                </c:pt>
                <c:pt idx="2092">
                  <c:v>2092</c:v>
                </c:pt>
                <c:pt idx="2093">
                  <c:v>2093</c:v>
                </c:pt>
                <c:pt idx="2094">
                  <c:v>2094</c:v>
                </c:pt>
                <c:pt idx="2095">
                  <c:v>2095</c:v>
                </c:pt>
                <c:pt idx="2096">
                  <c:v>2096</c:v>
                </c:pt>
                <c:pt idx="2097">
                  <c:v>2097</c:v>
                </c:pt>
                <c:pt idx="2098">
                  <c:v>2098</c:v>
                </c:pt>
                <c:pt idx="2099">
                  <c:v>2099</c:v>
                </c:pt>
                <c:pt idx="2100">
                  <c:v>2100</c:v>
                </c:pt>
                <c:pt idx="2101">
                  <c:v>2101</c:v>
                </c:pt>
                <c:pt idx="2102">
                  <c:v>2102</c:v>
                </c:pt>
                <c:pt idx="2103">
                  <c:v>2103</c:v>
                </c:pt>
                <c:pt idx="2104">
                  <c:v>2104</c:v>
                </c:pt>
                <c:pt idx="2105">
                  <c:v>2105</c:v>
                </c:pt>
                <c:pt idx="2106">
                  <c:v>2106</c:v>
                </c:pt>
                <c:pt idx="2107">
                  <c:v>2107</c:v>
                </c:pt>
                <c:pt idx="2108">
                  <c:v>2108</c:v>
                </c:pt>
                <c:pt idx="2109">
                  <c:v>2109</c:v>
                </c:pt>
                <c:pt idx="2110">
                  <c:v>2110</c:v>
                </c:pt>
                <c:pt idx="2111">
                  <c:v>2111</c:v>
                </c:pt>
                <c:pt idx="2112">
                  <c:v>2112</c:v>
                </c:pt>
                <c:pt idx="2113">
                  <c:v>2113</c:v>
                </c:pt>
                <c:pt idx="2114">
                  <c:v>2114</c:v>
                </c:pt>
                <c:pt idx="2115">
                  <c:v>2115</c:v>
                </c:pt>
                <c:pt idx="2116">
                  <c:v>2116</c:v>
                </c:pt>
                <c:pt idx="2117">
                  <c:v>2117</c:v>
                </c:pt>
                <c:pt idx="2118">
                  <c:v>2118</c:v>
                </c:pt>
                <c:pt idx="2119">
                  <c:v>2119</c:v>
                </c:pt>
                <c:pt idx="2120">
                  <c:v>2120</c:v>
                </c:pt>
                <c:pt idx="2121">
                  <c:v>2121</c:v>
                </c:pt>
                <c:pt idx="2122">
                  <c:v>2122</c:v>
                </c:pt>
                <c:pt idx="2123">
                  <c:v>2123</c:v>
                </c:pt>
                <c:pt idx="2124">
                  <c:v>2124</c:v>
                </c:pt>
                <c:pt idx="2125">
                  <c:v>2125</c:v>
                </c:pt>
                <c:pt idx="2126">
                  <c:v>2126</c:v>
                </c:pt>
                <c:pt idx="2127">
                  <c:v>2127</c:v>
                </c:pt>
                <c:pt idx="2128">
                  <c:v>2128</c:v>
                </c:pt>
                <c:pt idx="2129">
                  <c:v>2129</c:v>
                </c:pt>
                <c:pt idx="2130">
                  <c:v>2130</c:v>
                </c:pt>
                <c:pt idx="2131">
                  <c:v>2131</c:v>
                </c:pt>
                <c:pt idx="2132">
                  <c:v>2132</c:v>
                </c:pt>
                <c:pt idx="2133">
                  <c:v>2133</c:v>
                </c:pt>
                <c:pt idx="2134">
                  <c:v>2134</c:v>
                </c:pt>
                <c:pt idx="2135">
                  <c:v>2135</c:v>
                </c:pt>
                <c:pt idx="2136">
                  <c:v>2136</c:v>
                </c:pt>
                <c:pt idx="2137">
                  <c:v>2137</c:v>
                </c:pt>
                <c:pt idx="2138">
                  <c:v>2138</c:v>
                </c:pt>
                <c:pt idx="2139">
                  <c:v>2139</c:v>
                </c:pt>
                <c:pt idx="2140">
                  <c:v>2140</c:v>
                </c:pt>
                <c:pt idx="2141">
                  <c:v>2141</c:v>
                </c:pt>
                <c:pt idx="2142">
                  <c:v>2142</c:v>
                </c:pt>
                <c:pt idx="2143">
                  <c:v>2143</c:v>
                </c:pt>
                <c:pt idx="2144">
                  <c:v>2144</c:v>
                </c:pt>
                <c:pt idx="2145">
                  <c:v>2145</c:v>
                </c:pt>
                <c:pt idx="2146">
                  <c:v>2146</c:v>
                </c:pt>
                <c:pt idx="2147">
                  <c:v>2147</c:v>
                </c:pt>
                <c:pt idx="2148">
                  <c:v>2148</c:v>
                </c:pt>
                <c:pt idx="2149">
                  <c:v>2149</c:v>
                </c:pt>
                <c:pt idx="2150">
                  <c:v>2150</c:v>
                </c:pt>
                <c:pt idx="2151">
                  <c:v>2151</c:v>
                </c:pt>
                <c:pt idx="2152">
                  <c:v>2152</c:v>
                </c:pt>
                <c:pt idx="2153">
                  <c:v>2153</c:v>
                </c:pt>
                <c:pt idx="2154">
                  <c:v>2154</c:v>
                </c:pt>
                <c:pt idx="2155">
                  <c:v>2155</c:v>
                </c:pt>
                <c:pt idx="2156">
                  <c:v>2156</c:v>
                </c:pt>
                <c:pt idx="2157">
                  <c:v>2157</c:v>
                </c:pt>
                <c:pt idx="2158">
                  <c:v>2158</c:v>
                </c:pt>
                <c:pt idx="2159">
                  <c:v>2159</c:v>
                </c:pt>
                <c:pt idx="2160">
                  <c:v>2160</c:v>
                </c:pt>
                <c:pt idx="2161">
                  <c:v>2161</c:v>
                </c:pt>
                <c:pt idx="2162">
                  <c:v>2162</c:v>
                </c:pt>
                <c:pt idx="2163">
                  <c:v>2163</c:v>
                </c:pt>
                <c:pt idx="2164">
                  <c:v>2164</c:v>
                </c:pt>
                <c:pt idx="2165">
                  <c:v>2165</c:v>
                </c:pt>
                <c:pt idx="2166">
                  <c:v>2166</c:v>
                </c:pt>
                <c:pt idx="2167">
                  <c:v>2167</c:v>
                </c:pt>
                <c:pt idx="2168">
                  <c:v>2168</c:v>
                </c:pt>
                <c:pt idx="2169">
                  <c:v>2169</c:v>
                </c:pt>
                <c:pt idx="2170">
                  <c:v>2170</c:v>
                </c:pt>
                <c:pt idx="2171">
                  <c:v>2171</c:v>
                </c:pt>
                <c:pt idx="2172">
                  <c:v>2172</c:v>
                </c:pt>
                <c:pt idx="2173">
                  <c:v>2173</c:v>
                </c:pt>
                <c:pt idx="2174">
                  <c:v>2174</c:v>
                </c:pt>
                <c:pt idx="2175">
                  <c:v>2175</c:v>
                </c:pt>
                <c:pt idx="2176">
                  <c:v>2176</c:v>
                </c:pt>
                <c:pt idx="2177">
                  <c:v>2177</c:v>
                </c:pt>
                <c:pt idx="2178">
                  <c:v>2178</c:v>
                </c:pt>
                <c:pt idx="2179">
                  <c:v>2179</c:v>
                </c:pt>
                <c:pt idx="2180">
                  <c:v>2180</c:v>
                </c:pt>
                <c:pt idx="2181">
                  <c:v>2181</c:v>
                </c:pt>
                <c:pt idx="2182">
                  <c:v>2182</c:v>
                </c:pt>
                <c:pt idx="2183">
                  <c:v>2183</c:v>
                </c:pt>
                <c:pt idx="2184">
                  <c:v>2184</c:v>
                </c:pt>
                <c:pt idx="2185">
                  <c:v>2185</c:v>
                </c:pt>
                <c:pt idx="2186">
                  <c:v>2186</c:v>
                </c:pt>
                <c:pt idx="2187">
                  <c:v>2187</c:v>
                </c:pt>
                <c:pt idx="2188">
                  <c:v>2188</c:v>
                </c:pt>
                <c:pt idx="2189">
                  <c:v>2189</c:v>
                </c:pt>
                <c:pt idx="2190">
                  <c:v>2190</c:v>
                </c:pt>
                <c:pt idx="2191">
                  <c:v>2191</c:v>
                </c:pt>
                <c:pt idx="2192">
                  <c:v>2192</c:v>
                </c:pt>
                <c:pt idx="2193">
                  <c:v>2193</c:v>
                </c:pt>
                <c:pt idx="2194">
                  <c:v>2194</c:v>
                </c:pt>
                <c:pt idx="2195">
                  <c:v>2195</c:v>
                </c:pt>
                <c:pt idx="2196">
                  <c:v>2196</c:v>
                </c:pt>
                <c:pt idx="2197">
                  <c:v>2197</c:v>
                </c:pt>
                <c:pt idx="2198">
                  <c:v>2198</c:v>
                </c:pt>
                <c:pt idx="2199">
                  <c:v>2199</c:v>
                </c:pt>
                <c:pt idx="2200">
                  <c:v>2200</c:v>
                </c:pt>
                <c:pt idx="2201">
                  <c:v>2201</c:v>
                </c:pt>
                <c:pt idx="2202">
                  <c:v>2202</c:v>
                </c:pt>
                <c:pt idx="2203">
                  <c:v>2203</c:v>
                </c:pt>
                <c:pt idx="2204">
                  <c:v>2204</c:v>
                </c:pt>
                <c:pt idx="2205">
                  <c:v>2205</c:v>
                </c:pt>
                <c:pt idx="2206">
                  <c:v>2206</c:v>
                </c:pt>
                <c:pt idx="2207">
                  <c:v>2207</c:v>
                </c:pt>
                <c:pt idx="2208">
                  <c:v>2208</c:v>
                </c:pt>
                <c:pt idx="2209">
                  <c:v>2209</c:v>
                </c:pt>
                <c:pt idx="2210">
                  <c:v>2210</c:v>
                </c:pt>
                <c:pt idx="2211">
                  <c:v>2211</c:v>
                </c:pt>
                <c:pt idx="2212">
                  <c:v>2212</c:v>
                </c:pt>
                <c:pt idx="2213">
                  <c:v>2213</c:v>
                </c:pt>
                <c:pt idx="2214">
                  <c:v>2214</c:v>
                </c:pt>
                <c:pt idx="2215">
                  <c:v>2215</c:v>
                </c:pt>
                <c:pt idx="2216">
                  <c:v>2216</c:v>
                </c:pt>
                <c:pt idx="2217">
                  <c:v>2217</c:v>
                </c:pt>
                <c:pt idx="2218">
                  <c:v>2218</c:v>
                </c:pt>
                <c:pt idx="2219">
                  <c:v>2219</c:v>
                </c:pt>
                <c:pt idx="2220">
                  <c:v>2220</c:v>
                </c:pt>
                <c:pt idx="2221">
                  <c:v>2221</c:v>
                </c:pt>
                <c:pt idx="2222">
                  <c:v>2222</c:v>
                </c:pt>
                <c:pt idx="2223">
                  <c:v>2223</c:v>
                </c:pt>
                <c:pt idx="2224">
                  <c:v>2224</c:v>
                </c:pt>
                <c:pt idx="2225">
                  <c:v>2225</c:v>
                </c:pt>
                <c:pt idx="2226">
                  <c:v>2226</c:v>
                </c:pt>
                <c:pt idx="2227">
                  <c:v>2227</c:v>
                </c:pt>
                <c:pt idx="2228">
                  <c:v>2228</c:v>
                </c:pt>
                <c:pt idx="2229">
                  <c:v>2229</c:v>
                </c:pt>
                <c:pt idx="2230">
                  <c:v>2230</c:v>
                </c:pt>
                <c:pt idx="2231">
                  <c:v>2231</c:v>
                </c:pt>
                <c:pt idx="2232">
                  <c:v>2232</c:v>
                </c:pt>
                <c:pt idx="2233">
                  <c:v>2233</c:v>
                </c:pt>
                <c:pt idx="2234">
                  <c:v>2234</c:v>
                </c:pt>
                <c:pt idx="2235">
                  <c:v>2235</c:v>
                </c:pt>
                <c:pt idx="2236">
                  <c:v>2236</c:v>
                </c:pt>
                <c:pt idx="2237">
                  <c:v>2237</c:v>
                </c:pt>
                <c:pt idx="2238">
                  <c:v>2238</c:v>
                </c:pt>
                <c:pt idx="2239">
                  <c:v>2239</c:v>
                </c:pt>
                <c:pt idx="2240">
                  <c:v>2240</c:v>
                </c:pt>
                <c:pt idx="2241">
                  <c:v>2241</c:v>
                </c:pt>
                <c:pt idx="2242">
                  <c:v>2242</c:v>
                </c:pt>
                <c:pt idx="2243">
                  <c:v>2243</c:v>
                </c:pt>
                <c:pt idx="2244">
                  <c:v>2244</c:v>
                </c:pt>
                <c:pt idx="2245">
                  <c:v>2245</c:v>
                </c:pt>
                <c:pt idx="2246">
                  <c:v>2246</c:v>
                </c:pt>
                <c:pt idx="2247">
                  <c:v>2247</c:v>
                </c:pt>
                <c:pt idx="2248">
                  <c:v>2248</c:v>
                </c:pt>
                <c:pt idx="2249">
                  <c:v>2249</c:v>
                </c:pt>
                <c:pt idx="2250">
                  <c:v>2250</c:v>
                </c:pt>
                <c:pt idx="2251">
                  <c:v>2251</c:v>
                </c:pt>
                <c:pt idx="2252">
                  <c:v>2252</c:v>
                </c:pt>
                <c:pt idx="2253">
                  <c:v>2253</c:v>
                </c:pt>
                <c:pt idx="2254">
                  <c:v>2254</c:v>
                </c:pt>
                <c:pt idx="2255">
                  <c:v>2255</c:v>
                </c:pt>
                <c:pt idx="2256">
                  <c:v>2256</c:v>
                </c:pt>
                <c:pt idx="2257">
                  <c:v>2257</c:v>
                </c:pt>
                <c:pt idx="2258">
                  <c:v>2258</c:v>
                </c:pt>
                <c:pt idx="2259">
                  <c:v>2259</c:v>
                </c:pt>
                <c:pt idx="2260">
                  <c:v>2260</c:v>
                </c:pt>
                <c:pt idx="2261">
                  <c:v>2261</c:v>
                </c:pt>
                <c:pt idx="2262">
                  <c:v>2262</c:v>
                </c:pt>
                <c:pt idx="2263">
                  <c:v>2263</c:v>
                </c:pt>
                <c:pt idx="2264">
                  <c:v>2264</c:v>
                </c:pt>
                <c:pt idx="2265">
                  <c:v>2265</c:v>
                </c:pt>
                <c:pt idx="2266">
                  <c:v>2266</c:v>
                </c:pt>
                <c:pt idx="2267">
                  <c:v>2267</c:v>
                </c:pt>
                <c:pt idx="2268">
                  <c:v>2268</c:v>
                </c:pt>
                <c:pt idx="2269">
                  <c:v>2269</c:v>
                </c:pt>
                <c:pt idx="2270">
                  <c:v>2270</c:v>
                </c:pt>
                <c:pt idx="2271">
                  <c:v>2271</c:v>
                </c:pt>
                <c:pt idx="2272">
                  <c:v>2272</c:v>
                </c:pt>
                <c:pt idx="2273">
                  <c:v>2273</c:v>
                </c:pt>
                <c:pt idx="2274">
                  <c:v>2274</c:v>
                </c:pt>
                <c:pt idx="2275">
                  <c:v>2275</c:v>
                </c:pt>
                <c:pt idx="2276">
                  <c:v>2276</c:v>
                </c:pt>
                <c:pt idx="2277">
                  <c:v>2277</c:v>
                </c:pt>
                <c:pt idx="2278">
                  <c:v>2278</c:v>
                </c:pt>
                <c:pt idx="2279">
                  <c:v>2279</c:v>
                </c:pt>
                <c:pt idx="2280">
                  <c:v>2280</c:v>
                </c:pt>
                <c:pt idx="2281">
                  <c:v>2281</c:v>
                </c:pt>
                <c:pt idx="2282">
                  <c:v>2282</c:v>
                </c:pt>
                <c:pt idx="2283">
                  <c:v>2283</c:v>
                </c:pt>
                <c:pt idx="2284">
                  <c:v>2284</c:v>
                </c:pt>
                <c:pt idx="2285">
                  <c:v>2285</c:v>
                </c:pt>
                <c:pt idx="2286">
                  <c:v>2286</c:v>
                </c:pt>
                <c:pt idx="2287">
                  <c:v>2287</c:v>
                </c:pt>
                <c:pt idx="2288">
                  <c:v>2288</c:v>
                </c:pt>
                <c:pt idx="2289">
                  <c:v>2289</c:v>
                </c:pt>
                <c:pt idx="2290">
                  <c:v>2290</c:v>
                </c:pt>
                <c:pt idx="2291">
                  <c:v>2291</c:v>
                </c:pt>
                <c:pt idx="2292">
                  <c:v>2292</c:v>
                </c:pt>
                <c:pt idx="2293">
                  <c:v>2293</c:v>
                </c:pt>
                <c:pt idx="2294">
                  <c:v>2294</c:v>
                </c:pt>
                <c:pt idx="2295">
                  <c:v>2295</c:v>
                </c:pt>
                <c:pt idx="2296">
                  <c:v>2296</c:v>
                </c:pt>
                <c:pt idx="2297">
                  <c:v>2297</c:v>
                </c:pt>
                <c:pt idx="2298">
                  <c:v>2298</c:v>
                </c:pt>
                <c:pt idx="2299">
                  <c:v>2299</c:v>
                </c:pt>
                <c:pt idx="2300">
                  <c:v>2300</c:v>
                </c:pt>
                <c:pt idx="2301">
                  <c:v>2301</c:v>
                </c:pt>
                <c:pt idx="2302">
                  <c:v>2302</c:v>
                </c:pt>
                <c:pt idx="2303">
                  <c:v>2303</c:v>
                </c:pt>
                <c:pt idx="2304">
                  <c:v>2304</c:v>
                </c:pt>
                <c:pt idx="2305">
                  <c:v>2305</c:v>
                </c:pt>
                <c:pt idx="2306">
                  <c:v>2306</c:v>
                </c:pt>
                <c:pt idx="2307">
                  <c:v>2307</c:v>
                </c:pt>
                <c:pt idx="2308">
                  <c:v>2308</c:v>
                </c:pt>
                <c:pt idx="2309">
                  <c:v>2309</c:v>
                </c:pt>
                <c:pt idx="2310">
                  <c:v>2310</c:v>
                </c:pt>
                <c:pt idx="2311">
                  <c:v>2311</c:v>
                </c:pt>
                <c:pt idx="2312">
                  <c:v>2312</c:v>
                </c:pt>
                <c:pt idx="2313">
                  <c:v>2313</c:v>
                </c:pt>
                <c:pt idx="2314">
                  <c:v>2314</c:v>
                </c:pt>
                <c:pt idx="2315">
                  <c:v>2315</c:v>
                </c:pt>
                <c:pt idx="2316">
                  <c:v>2316</c:v>
                </c:pt>
                <c:pt idx="2317">
                  <c:v>2317</c:v>
                </c:pt>
                <c:pt idx="2318">
                  <c:v>2318</c:v>
                </c:pt>
                <c:pt idx="2319">
                  <c:v>2319</c:v>
                </c:pt>
                <c:pt idx="2320">
                  <c:v>2320</c:v>
                </c:pt>
                <c:pt idx="2321">
                  <c:v>2321</c:v>
                </c:pt>
                <c:pt idx="2322">
                  <c:v>2322</c:v>
                </c:pt>
                <c:pt idx="2323">
                  <c:v>2323</c:v>
                </c:pt>
                <c:pt idx="2324">
                  <c:v>2324</c:v>
                </c:pt>
                <c:pt idx="2325">
                  <c:v>2325</c:v>
                </c:pt>
                <c:pt idx="2326">
                  <c:v>2326</c:v>
                </c:pt>
                <c:pt idx="2327">
                  <c:v>2327</c:v>
                </c:pt>
                <c:pt idx="2328">
                  <c:v>2328</c:v>
                </c:pt>
                <c:pt idx="2329">
                  <c:v>2329</c:v>
                </c:pt>
                <c:pt idx="2330">
                  <c:v>2330</c:v>
                </c:pt>
                <c:pt idx="2331">
                  <c:v>2331</c:v>
                </c:pt>
                <c:pt idx="2332">
                  <c:v>2332</c:v>
                </c:pt>
                <c:pt idx="2333">
                  <c:v>2333</c:v>
                </c:pt>
                <c:pt idx="2334">
                  <c:v>2334</c:v>
                </c:pt>
                <c:pt idx="2335">
                  <c:v>2335</c:v>
                </c:pt>
                <c:pt idx="2336">
                  <c:v>2336</c:v>
                </c:pt>
                <c:pt idx="2337">
                  <c:v>2337</c:v>
                </c:pt>
                <c:pt idx="2338">
                  <c:v>2338</c:v>
                </c:pt>
                <c:pt idx="2339">
                  <c:v>2339</c:v>
                </c:pt>
                <c:pt idx="2340">
                  <c:v>2340</c:v>
                </c:pt>
                <c:pt idx="2341">
                  <c:v>2341</c:v>
                </c:pt>
                <c:pt idx="2342">
                  <c:v>2342</c:v>
                </c:pt>
                <c:pt idx="2343">
                  <c:v>2343</c:v>
                </c:pt>
                <c:pt idx="2344">
                  <c:v>2344</c:v>
                </c:pt>
                <c:pt idx="2345">
                  <c:v>2345</c:v>
                </c:pt>
                <c:pt idx="2346">
                  <c:v>2346</c:v>
                </c:pt>
                <c:pt idx="2347">
                  <c:v>2347</c:v>
                </c:pt>
                <c:pt idx="2348">
                  <c:v>2348</c:v>
                </c:pt>
                <c:pt idx="2349">
                  <c:v>2349</c:v>
                </c:pt>
                <c:pt idx="2350">
                  <c:v>2350</c:v>
                </c:pt>
                <c:pt idx="2351">
                  <c:v>2351</c:v>
                </c:pt>
                <c:pt idx="2352">
                  <c:v>2352</c:v>
                </c:pt>
                <c:pt idx="2353">
                  <c:v>2353</c:v>
                </c:pt>
                <c:pt idx="2354">
                  <c:v>2354</c:v>
                </c:pt>
                <c:pt idx="2355">
                  <c:v>2355</c:v>
                </c:pt>
                <c:pt idx="2356">
                  <c:v>2356</c:v>
                </c:pt>
                <c:pt idx="2357">
                  <c:v>2357</c:v>
                </c:pt>
                <c:pt idx="2358">
                  <c:v>2358</c:v>
                </c:pt>
                <c:pt idx="2359">
                  <c:v>2359</c:v>
                </c:pt>
                <c:pt idx="2360">
                  <c:v>2360</c:v>
                </c:pt>
                <c:pt idx="2361">
                  <c:v>2361</c:v>
                </c:pt>
                <c:pt idx="2362">
                  <c:v>2362</c:v>
                </c:pt>
                <c:pt idx="2363">
                  <c:v>2363</c:v>
                </c:pt>
                <c:pt idx="2364">
                  <c:v>2364</c:v>
                </c:pt>
                <c:pt idx="2365">
                  <c:v>2365</c:v>
                </c:pt>
                <c:pt idx="2366">
                  <c:v>2366</c:v>
                </c:pt>
                <c:pt idx="2367">
                  <c:v>2367</c:v>
                </c:pt>
                <c:pt idx="2368">
                  <c:v>2368</c:v>
                </c:pt>
                <c:pt idx="2369">
                  <c:v>2369</c:v>
                </c:pt>
                <c:pt idx="2370">
                  <c:v>2370</c:v>
                </c:pt>
                <c:pt idx="2371">
                  <c:v>2371</c:v>
                </c:pt>
                <c:pt idx="2372">
                  <c:v>2372</c:v>
                </c:pt>
                <c:pt idx="2373">
                  <c:v>2373</c:v>
                </c:pt>
                <c:pt idx="2374">
                  <c:v>2374</c:v>
                </c:pt>
                <c:pt idx="2375">
                  <c:v>2375</c:v>
                </c:pt>
                <c:pt idx="2376">
                  <c:v>2376</c:v>
                </c:pt>
                <c:pt idx="2377">
                  <c:v>2377</c:v>
                </c:pt>
                <c:pt idx="2378">
                  <c:v>2378</c:v>
                </c:pt>
                <c:pt idx="2379">
                  <c:v>2379</c:v>
                </c:pt>
                <c:pt idx="2380">
                  <c:v>2380</c:v>
                </c:pt>
                <c:pt idx="2381">
                  <c:v>2381</c:v>
                </c:pt>
                <c:pt idx="2382">
                  <c:v>2382</c:v>
                </c:pt>
                <c:pt idx="2383">
                  <c:v>2383</c:v>
                </c:pt>
                <c:pt idx="2384">
                  <c:v>2384</c:v>
                </c:pt>
                <c:pt idx="2385">
                  <c:v>2385</c:v>
                </c:pt>
                <c:pt idx="2386">
                  <c:v>2386</c:v>
                </c:pt>
                <c:pt idx="2387">
                  <c:v>2387</c:v>
                </c:pt>
                <c:pt idx="2388">
                  <c:v>2388</c:v>
                </c:pt>
                <c:pt idx="2389">
                  <c:v>2389</c:v>
                </c:pt>
                <c:pt idx="2390">
                  <c:v>2390</c:v>
                </c:pt>
                <c:pt idx="2391">
                  <c:v>2391</c:v>
                </c:pt>
                <c:pt idx="2392">
                  <c:v>2392</c:v>
                </c:pt>
                <c:pt idx="2393">
                  <c:v>2393</c:v>
                </c:pt>
                <c:pt idx="2394">
                  <c:v>2394</c:v>
                </c:pt>
                <c:pt idx="2395">
                  <c:v>2395</c:v>
                </c:pt>
                <c:pt idx="2396">
                  <c:v>2396</c:v>
                </c:pt>
                <c:pt idx="2397">
                  <c:v>2397</c:v>
                </c:pt>
                <c:pt idx="2398">
                  <c:v>2398</c:v>
                </c:pt>
                <c:pt idx="2399">
                  <c:v>2399</c:v>
                </c:pt>
                <c:pt idx="2400">
                  <c:v>2400</c:v>
                </c:pt>
                <c:pt idx="2401">
                  <c:v>2401</c:v>
                </c:pt>
                <c:pt idx="2402">
                  <c:v>2402</c:v>
                </c:pt>
                <c:pt idx="2403">
                  <c:v>2403</c:v>
                </c:pt>
                <c:pt idx="2404">
                  <c:v>2404</c:v>
                </c:pt>
                <c:pt idx="2405">
                  <c:v>2405</c:v>
                </c:pt>
                <c:pt idx="2406">
                  <c:v>2406</c:v>
                </c:pt>
                <c:pt idx="2407">
                  <c:v>2407</c:v>
                </c:pt>
                <c:pt idx="2408">
                  <c:v>2408</c:v>
                </c:pt>
                <c:pt idx="2409">
                  <c:v>2409</c:v>
                </c:pt>
                <c:pt idx="2410">
                  <c:v>2410</c:v>
                </c:pt>
                <c:pt idx="2411">
                  <c:v>2411</c:v>
                </c:pt>
                <c:pt idx="2412">
                  <c:v>2412</c:v>
                </c:pt>
                <c:pt idx="2413">
                  <c:v>2413</c:v>
                </c:pt>
                <c:pt idx="2414">
                  <c:v>2414</c:v>
                </c:pt>
                <c:pt idx="2415">
                  <c:v>2415</c:v>
                </c:pt>
                <c:pt idx="2416">
                  <c:v>2416</c:v>
                </c:pt>
                <c:pt idx="2417">
                  <c:v>2417</c:v>
                </c:pt>
                <c:pt idx="2418">
                  <c:v>2418</c:v>
                </c:pt>
                <c:pt idx="2419">
                  <c:v>2419</c:v>
                </c:pt>
                <c:pt idx="2420">
                  <c:v>2420</c:v>
                </c:pt>
                <c:pt idx="2421">
                  <c:v>2421</c:v>
                </c:pt>
                <c:pt idx="2422">
                  <c:v>2422</c:v>
                </c:pt>
                <c:pt idx="2423">
                  <c:v>2423</c:v>
                </c:pt>
                <c:pt idx="2424">
                  <c:v>2424</c:v>
                </c:pt>
                <c:pt idx="2425">
                  <c:v>2425</c:v>
                </c:pt>
                <c:pt idx="2426">
                  <c:v>2426</c:v>
                </c:pt>
                <c:pt idx="2427">
                  <c:v>2427</c:v>
                </c:pt>
                <c:pt idx="2428">
                  <c:v>2428</c:v>
                </c:pt>
                <c:pt idx="2429">
                  <c:v>2429</c:v>
                </c:pt>
                <c:pt idx="2430">
                  <c:v>2430</c:v>
                </c:pt>
                <c:pt idx="2431">
                  <c:v>2431</c:v>
                </c:pt>
                <c:pt idx="2432">
                  <c:v>2432</c:v>
                </c:pt>
                <c:pt idx="2433">
                  <c:v>2433</c:v>
                </c:pt>
                <c:pt idx="2434">
                  <c:v>2434</c:v>
                </c:pt>
                <c:pt idx="2435">
                  <c:v>2435</c:v>
                </c:pt>
                <c:pt idx="2436">
                  <c:v>2436</c:v>
                </c:pt>
                <c:pt idx="2437">
                  <c:v>2437</c:v>
                </c:pt>
                <c:pt idx="2438">
                  <c:v>2438</c:v>
                </c:pt>
                <c:pt idx="2439">
                  <c:v>2439</c:v>
                </c:pt>
                <c:pt idx="2440">
                  <c:v>2440</c:v>
                </c:pt>
                <c:pt idx="2441">
                  <c:v>2441</c:v>
                </c:pt>
                <c:pt idx="2442">
                  <c:v>2442</c:v>
                </c:pt>
                <c:pt idx="2443">
                  <c:v>2443</c:v>
                </c:pt>
                <c:pt idx="2444">
                  <c:v>2444</c:v>
                </c:pt>
                <c:pt idx="2445">
                  <c:v>2445</c:v>
                </c:pt>
                <c:pt idx="2446">
                  <c:v>2446</c:v>
                </c:pt>
                <c:pt idx="2447">
                  <c:v>2447</c:v>
                </c:pt>
                <c:pt idx="2448">
                  <c:v>2448</c:v>
                </c:pt>
                <c:pt idx="2449">
                  <c:v>2449</c:v>
                </c:pt>
                <c:pt idx="2450">
                  <c:v>2450</c:v>
                </c:pt>
                <c:pt idx="2451">
                  <c:v>2451</c:v>
                </c:pt>
                <c:pt idx="2452">
                  <c:v>2452</c:v>
                </c:pt>
                <c:pt idx="2453">
                  <c:v>2453</c:v>
                </c:pt>
                <c:pt idx="2454">
                  <c:v>2454</c:v>
                </c:pt>
                <c:pt idx="2455">
                  <c:v>2455</c:v>
                </c:pt>
                <c:pt idx="2456">
                  <c:v>2456</c:v>
                </c:pt>
                <c:pt idx="2457">
                  <c:v>2457</c:v>
                </c:pt>
                <c:pt idx="2458">
                  <c:v>2458</c:v>
                </c:pt>
                <c:pt idx="2459">
                  <c:v>2459</c:v>
                </c:pt>
                <c:pt idx="2460">
                  <c:v>2460</c:v>
                </c:pt>
                <c:pt idx="2461">
                  <c:v>2461</c:v>
                </c:pt>
                <c:pt idx="2462">
                  <c:v>2462</c:v>
                </c:pt>
                <c:pt idx="2463">
                  <c:v>2463</c:v>
                </c:pt>
                <c:pt idx="2464">
                  <c:v>2464</c:v>
                </c:pt>
                <c:pt idx="2465">
                  <c:v>2465</c:v>
                </c:pt>
                <c:pt idx="2466">
                  <c:v>2466</c:v>
                </c:pt>
                <c:pt idx="2467">
                  <c:v>2467</c:v>
                </c:pt>
                <c:pt idx="2468">
                  <c:v>2468</c:v>
                </c:pt>
                <c:pt idx="2469">
                  <c:v>2469</c:v>
                </c:pt>
                <c:pt idx="2470">
                  <c:v>2470</c:v>
                </c:pt>
                <c:pt idx="2471">
                  <c:v>2471</c:v>
                </c:pt>
                <c:pt idx="2472">
                  <c:v>2472</c:v>
                </c:pt>
                <c:pt idx="2473">
                  <c:v>2473</c:v>
                </c:pt>
                <c:pt idx="2474">
                  <c:v>2474</c:v>
                </c:pt>
                <c:pt idx="2475">
                  <c:v>2475</c:v>
                </c:pt>
                <c:pt idx="2476">
                  <c:v>2476</c:v>
                </c:pt>
                <c:pt idx="2477">
                  <c:v>2477</c:v>
                </c:pt>
                <c:pt idx="2478">
                  <c:v>2478</c:v>
                </c:pt>
                <c:pt idx="2479">
                  <c:v>2479</c:v>
                </c:pt>
                <c:pt idx="2480">
                  <c:v>2480</c:v>
                </c:pt>
                <c:pt idx="2481">
                  <c:v>2481</c:v>
                </c:pt>
                <c:pt idx="2482">
                  <c:v>2482</c:v>
                </c:pt>
                <c:pt idx="2483">
                  <c:v>2483</c:v>
                </c:pt>
                <c:pt idx="2484">
                  <c:v>2484</c:v>
                </c:pt>
                <c:pt idx="2485">
                  <c:v>2485</c:v>
                </c:pt>
                <c:pt idx="2486">
                  <c:v>2486</c:v>
                </c:pt>
                <c:pt idx="2487">
                  <c:v>2487</c:v>
                </c:pt>
                <c:pt idx="2488">
                  <c:v>2488</c:v>
                </c:pt>
                <c:pt idx="2489">
                  <c:v>2489</c:v>
                </c:pt>
                <c:pt idx="2490">
                  <c:v>2490</c:v>
                </c:pt>
                <c:pt idx="2491">
                  <c:v>2491</c:v>
                </c:pt>
                <c:pt idx="2492">
                  <c:v>2492</c:v>
                </c:pt>
                <c:pt idx="2493">
                  <c:v>2493</c:v>
                </c:pt>
                <c:pt idx="2494">
                  <c:v>2494</c:v>
                </c:pt>
                <c:pt idx="2495">
                  <c:v>2495</c:v>
                </c:pt>
                <c:pt idx="2496">
                  <c:v>2496</c:v>
                </c:pt>
                <c:pt idx="2497">
                  <c:v>2497</c:v>
                </c:pt>
                <c:pt idx="2498">
                  <c:v>2498</c:v>
                </c:pt>
                <c:pt idx="2499">
                  <c:v>2499</c:v>
                </c:pt>
                <c:pt idx="2500">
                  <c:v>2500</c:v>
                </c:pt>
                <c:pt idx="2501">
                  <c:v>2501</c:v>
                </c:pt>
                <c:pt idx="2502">
                  <c:v>2502</c:v>
                </c:pt>
                <c:pt idx="2503">
                  <c:v>2503</c:v>
                </c:pt>
                <c:pt idx="2504">
                  <c:v>2504</c:v>
                </c:pt>
                <c:pt idx="2505">
                  <c:v>2505</c:v>
                </c:pt>
                <c:pt idx="2506">
                  <c:v>2506</c:v>
                </c:pt>
                <c:pt idx="2507">
                  <c:v>2507</c:v>
                </c:pt>
                <c:pt idx="2508">
                  <c:v>2508</c:v>
                </c:pt>
                <c:pt idx="2509">
                  <c:v>2509</c:v>
                </c:pt>
                <c:pt idx="2510">
                  <c:v>2510</c:v>
                </c:pt>
                <c:pt idx="2511">
                  <c:v>2511</c:v>
                </c:pt>
                <c:pt idx="2512">
                  <c:v>2512</c:v>
                </c:pt>
                <c:pt idx="2513">
                  <c:v>2513</c:v>
                </c:pt>
                <c:pt idx="2514">
                  <c:v>2514</c:v>
                </c:pt>
                <c:pt idx="2515">
                  <c:v>2515</c:v>
                </c:pt>
                <c:pt idx="2516">
                  <c:v>2516</c:v>
                </c:pt>
                <c:pt idx="2517">
                  <c:v>2517</c:v>
                </c:pt>
                <c:pt idx="2518">
                  <c:v>2518</c:v>
                </c:pt>
                <c:pt idx="2519">
                  <c:v>2519</c:v>
                </c:pt>
                <c:pt idx="2520">
                  <c:v>2520</c:v>
                </c:pt>
                <c:pt idx="2521">
                  <c:v>2521</c:v>
                </c:pt>
                <c:pt idx="2522">
                  <c:v>2522</c:v>
                </c:pt>
                <c:pt idx="2523">
                  <c:v>2523</c:v>
                </c:pt>
                <c:pt idx="2524">
                  <c:v>2524</c:v>
                </c:pt>
                <c:pt idx="2525">
                  <c:v>2525</c:v>
                </c:pt>
                <c:pt idx="2526">
                  <c:v>2526</c:v>
                </c:pt>
                <c:pt idx="2527">
                  <c:v>2527</c:v>
                </c:pt>
                <c:pt idx="2528">
                  <c:v>2528</c:v>
                </c:pt>
                <c:pt idx="2529">
                  <c:v>2529</c:v>
                </c:pt>
                <c:pt idx="2530">
                  <c:v>2530</c:v>
                </c:pt>
                <c:pt idx="2531">
                  <c:v>2531</c:v>
                </c:pt>
                <c:pt idx="2532">
                  <c:v>2532</c:v>
                </c:pt>
                <c:pt idx="2533">
                  <c:v>2533</c:v>
                </c:pt>
                <c:pt idx="2534">
                  <c:v>2534</c:v>
                </c:pt>
                <c:pt idx="2535">
                  <c:v>2535</c:v>
                </c:pt>
                <c:pt idx="2536">
                  <c:v>2536</c:v>
                </c:pt>
                <c:pt idx="2537">
                  <c:v>2537</c:v>
                </c:pt>
                <c:pt idx="2538">
                  <c:v>2538</c:v>
                </c:pt>
                <c:pt idx="2539">
                  <c:v>2539</c:v>
                </c:pt>
                <c:pt idx="2540">
                  <c:v>2540</c:v>
                </c:pt>
                <c:pt idx="2541">
                  <c:v>2541</c:v>
                </c:pt>
                <c:pt idx="2542">
                  <c:v>2542</c:v>
                </c:pt>
                <c:pt idx="2543">
                  <c:v>2543</c:v>
                </c:pt>
                <c:pt idx="2544">
                  <c:v>2544</c:v>
                </c:pt>
                <c:pt idx="2545">
                  <c:v>2545</c:v>
                </c:pt>
                <c:pt idx="2546">
                  <c:v>2546</c:v>
                </c:pt>
                <c:pt idx="2547">
                  <c:v>2547</c:v>
                </c:pt>
                <c:pt idx="2548">
                  <c:v>2548</c:v>
                </c:pt>
                <c:pt idx="2549">
                  <c:v>2549</c:v>
                </c:pt>
                <c:pt idx="2550">
                  <c:v>2550</c:v>
                </c:pt>
                <c:pt idx="2551">
                  <c:v>2551</c:v>
                </c:pt>
                <c:pt idx="2552">
                  <c:v>2552</c:v>
                </c:pt>
                <c:pt idx="2553">
                  <c:v>2553</c:v>
                </c:pt>
                <c:pt idx="2554">
                  <c:v>2554</c:v>
                </c:pt>
                <c:pt idx="2555">
                  <c:v>2555</c:v>
                </c:pt>
                <c:pt idx="2556">
                  <c:v>2556</c:v>
                </c:pt>
                <c:pt idx="2557">
                  <c:v>2557</c:v>
                </c:pt>
                <c:pt idx="2558">
                  <c:v>2558</c:v>
                </c:pt>
                <c:pt idx="2559">
                  <c:v>2559</c:v>
                </c:pt>
                <c:pt idx="2560">
                  <c:v>2560</c:v>
                </c:pt>
                <c:pt idx="2561">
                  <c:v>2561</c:v>
                </c:pt>
                <c:pt idx="2562">
                  <c:v>2562</c:v>
                </c:pt>
                <c:pt idx="2563">
                  <c:v>2563</c:v>
                </c:pt>
                <c:pt idx="2564">
                  <c:v>2564</c:v>
                </c:pt>
                <c:pt idx="2565">
                  <c:v>2565</c:v>
                </c:pt>
                <c:pt idx="2566">
                  <c:v>2566</c:v>
                </c:pt>
                <c:pt idx="2567">
                  <c:v>2567</c:v>
                </c:pt>
                <c:pt idx="2568">
                  <c:v>2568</c:v>
                </c:pt>
                <c:pt idx="2569">
                  <c:v>2569</c:v>
                </c:pt>
                <c:pt idx="2570">
                  <c:v>2570</c:v>
                </c:pt>
                <c:pt idx="2571">
                  <c:v>2571</c:v>
                </c:pt>
                <c:pt idx="2572">
                  <c:v>2572</c:v>
                </c:pt>
                <c:pt idx="2573">
                  <c:v>2573</c:v>
                </c:pt>
                <c:pt idx="2574">
                  <c:v>2574</c:v>
                </c:pt>
                <c:pt idx="2575">
                  <c:v>2575</c:v>
                </c:pt>
                <c:pt idx="2576">
                  <c:v>2576</c:v>
                </c:pt>
                <c:pt idx="2577">
                  <c:v>2577</c:v>
                </c:pt>
                <c:pt idx="2578">
                  <c:v>2578</c:v>
                </c:pt>
                <c:pt idx="2579">
                  <c:v>2579</c:v>
                </c:pt>
                <c:pt idx="2580">
                  <c:v>2580</c:v>
                </c:pt>
                <c:pt idx="2581">
                  <c:v>2581</c:v>
                </c:pt>
                <c:pt idx="2582">
                  <c:v>2582</c:v>
                </c:pt>
                <c:pt idx="2583">
                  <c:v>2583</c:v>
                </c:pt>
                <c:pt idx="2584">
                  <c:v>2584</c:v>
                </c:pt>
                <c:pt idx="2585">
                  <c:v>2585</c:v>
                </c:pt>
                <c:pt idx="2586">
                  <c:v>2586</c:v>
                </c:pt>
                <c:pt idx="2587">
                  <c:v>2587</c:v>
                </c:pt>
                <c:pt idx="2588">
                  <c:v>2588</c:v>
                </c:pt>
                <c:pt idx="2589">
                  <c:v>2589</c:v>
                </c:pt>
                <c:pt idx="2590">
                  <c:v>2590</c:v>
                </c:pt>
                <c:pt idx="2591">
                  <c:v>2591</c:v>
                </c:pt>
                <c:pt idx="2592">
                  <c:v>2592</c:v>
                </c:pt>
                <c:pt idx="2593">
                  <c:v>2593</c:v>
                </c:pt>
                <c:pt idx="2594">
                  <c:v>2594</c:v>
                </c:pt>
                <c:pt idx="2595">
                  <c:v>2595</c:v>
                </c:pt>
                <c:pt idx="2596">
                  <c:v>2596</c:v>
                </c:pt>
                <c:pt idx="2597">
                  <c:v>2597</c:v>
                </c:pt>
                <c:pt idx="2598">
                  <c:v>2598</c:v>
                </c:pt>
                <c:pt idx="2599">
                  <c:v>2599</c:v>
                </c:pt>
                <c:pt idx="2600">
                  <c:v>2600</c:v>
                </c:pt>
                <c:pt idx="2601">
                  <c:v>2601</c:v>
                </c:pt>
                <c:pt idx="2602">
                  <c:v>2602</c:v>
                </c:pt>
                <c:pt idx="2603">
                  <c:v>2603</c:v>
                </c:pt>
                <c:pt idx="2604">
                  <c:v>2604</c:v>
                </c:pt>
                <c:pt idx="2605">
                  <c:v>2605</c:v>
                </c:pt>
                <c:pt idx="2606">
                  <c:v>2606</c:v>
                </c:pt>
                <c:pt idx="2607">
                  <c:v>2607</c:v>
                </c:pt>
                <c:pt idx="2608">
                  <c:v>2608</c:v>
                </c:pt>
                <c:pt idx="2609">
                  <c:v>2609</c:v>
                </c:pt>
                <c:pt idx="2610">
                  <c:v>2610</c:v>
                </c:pt>
                <c:pt idx="2611">
                  <c:v>2611</c:v>
                </c:pt>
                <c:pt idx="2612">
                  <c:v>2612</c:v>
                </c:pt>
                <c:pt idx="2613">
                  <c:v>2613</c:v>
                </c:pt>
                <c:pt idx="2614">
                  <c:v>2614</c:v>
                </c:pt>
                <c:pt idx="2615">
                  <c:v>2615</c:v>
                </c:pt>
                <c:pt idx="2616">
                  <c:v>2616</c:v>
                </c:pt>
                <c:pt idx="2617">
                  <c:v>2617</c:v>
                </c:pt>
                <c:pt idx="2618">
                  <c:v>2618</c:v>
                </c:pt>
                <c:pt idx="2619">
                  <c:v>2619</c:v>
                </c:pt>
                <c:pt idx="2620">
                  <c:v>2620</c:v>
                </c:pt>
                <c:pt idx="2621">
                  <c:v>2621</c:v>
                </c:pt>
                <c:pt idx="2622">
                  <c:v>2622</c:v>
                </c:pt>
                <c:pt idx="2623">
                  <c:v>2623</c:v>
                </c:pt>
                <c:pt idx="2624">
                  <c:v>2624</c:v>
                </c:pt>
                <c:pt idx="2625">
                  <c:v>2625</c:v>
                </c:pt>
                <c:pt idx="2626">
                  <c:v>2626</c:v>
                </c:pt>
                <c:pt idx="2627">
                  <c:v>2627</c:v>
                </c:pt>
                <c:pt idx="2628">
                  <c:v>2628</c:v>
                </c:pt>
                <c:pt idx="2629">
                  <c:v>2629</c:v>
                </c:pt>
                <c:pt idx="2630">
                  <c:v>2630</c:v>
                </c:pt>
                <c:pt idx="2631">
                  <c:v>2631</c:v>
                </c:pt>
                <c:pt idx="2632">
                  <c:v>2632</c:v>
                </c:pt>
                <c:pt idx="2633">
                  <c:v>2633</c:v>
                </c:pt>
                <c:pt idx="2634">
                  <c:v>2634</c:v>
                </c:pt>
                <c:pt idx="2635">
                  <c:v>2635</c:v>
                </c:pt>
                <c:pt idx="2636">
                  <c:v>2636</c:v>
                </c:pt>
                <c:pt idx="2637">
                  <c:v>2637</c:v>
                </c:pt>
                <c:pt idx="2638">
                  <c:v>2638</c:v>
                </c:pt>
                <c:pt idx="2639">
                  <c:v>2639</c:v>
                </c:pt>
                <c:pt idx="2640">
                  <c:v>2640</c:v>
                </c:pt>
                <c:pt idx="2641">
                  <c:v>2641</c:v>
                </c:pt>
                <c:pt idx="2642">
                  <c:v>2642</c:v>
                </c:pt>
                <c:pt idx="2643">
                  <c:v>2643</c:v>
                </c:pt>
                <c:pt idx="2644">
                  <c:v>2644</c:v>
                </c:pt>
                <c:pt idx="2645">
                  <c:v>2645</c:v>
                </c:pt>
                <c:pt idx="2646">
                  <c:v>2646</c:v>
                </c:pt>
                <c:pt idx="2647">
                  <c:v>2647</c:v>
                </c:pt>
                <c:pt idx="2648">
                  <c:v>2648</c:v>
                </c:pt>
                <c:pt idx="2649">
                  <c:v>2649</c:v>
                </c:pt>
                <c:pt idx="2650">
                  <c:v>2650</c:v>
                </c:pt>
                <c:pt idx="2651">
                  <c:v>2651</c:v>
                </c:pt>
                <c:pt idx="2652">
                  <c:v>2652</c:v>
                </c:pt>
                <c:pt idx="2653">
                  <c:v>2653</c:v>
                </c:pt>
                <c:pt idx="2654">
                  <c:v>2654</c:v>
                </c:pt>
                <c:pt idx="2655">
                  <c:v>2655</c:v>
                </c:pt>
                <c:pt idx="2656">
                  <c:v>2656</c:v>
                </c:pt>
                <c:pt idx="2657">
                  <c:v>2657</c:v>
                </c:pt>
                <c:pt idx="2658">
                  <c:v>2658</c:v>
                </c:pt>
                <c:pt idx="2659">
                  <c:v>2659</c:v>
                </c:pt>
                <c:pt idx="2660">
                  <c:v>2660</c:v>
                </c:pt>
                <c:pt idx="2661">
                  <c:v>2661</c:v>
                </c:pt>
                <c:pt idx="2662">
                  <c:v>2662</c:v>
                </c:pt>
                <c:pt idx="2663">
                  <c:v>2663</c:v>
                </c:pt>
                <c:pt idx="2664">
                  <c:v>2664</c:v>
                </c:pt>
                <c:pt idx="2665">
                  <c:v>2665</c:v>
                </c:pt>
                <c:pt idx="2666">
                  <c:v>2666</c:v>
                </c:pt>
                <c:pt idx="2667">
                  <c:v>2667</c:v>
                </c:pt>
                <c:pt idx="2668">
                  <c:v>2668</c:v>
                </c:pt>
                <c:pt idx="2669">
                  <c:v>2669</c:v>
                </c:pt>
                <c:pt idx="2670">
                  <c:v>2670</c:v>
                </c:pt>
                <c:pt idx="2671">
                  <c:v>2671</c:v>
                </c:pt>
                <c:pt idx="2672">
                  <c:v>2672</c:v>
                </c:pt>
                <c:pt idx="2673">
                  <c:v>2673</c:v>
                </c:pt>
                <c:pt idx="2674">
                  <c:v>2674</c:v>
                </c:pt>
                <c:pt idx="2675">
                  <c:v>2675</c:v>
                </c:pt>
                <c:pt idx="2676">
                  <c:v>2676</c:v>
                </c:pt>
                <c:pt idx="2677">
                  <c:v>2677</c:v>
                </c:pt>
                <c:pt idx="2678">
                  <c:v>2678</c:v>
                </c:pt>
                <c:pt idx="2679">
                  <c:v>2679</c:v>
                </c:pt>
                <c:pt idx="2680">
                  <c:v>2680</c:v>
                </c:pt>
                <c:pt idx="2681">
                  <c:v>2681</c:v>
                </c:pt>
                <c:pt idx="2682">
                  <c:v>2682</c:v>
                </c:pt>
                <c:pt idx="2683">
                  <c:v>2683</c:v>
                </c:pt>
                <c:pt idx="2684">
                  <c:v>2684</c:v>
                </c:pt>
                <c:pt idx="2685">
                  <c:v>2685</c:v>
                </c:pt>
                <c:pt idx="2686">
                  <c:v>2686</c:v>
                </c:pt>
                <c:pt idx="2687">
                  <c:v>2687</c:v>
                </c:pt>
                <c:pt idx="2688">
                  <c:v>2688</c:v>
                </c:pt>
                <c:pt idx="2689">
                  <c:v>2689</c:v>
                </c:pt>
                <c:pt idx="2690">
                  <c:v>2690</c:v>
                </c:pt>
                <c:pt idx="2691">
                  <c:v>2691</c:v>
                </c:pt>
                <c:pt idx="2692">
                  <c:v>2692</c:v>
                </c:pt>
                <c:pt idx="2693">
                  <c:v>2693</c:v>
                </c:pt>
                <c:pt idx="2694">
                  <c:v>2694</c:v>
                </c:pt>
                <c:pt idx="2695">
                  <c:v>2695</c:v>
                </c:pt>
                <c:pt idx="2696">
                  <c:v>2696</c:v>
                </c:pt>
                <c:pt idx="2697">
                  <c:v>2697</c:v>
                </c:pt>
                <c:pt idx="2698">
                  <c:v>2698</c:v>
                </c:pt>
                <c:pt idx="2699">
                  <c:v>2699</c:v>
                </c:pt>
                <c:pt idx="2700">
                  <c:v>2700</c:v>
                </c:pt>
                <c:pt idx="2701">
                  <c:v>2701</c:v>
                </c:pt>
                <c:pt idx="2702">
                  <c:v>2702</c:v>
                </c:pt>
                <c:pt idx="2703">
                  <c:v>2703</c:v>
                </c:pt>
                <c:pt idx="2704">
                  <c:v>2704</c:v>
                </c:pt>
                <c:pt idx="2705">
                  <c:v>2705</c:v>
                </c:pt>
                <c:pt idx="2706">
                  <c:v>2706</c:v>
                </c:pt>
                <c:pt idx="2707">
                  <c:v>2707</c:v>
                </c:pt>
                <c:pt idx="2708">
                  <c:v>2708</c:v>
                </c:pt>
                <c:pt idx="2709">
                  <c:v>2709</c:v>
                </c:pt>
                <c:pt idx="2710">
                  <c:v>2710</c:v>
                </c:pt>
                <c:pt idx="2711">
                  <c:v>2711</c:v>
                </c:pt>
                <c:pt idx="2712">
                  <c:v>2712</c:v>
                </c:pt>
                <c:pt idx="2713">
                  <c:v>2713</c:v>
                </c:pt>
                <c:pt idx="2714">
                  <c:v>2714</c:v>
                </c:pt>
                <c:pt idx="2715">
                  <c:v>2715</c:v>
                </c:pt>
                <c:pt idx="2716">
                  <c:v>2716</c:v>
                </c:pt>
                <c:pt idx="2717">
                  <c:v>2717</c:v>
                </c:pt>
                <c:pt idx="2718">
                  <c:v>2718</c:v>
                </c:pt>
                <c:pt idx="2719">
                  <c:v>2719</c:v>
                </c:pt>
                <c:pt idx="2720">
                  <c:v>2720</c:v>
                </c:pt>
                <c:pt idx="2721">
                  <c:v>2721</c:v>
                </c:pt>
                <c:pt idx="2722">
                  <c:v>2722</c:v>
                </c:pt>
                <c:pt idx="2723">
                  <c:v>2723</c:v>
                </c:pt>
                <c:pt idx="2724">
                  <c:v>2724</c:v>
                </c:pt>
                <c:pt idx="2725">
                  <c:v>2725</c:v>
                </c:pt>
                <c:pt idx="2726">
                  <c:v>2726</c:v>
                </c:pt>
                <c:pt idx="2727">
                  <c:v>2727</c:v>
                </c:pt>
                <c:pt idx="2728">
                  <c:v>2728</c:v>
                </c:pt>
                <c:pt idx="2729">
                  <c:v>2729</c:v>
                </c:pt>
                <c:pt idx="2730">
                  <c:v>2730</c:v>
                </c:pt>
                <c:pt idx="2731">
                  <c:v>2731</c:v>
                </c:pt>
                <c:pt idx="2732">
                  <c:v>2732</c:v>
                </c:pt>
                <c:pt idx="2733">
                  <c:v>2733</c:v>
                </c:pt>
                <c:pt idx="2734">
                  <c:v>2734</c:v>
                </c:pt>
                <c:pt idx="2735">
                  <c:v>2735</c:v>
                </c:pt>
                <c:pt idx="2736">
                  <c:v>2736</c:v>
                </c:pt>
                <c:pt idx="2737">
                  <c:v>2737</c:v>
                </c:pt>
                <c:pt idx="2738">
                  <c:v>2738</c:v>
                </c:pt>
                <c:pt idx="2739">
                  <c:v>2739</c:v>
                </c:pt>
                <c:pt idx="2740">
                  <c:v>2740</c:v>
                </c:pt>
                <c:pt idx="2741">
                  <c:v>2741</c:v>
                </c:pt>
                <c:pt idx="2742">
                  <c:v>2742</c:v>
                </c:pt>
                <c:pt idx="2743">
                  <c:v>2743</c:v>
                </c:pt>
                <c:pt idx="2744">
                  <c:v>2744</c:v>
                </c:pt>
                <c:pt idx="2745">
                  <c:v>2745</c:v>
                </c:pt>
                <c:pt idx="2746">
                  <c:v>2746</c:v>
                </c:pt>
                <c:pt idx="2747">
                  <c:v>2747</c:v>
                </c:pt>
                <c:pt idx="2748">
                  <c:v>2748</c:v>
                </c:pt>
                <c:pt idx="2749">
                  <c:v>2749</c:v>
                </c:pt>
                <c:pt idx="2750">
                  <c:v>2750</c:v>
                </c:pt>
                <c:pt idx="2751">
                  <c:v>2751</c:v>
                </c:pt>
                <c:pt idx="2752">
                  <c:v>2752</c:v>
                </c:pt>
                <c:pt idx="2753">
                  <c:v>2753</c:v>
                </c:pt>
                <c:pt idx="2754">
                  <c:v>2754</c:v>
                </c:pt>
                <c:pt idx="2755">
                  <c:v>2755</c:v>
                </c:pt>
                <c:pt idx="2756">
                  <c:v>2756</c:v>
                </c:pt>
                <c:pt idx="2757">
                  <c:v>2757</c:v>
                </c:pt>
                <c:pt idx="2758">
                  <c:v>2758</c:v>
                </c:pt>
                <c:pt idx="2759">
                  <c:v>2759</c:v>
                </c:pt>
                <c:pt idx="2760">
                  <c:v>2760</c:v>
                </c:pt>
                <c:pt idx="2761">
                  <c:v>2761</c:v>
                </c:pt>
                <c:pt idx="2762">
                  <c:v>2762</c:v>
                </c:pt>
                <c:pt idx="2763">
                  <c:v>2763</c:v>
                </c:pt>
                <c:pt idx="2764">
                  <c:v>2764</c:v>
                </c:pt>
                <c:pt idx="2765">
                  <c:v>2765</c:v>
                </c:pt>
                <c:pt idx="2766">
                  <c:v>2766</c:v>
                </c:pt>
                <c:pt idx="2767">
                  <c:v>2767</c:v>
                </c:pt>
                <c:pt idx="2768">
                  <c:v>2768</c:v>
                </c:pt>
                <c:pt idx="2769">
                  <c:v>2769</c:v>
                </c:pt>
                <c:pt idx="2770">
                  <c:v>2770</c:v>
                </c:pt>
                <c:pt idx="2771">
                  <c:v>2771</c:v>
                </c:pt>
                <c:pt idx="2772">
                  <c:v>2772</c:v>
                </c:pt>
                <c:pt idx="2773">
                  <c:v>2773</c:v>
                </c:pt>
                <c:pt idx="2774">
                  <c:v>2774</c:v>
                </c:pt>
                <c:pt idx="2775">
                  <c:v>2775</c:v>
                </c:pt>
                <c:pt idx="2776">
                  <c:v>2776</c:v>
                </c:pt>
                <c:pt idx="2777">
                  <c:v>2777</c:v>
                </c:pt>
                <c:pt idx="2778">
                  <c:v>2778</c:v>
                </c:pt>
                <c:pt idx="2779">
                  <c:v>2779</c:v>
                </c:pt>
                <c:pt idx="2780">
                  <c:v>2780</c:v>
                </c:pt>
                <c:pt idx="2781">
                  <c:v>2781</c:v>
                </c:pt>
                <c:pt idx="2782">
                  <c:v>2782</c:v>
                </c:pt>
                <c:pt idx="2783">
                  <c:v>2783</c:v>
                </c:pt>
                <c:pt idx="2784">
                  <c:v>2784</c:v>
                </c:pt>
                <c:pt idx="2785">
                  <c:v>2785</c:v>
                </c:pt>
                <c:pt idx="2786">
                  <c:v>2786</c:v>
                </c:pt>
                <c:pt idx="2787">
                  <c:v>2787</c:v>
                </c:pt>
                <c:pt idx="2788">
                  <c:v>2788</c:v>
                </c:pt>
                <c:pt idx="2789">
                  <c:v>2789</c:v>
                </c:pt>
                <c:pt idx="2790">
                  <c:v>2790</c:v>
                </c:pt>
                <c:pt idx="2791">
                  <c:v>2791</c:v>
                </c:pt>
                <c:pt idx="2792">
                  <c:v>2792</c:v>
                </c:pt>
                <c:pt idx="2793">
                  <c:v>2793</c:v>
                </c:pt>
                <c:pt idx="2794">
                  <c:v>2794</c:v>
                </c:pt>
                <c:pt idx="2795">
                  <c:v>2795</c:v>
                </c:pt>
                <c:pt idx="2796">
                  <c:v>2796</c:v>
                </c:pt>
                <c:pt idx="2797">
                  <c:v>2797</c:v>
                </c:pt>
                <c:pt idx="2798">
                  <c:v>2798</c:v>
                </c:pt>
                <c:pt idx="2799">
                  <c:v>2799</c:v>
                </c:pt>
                <c:pt idx="2800">
                  <c:v>2800</c:v>
                </c:pt>
                <c:pt idx="2801">
                  <c:v>2801</c:v>
                </c:pt>
                <c:pt idx="2802">
                  <c:v>2802</c:v>
                </c:pt>
                <c:pt idx="2803">
                  <c:v>2803</c:v>
                </c:pt>
                <c:pt idx="2804">
                  <c:v>2804</c:v>
                </c:pt>
                <c:pt idx="2805">
                  <c:v>2805</c:v>
                </c:pt>
                <c:pt idx="2806">
                  <c:v>2806</c:v>
                </c:pt>
                <c:pt idx="2807">
                  <c:v>2807</c:v>
                </c:pt>
                <c:pt idx="2808">
                  <c:v>2808</c:v>
                </c:pt>
                <c:pt idx="2809">
                  <c:v>2809</c:v>
                </c:pt>
                <c:pt idx="2810">
                  <c:v>2810</c:v>
                </c:pt>
                <c:pt idx="2811">
                  <c:v>2811</c:v>
                </c:pt>
                <c:pt idx="2812">
                  <c:v>2812</c:v>
                </c:pt>
                <c:pt idx="2813">
                  <c:v>2813</c:v>
                </c:pt>
                <c:pt idx="2814">
                  <c:v>2814</c:v>
                </c:pt>
                <c:pt idx="2815">
                  <c:v>2815</c:v>
                </c:pt>
                <c:pt idx="2816">
                  <c:v>2816</c:v>
                </c:pt>
                <c:pt idx="2817">
                  <c:v>2817</c:v>
                </c:pt>
                <c:pt idx="2818">
                  <c:v>2818</c:v>
                </c:pt>
                <c:pt idx="2819">
                  <c:v>2819</c:v>
                </c:pt>
                <c:pt idx="2820">
                  <c:v>2820</c:v>
                </c:pt>
                <c:pt idx="2821">
                  <c:v>2821</c:v>
                </c:pt>
                <c:pt idx="2822">
                  <c:v>2822</c:v>
                </c:pt>
                <c:pt idx="2823">
                  <c:v>2823</c:v>
                </c:pt>
                <c:pt idx="2824">
                  <c:v>2824</c:v>
                </c:pt>
                <c:pt idx="2825">
                  <c:v>2825</c:v>
                </c:pt>
                <c:pt idx="2826">
                  <c:v>2826</c:v>
                </c:pt>
                <c:pt idx="2827">
                  <c:v>2827</c:v>
                </c:pt>
                <c:pt idx="2828">
                  <c:v>2828</c:v>
                </c:pt>
                <c:pt idx="2829">
                  <c:v>2829</c:v>
                </c:pt>
                <c:pt idx="2830">
                  <c:v>2830</c:v>
                </c:pt>
                <c:pt idx="2831">
                  <c:v>2831</c:v>
                </c:pt>
                <c:pt idx="2832">
                  <c:v>2832</c:v>
                </c:pt>
                <c:pt idx="2833">
                  <c:v>2833</c:v>
                </c:pt>
                <c:pt idx="2834">
                  <c:v>2834</c:v>
                </c:pt>
                <c:pt idx="2835">
                  <c:v>2835</c:v>
                </c:pt>
                <c:pt idx="2836">
                  <c:v>2836</c:v>
                </c:pt>
                <c:pt idx="2837">
                  <c:v>2837</c:v>
                </c:pt>
                <c:pt idx="2838">
                  <c:v>2838</c:v>
                </c:pt>
                <c:pt idx="2839">
                  <c:v>2839</c:v>
                </c:pt>
                <c:pt idx="2840">
                  <c:v>2840</c:v>
                </c:pt>
                <c:pt idx="2841">
                  <c:v>2841</c:v>
                </c:pt>
                <c:pt idx="2842">
                  <c:v>2842</c:v>
                </c:pt>
                <c:pt idx="2843">
                  <c:v>2843</c:v>
                </c:pt>
                <c:pt idx="2844">
                  <c:v>2844</c:v>
                </c:pt>
                <c:pt idx="2845">
                  <c:v>2845</c:v>
                </c:pt>
                <c:pt idx="2846">
                  <c:v>2846</c:v>
                </c:pt>
                <c:pt idx="2847">
                  <c:v>2847</c:v>
                </c:pt>
                <c:pt idx="2848">
                  <c:v>2848</c:v>
                </c:pt>
                <c:pt idx="2849">
                  <c:v>2849</c:v>
                </c:pt>
                <c:pt idx="2850">
                  <c:v>2850</c:v>
                </c:pt>
                <c:pt idx="2851">
                  <c:v>2851</c:v>
                </c:pt>
                <c:pt idx="2852">
                  <c:v>2852</c:v>
                </c:pt>
                <c:pt idx="2853">
                  <c:v>2853</c:v>
                </c:pt>
                <c:pt idx="2854">
                  <c:v>2854</c:v>
                </c:pt>
                <c:pt idx="2855">
                  <c:v>2855</c:v>
                </c:pt>
                <c:pt idx="2856">
                  <c:v>2856</c:v>
                </c:pt>
                <c:pt idx="2857">
                  <c:v>2857</c:v>
                </c:pt>
                <c:pt idx="2858">
                  <c:v>2858</c:v>
                </c:pt>
                <c:pt idx="2859">
                  <c:v>2859</c:v>
                </c:pt>
                <c:pt idx="2860">
                  <c:v>2860</c:v>
                </c:pt>
                <c:pt idx="2861">
                  <c:v>2861</c:v>
                </c:pt>
                <c:pt idx="2862">
                  <c:v>2862</c:v>
                </c:pt>
                <c:pt idx="2863">
                  <c:v>2863</c:v>
                </c:pt>
                <c:pt idx="2864">
                  <c:v>2864</c:v>
                </c:pt>
                <c:pt idx="2865">
                  <c:v>2865</c:v>
                </c:pt>
                <c:pt idx="2866">
                  <c:v>2866</c:v>
                </c:pt>
                <c:pt idx="2867">
                  <c:v>2867</c:v>
                </c:pt>
                <c:pt idx="2868">
                  <c:v>2868</c:v>
                </c:pt>
                <c:pt idx="2869">
                  <c:v>2869</c:v>
                </c:pt>
                <c:pt idx="2870">
                  <c:v>2870</c:v>
                </c:pt>
                <c:pt idx="2871">
                  <c:v>2871</c:v>
                </c:pt>
                <c:pt idx="2872">
                  <c:v>2872</c:v>
                </c:pt>
                <c:pt idx="2873">
                  <c:v>2873</c:v>
                </c:pt>
                <c:pt idx="2874">
                  <c:v>2874</c:v>
                </c:pt>
                <c:pt idx="2875">
                  <c:v>2875</c:v>
                </c:pt>
                <c:pt idx="2876">
                  <c:v>2876</c:v>
                </c:pt>
                <c:pt idx="2877">
                  <c:v>2877</c:v>
                </c:pt>
                <c:pt idx="2878">
                  <c:v>2878</c:v>
                </c:pt>
                <c:pt idx="2879">
                  <c:v>2879</c:v>
                </c:pt>
                <c:pt idx="2880">
                  <c:v>2880</c:v>
                </c:pt>
                <c:pt idx="2881">
                  <c:v>2881</c:v>
                </c:pt>
                <c:pt idx="2882">
                  <c:v>2882</c:v>
                </c:pt>
                <c:pt idx="2883">
                  <c:v>2883</c:v>
                </c:pt>
                <c:pt idx="2884">
                  <c:v>2884</c:v>
                </c:pt>
                <c:pt idx="2885">
                  <c:v>2885</c:v>
                </c:pt>
                <c:pt idx="2886">
                  <c:v>2886</c:v>
                </c:pt>
                <c:pt idx="2887">
                  <c:v>2887</c:v>
                </c:pt>
                <c:pt idx="2888">
                  <c:v>2888</c:v>
                </c:pt>
                <c:pt idx="2889">
                  <c:v>2889</c:v>
                </c:pt>
                <c:pt idx="2890">
                  <c:v>2890</c:v>
                </c:pt>
                <c:pt idx="2891">
                  <c:v>2891</c:v>
                </c:pt>
                <c:pt idx="2892">
                  <c:v>2892</c:v>
                </c:pt>
                <c:pt idx="2893">
                  <c:v>2893</c:v>
                </c:pt>
                <c:pt idx="2894">
                  <c:v>2894</c:v>
                </c:pt>
                <c:pt idx="2895">
                  <c:v>2895</c:v>
                </c:pt>
                <c:pt idx="2896">
                  <c:v>2896</c:v>
                </c:pt>
                <c:pt idx="2897">
                  <c:v>2897</c:v>
                </c:pt>
                <c:pt idx="2898">
                  <c:v>2898</c:v>
                </c:pt>
                <c:pt idx="2899">
                  <c:v>2899</c:v>
                </c:pt>
                <c:pt idx="2900">
                  <c:v>2900</c:v>
                </c:pt>
                <c:pt idx="2901">
                  <c:v>2901</c:v>
                </c:pt>
                <c:pt idx="2902">
                  <c:v>2902</c:v>
                </c:pt>
                <c:pt idx="2903">
                  <c:v>2903</c:v>
                </c:pt>
                <c:pt idx="2904">
                  <c:v>2904</c:v>
                </c:pt>
                <c:pt idx="2905">
                  <c:v>2905</c:v>
                </c:pt>
                <c:pt idx="2906">
                  <c:v>2906</c:v>
                </c:pt>
                <c:pt idx="2907">
                  <c:v>2907</c:v>
                </c:pt>
                <c:pt idx="2908">
                  <c:v>2908</c:v>
                </c:pt>
                <c:pt idx="2909">
                  <c:v>2909</c:v>
                </c:pt>
                <c:pt idx="2910">
                  <c:v>2910</c:v>
                </c:pt>
                <c:pt idx="2911">
                  <c:v>2911</c:v>
                </c:pt>
                <c:pt idx="2912">
                  <c:v>2912</c:v>
                </c:pt>
                <c:pt idx="2913">
                  <c:v>2913</c:v>
                </c:pt>
                <c:pt idx="2914">
                  <c:v>2914</c:v>
                </c:pt>
                <c:pt idx="2915">
                  <c:v>2915</c:v>
                </c:pt>
                <c:pt idx="2916">
                  <c:v>2916</c:v>
                </c:pt>
                <c:pt idx="2917">
                  <c:v>2917</c:v>
                </c:pt>
                <c:pt idx="2918">
                  <c:v>2918</c:v>
                </c:pt>
                <c:pt idx="2919">
                  <c:v>2919</c:v>
                </c:pt>
                <c:pt idx="2920">
                  <c:v>2920</c:v>
                </c:pt>
                <c:pt idx="2921">
                  <c:v>2921</c:v>
                </c:pt>
                <c:pt idx="2922">
                  <c:v>2922</c:v>
                </c:pt>
                <c:pt idx="2923">
                  <c:v>2923</c:v>
                </c:pt>
                <c:pt idx="2924">
                  <c:v>2924</c:v>
                </c:pt>
                <c:pt idx="2925">
                  <c:v>2925</c:v>
                </c:pt>
                <c:pt idx="2926">
                  <c:v>2926</c:v>
                </c:pt>
                <c:pt idx="2927">
                  <c:v>2927</c:v>
                </c:pt>
                <c:pt idx="2928">
                  <c:v>2928</c:v>
                </c:pt>
                <c:pt idx="2929">
                  <c:v>2929</c:v>
                </c:pt>
                <c:pt idx="2930">
                  <c:v>2930</c:v>
                </c:pt>
                <c:pt idx="2931">
                  <c:v>2931</c:v>
                </c:pt>
                <c:pt idx="2932">
                  <c:v>2932</c:v>
                </c:pt>
                <c:pt idx="2933">
                  <c:v>2933</c:v>
                </c:pt>
                <c:pt idx="2934">
                  <c:v>2934</c:v>
                </c:pt>
                <c:pt idx="2935">
                  <c:v>2935</c:v>
                </c:pt>
                <c:pt idx="2936">
                  <c:v>2936</c:v>
                </c:pt>
                <c:pt idx="2937">
                  <c:v>2937</c:v>
                </c:pt>
                <c:pt idx="2938">
                  <c:v>2938</c:v>
                </c:pt>
                <c:pt idx="2939">
                  <c:v>2939</c:v>
                </c:pt>
                <c:pt idx="2940">
                  <c:v>2940</c:v>
                </c:pt>
                <c:pt idx="2941">
                  <c:v>2941</c:v>
                </c:pt>
                <c:pt idx="2942">
                  <c:v>2942</c:v>
                </c:pt>
                <c:pt idx="2943">
                  <c:v>2943</c:v>
                </c:pt>
                <c:pt idx="2944">
                  <c:v>2944</c:v>
                </c:pt>
                <c:pt idx="2945">
                  <c:v>2945</c:v>
                </c:pt>
                <c:pt idx="2946">
                  <c:v>2946</c:v>
                </c:pt>
                <c:pt idx="2947">
                  <c:v>2947</c:v>
                </c:pt>
                <c:pt idx="2948">
                  <c:v>2948</c:v>
                </c:pt>
                <c:pt idx="2949">
                  <c:v>2949</c:v>
                </c:pt>
                <c:pt idx="2950">
                  <c:v>2950</c:v>
                </c:pt>
                <c:pt idx="2951">
                  <c:v>2951</c:v>
                </c:pt>
                <c:pt idx="2952">
                  <c:v>2952</c:v>
                </c:pt>
                <c:pt idx="2953">
                  <c:v>2953</c:v>
                </c:pt>
                <c:pt idx="2954">
                  <c:v>2954</c:v>
                </c:pt>
                <c:pt idx="2955">
                  <c:v>2955</c:v>
                </c:pt>
                <c:pt idx="2956">
                  <c:v>2956</c:v>
                </c:pt>
                <c:pt idx="2957">
                  <c:v>2957</c:v>
                </c:pt>
                <c:pt idx="2958">
                  <c:v>2958</c:v>
                </c:pt>
                <c:pt idx="2959">
                  <c:v>2959</c:v>
                </c:pt>
                <c:pt idx="2960">
                  <c:v>2960</c:v>
                </c:pt>
                <c:pt idx="2961">
                  <c:v>2961</c:v>
                </c:pt>
                <c:pt idx="2962">
                  <c:v>2962</c:v>
                </c:pt>
                <c:pt idx="2963">
                  <c:v>2963</c:v>
                </c:pt>
                <c:pt idx="2964">
                  <c:v>2964</c:v>
                </c:pt>
                <c:pt idx="2965">
                  <c:v>2965</c:v>
                </c:pt>
                <c:pt idx="2966">
                  <c:v>2966</c:v>
                </c:pt>
                <c:pt idx="2967">
                  <c:v>2967</c:v>
                </c:pt>
                <c:pt idx="2968">
                  <c:v>2968</c:v>
                </c:pt>
                <c:pt idx="2969">
                  <c:v>2969</c:v>
                </c:pt>
                <c:pt idx="2970">
                  <c:v>2970</c:v>
                </c:pt>
                <c:pt idx="2971">
                  <c:v>2971</c:v>
                </c:pt>
                <c:pt idx="2972">
                  <c:v>2972</c:v>
                </c:pt>
                <c:pt idx="2973">
                  <c:v>2973</c:v>
                </c:pt>
                <c:pt idx="2974">
                  <c:v>2974</c:v>
                </c:pt>
                <c:pt idx="2975">
                  <c:v>2975</c:v>
                </c:pt>
                <c:pt idx="2976">
                  <c:v>2976</c:v>
                </c:pt>
                <c:pt idx="2977">
                  <c:v>2977</c:v>
                </c:pt>
                <c:pt idx="2978">
                  <c:v>2978</c:v>
                </c:pt>
                <c:pt idx="2979">
                  <c:v>2979</c:v>
                </c:pt>
                <c:pt idx="2980">
                  <c:v>2980</c:v>
                </c:pt>
                <c:pt idx="2981">
                  <c:v>2981</c:v>
                </c:pt>
                <c:pt idx="2982">
                  <c:v>2982</c:v>
                </c:pt>
                <c:pt idx="2983">
                  <c:v>2983</c:v>
                </c:pt>
                <c:pt idx="2984">
                  <c:v>2984</c:v>
                </c:pt>
                <c:pt idx="2985">
                  <c:v>2985</c:v>
                </c:pt>
                <c:pt idx="2986">
                  <c:v>2986</c:v>
                </c:pt>
                <c:pt idx="2987">
                  <c:v>2987</c:v>
                </c:pt>
                <c:pt idx="2988">
                  <c:v>2988</c:v>
                </c:pt>
                <c:pt idx="2989">
                  <c:v>2989</c:v>
                </c:pt>
                <c:pt idx="2990">
                  <c:v>2990</c:v>
                </c:pt>
                <c:pt idx="2991">
                  <c:v>2991</c:v>
                </c:pt>
                <c:pt idx="2992">
                  <c:v>2992</c:v>
                </c:pt>
                <c:pt idx="2993">
                  <c:v>2993</c:v>
                </c:pt>
                <c:pt idx="2994">
                  <c:v>2994</c:v>
                </c:pt>
                <c:pt idx="2995">
                  <c:v>2995</c:v>
                </c:pt>
                <c:pt idx="2996">
                  <c:v>2996</c:v>
                </c:pt>
                <c:pt idx="2997">
                  <c:v>2997</c:v>
                </c:pt>
                <c:pt idx="2998">
                  <c:v>2998</c:v>
                </c:pt>
                <c:pt idx="2999">
                  <c:v>2999</c:v>
                </c:pt>
                <c:pt idx="3000">
                  <c:v>3000</c:v>
                </c:pt>
                <c:pt idx="3001">
                  <c:v>3001</c:v>
                </c:pt>
                <c:pt idx="3002">
                  <c:v>3002</c:v>
                </c:pt>
                <c:pt idx="3003">
                  <c:v>3003</c:v>
                </c:pt>
                <c:pt idx="3004">
                  <c:v>3004</c:v>
                </c:pt>
                <c:pt idx="3005">
                  <c:v>3005</c:v>
                </c:pt>
                <c:pt idx="3006">
                  <c:v>3006</c:v>
                </c:pt>
                <c:pt idx="3007">
                  <c:v>3007</c:v>
                </c:pt>
                <c:pt idx="3008">
                  <c:v>3008</c:v>
                </c:pt>
                <c:pt idx="3009">
                  <c:v>3009</c:v>
                </c:pt>
                <c:pt idx="3010">
                  <c:v>3010</c:v>
                </c:pt>
                <c:pt idx="3011">
                  <c:v>3011</c:v>
                </c:pt>
                <c:pt idx="3012">
                  <c:v>3012</c:v>
                </c:pt>
                <c:pt idx="3013">
                  <c:v>3013</c:v>
                </c:pt>
                <c:pt idx="3014">
                  <c:v>3014</c:v>
                </c:pt>
                <c:pt idx="3015">
                  <c:v>3015</c:v>
                </c:pt>
                <c:pt idx="3016">
                  <c:v>3016</c:v>
                </c:pt>
                <c:pt idx="3017">
                  <c:v>3017</c:v>
                </c:pt>
                <c:pt idx="3018">
                  <c:v>3018</c:v>
                </c:pt>
                <c:pt idx="3019">
                  <c:v>3019</c:v>
                </c:pt>
                <c:pt idx="3020">
                  <c:v>3020</c:v>
                </c:pt>
                <c:pt idx="3021">
                  <c:v>3021</c:v>
                </c:pt>
                <c:pt idx="3022">
                  <c:v>3022</c:v>
                </c:pt>
                <c:pt idx="3023">
                  <c:v>3023</c:v>
                </c:pt>
                <c:pt idx="3024">
                  <c:v>3024</c:v>
                </c:pt>
                <c:pt idx="3025">
                  <c:v>3025</c:v>
                </c:pt>
                <c:pt idx="3026">
                  <c:v>3026</c:v>
                </c:pt>
                <c:pt idx="3027">
                  <c:v>3027</c:v>
                </c:pt>
                <c:pt idx="3028">
                  <c:v>3028</c:v>
                </c:pt>
                <c:pt idx="3029">
                  <c:v>3029</c:v>
                </c:pt>
                <c:pt idx="3030">
                  <c:v>3030</c:v>
                </c:pt>
                <c:pt idx="3031">
                  <c:v>3031</c:v>
                </c:pt>
                <c:pt idx="3032">
                  <c:v>3032</c:v>
                </c:pt>
                <c:pt idx="3033">
                  <c:v>3033</c:v>
                </c:pt>
                <c:pt idx="3034">
                  <c:v>3034</c:v>
                </c:pt>
                <c:pt idx="3035">
                  <c:v>3035</c:v>
                </c:pt>
                <c:pt idx="3036">
                  <c:v>3036</c:v>
                </c:pt>
                <c:pt idx="3037">
                  <c:v>3037</c:v>
                </c:pt>
                <c:pt idx="3038">
                  <c:v>3038</c:v>
                </c:pt>
                <c:pt idx="3039">
                  <c:v>3039</c:v>
                </c:pt>
                <c:pt idx="3040">
                  <c:v>3040</c:v>
                </c:pt>
                <c:pt idx="3041">
                  <c:v>3041</c:v>
                </c:pt>
                <c:pt idx="3042">
                  <c:v>3042</c:v>
                </c:pt>
                <c:pt idx="3043">
                  <c:v>3043</c:v>
                </c:pt>
                <c:pt idx="3044">
                  <c:v>3044</c:v>
                </c:pt>
                <c:pt idx="3045">
                  <c:v>3045</c:v>
                </c:pt>
                <c:pt idx="3046">
                  <c:v>3046</c:v>
                </c:pt>
                <c:pt idx="3047">
                  <c:v>3047</c:v>
                </c:pt>
                <c:pt idx="3048">
                  <c:v>3048</c:v>
                </c:pt>
                <c:pt idx="3049">
                  <c:v>3049</c:v>
                </c:pt>
                <c:pt idx="3050">
                  <c:v>3050</c:v>
                </c:pt>
                <c:pt idx="3051">
                  <c:v>3051</c:v>
                </c:pt>
                <c:pt idx="3052">
                  <c:v>3052</c:v>
                </c:pt>
                <c:pt idx="3053">
                  <c:v>3053</c:v>
                </c:pt>
                <c:pt idx="3054">
                  <c:v>3054</c:v>
                </c:pt>
                <c:pt idx="3055">
                  <c:v>3055</c:v>
                </c:pt>
                <c:pt idx="3056">
                  <c:v>3056</c:v>
                </c:pt>
                <c:pt idx="3057">
                  <c:v>3057</c:v>
                </c:pt>
                <c:pt idx="3058">
                  <c:v>3058</c:v>
                </c:pt>
                <c:pt idx="3059">
                  <c:v>3059</c:v>
                </c:pt>
                <c:pt idx="3060">
                  <c:v>3060</c:v>
                </c:pt>
                <c:pt idx="3061">
                  <c:v>3061</c:v>
                </c:pt>
                <c:pt idx="3062">
                  <c:v>3062</c:v>
                </c:pt>
                <c:pt idx="3063">
                  <c:v>3063</c:v>
                </c:pt>
                <c:pt idx="3064">
                  <c:v>3064</c:v>
                </c:pt>
                <c:pt idx="3065">
                  <c:v>3065</c:v>
                </c:pt>
                <c:pt idx="3066">
                  <c:v>3066</c:v>
                </c:pt>
                <c:pt idx="3067">
                  <c:v>3067</c:v>
                </c:pt>
                <c:pt idx="3068">
                  <c:v>3068</c:v>
                </c:pt>
                <c:pt idx="3069">
                  <c:v>3069</c:v>
                </c:pt>
                <c:pt idx="3070">
                  <c:v>3070</c:v>
                </c:pt>
                <c:pt idx="3071">
                  <c:v>3071</c:v>
                </c:pt>
                <c:pt idx="3072">
                  <c:v>3072</c:v>
                </c:pt>
                <c:pt idx="3073">
                  <c:v>3073</c:v>
                </c:pt>
                <c:pt idx="3074">
                  <c:v>3074</c:v>
                </c:pt>
                <c:pt idx="3075">
                  <c:v>3075</c:v>
                </c:pt>
                <c:pt idx="3076">
                  <c:v>3076</c:v>
                </c:pt>
                <c:pt idx="3077">
                  <c:v>3077</c:v>
                </c:pt>
                <c:pt idx="3078">
                  <c:v>3078</c:v>
                </c:pt>
                <c:pt idx="3079">
                  <c:v>3079</c:v>
                </c:pt>
                <c:pt idx="3080">
                  <c:v>3080</c:v>
                </c:pt>
                <c:pt idx="3081">
                  <c:v>3081</c:v>
                </c:pt>
                <c:pt idx="3082">
                  <c:v>3082</c:v>
                </c:pt>
                <c:pt idx="3083">
                  <c:v>3083</c:v>
                </c:pt>
                <c:pt idx="3084">
                  <c:v>3084</c:v>
                </c:pt>
                <c:pt idx="3085">
                  <c:v>3085</c:v>
                </c:pt>
                <c:pt idx="3086">
                  <c:v>3086</c:v>
                </c:pt>
                <c:pt idx="3087">
                  <c:v>3087</c:v>
                </c:pt>
                <c:pt idx="3088">
                  <c:v>3088</c:v>
                </c:pt>
                <c:pt idx="3089">
                  <c:v>3089</c:v>
                </c:pt>
                <c:pt idx="3090">
                  <c:v>3090</c:v>
                </c:pt>
                <c:pt idx="3091">
                  <c:v>3091</c:v>
                </c:pt>
                <c:pt idx="3092">
                  <c:v>3092</c:v>
                </c:pt>
                <c:pt idx="3093">
                  <c:v>3093</c:v>
                </c:pt>
                <c:pt idx="3094">
                  <c:v>3094</c:v>
                </c:pt>
                <c:pt idx="3095">
                  <c:v>3095</c:v>
                </c:pt>
                <c:pt idx="3096">
                  <c:v>3096</c:v>
                </c:pt>
                <c:pt idx="3097">
                  <c:v>3097</c:v>
                </c:pt>
                <c:pt idx="3098">
                  <c:v>3098</c:v>
                </c:pt>
                <c:pt idx="3099">
                  <c:v>3099</c:v>
                </c:pt>
                <c:pt idx="3100">
                  <c:v>3100</c:v>
                </c:pt>
                <c:pt idx="3101">
                  <c:v>3101</c:v>
                </c:pt>
                <c:pt idx="3102">
                  <c:v>3102</c:v>
                </c:pt>
                <c:pt idx="3103">
                  <c:v>3103</c:v>
                </c:pt>
                <c:pt idx="3104">
                  <c:v>3104</c:v>
                </c:pt>
                <c:pt idx="3105">
                  <c:v>3105</c:v>
                </c:pt>
                <c:pt idx="3106">
                  <c:v>3106</c:v>
                </c:pt>
                <c:pt idx="3107">
                  <c:v>3107</c:v>
                </c:pt>
                <c:pt idx="3108">
                  <c:v>3108</c:v>
                </c:pt>
                <c:pt idx="3109">
                  <c:v>3109</c:v>
                </c:pt>
                <c:pt idx="3110">
                  <c:v>3110</c:v>
                </c:pt>
                <c:pt idx="3111">
                  <c:v>3111</c:v>
                </c:pt>
                <c:pt idx="3112">
                  <c:v>3112</c:v>
                </c:pt>
                <c:pt idx="3113">
                  <c:v>3113</c:v>
                </c:pt>
                <c:pt idx="3114">
                  <c:v>3114</c:v>
                </c:pt>
                <c:pt idx="3115">
                  <c:v>3115</c:v>
                </c:pt>
                <c:pt idx="3116">
                  <c:v>3116</c:v>
                </c:pt>
                <c:pt idx="3117">
                  <c:v>3117</c:v>
                </c:pt>
                <c:pt idx="3118">
                  <c:v>3118</c:v>
                </c:pt>
                <c:pt idx="3119">
                  <c:v>3119</c:v>
                </c:pt>
                <c:pt idx="3120">
                  <c:v>3120</c:v>
                </c:pt>
                <c:pt idx="3121">
                  <c:v>3121</c:v>
                </c:pt>
                <c:pt idx="3122">
                  <c:v>3122</c:v>
                </c:pt>
                <c:pt idx="3123">
                  <c:v>3123</c:v>
                </c:pt>
                <c:pt idx="3124">
                  <c:v>3124</c:v>
                </c:pt>
                <c:pt idx="3125">
                  <c:v>3125</c:v>
                </c:pt>
                <c:pt idx="3126">
                  <c:v>3126</c:v>
                </c:pt>
                <c:pt idx="3127">
                  <c:v>3127</c:v>
                </c:pt>
                <c:pt idx="3128">
                  <c:v>3128</c:v>
                </c:pt>
                <c:pt idx="3129">
                  <c:v>3129</c:v>
                </c:pt>
                <c:pt idx="3130">
                  <c:v>3130</c:v>
                </c:pt>
                <c:pt idx="3131">
                  <c:v>3131</c:v>
                </c:pt>
                <c:pt idx="3132">
                  <c:v>3132</c:v>
                </c:pt>
                <c:pt idx="3133">
                  <c:v>3133</c:v>
                </c:pt>
                <c:pt idx="3134">
                  <c:v>3134</c:v>
                </c:pt>
                <c:pt idx="3135">
                  <c:v>3135</c:v>
                </c:pt>
                <c:pt idx="3136">
                  <c:v>3136</c:v>
                </c:pt>
                <c:pt idx="3137">
                  <c:v>3137</c:v>
                </c:pt>
                <c:pt idx="3138">
                  <c:v>3138</c:v>
                </c:pt>
                <c:pt idx="3139">
                  <c:v>3139</c:v>
                </c:pt>
                <c:pt idx="3140">
                  <c:v>3140</c:v>
                </c:pt>
                <c:pt idx="3141">
                  <c:v>3141</c:v>
                </c:pt>
                <c:pt idx="3142">
                  <c:v>3142</c:v>
                </c:pt>
                <c:pt idx="3143">
                  <c:v>3143</c:v>
                </c:pt>
                <c:pt idx="3144">
                  <c:v>3144</c:v>
                </c:pt>
                <c:pt idx="3145">
                  <c:v>3145</c:v>
                </c:pt>
                <c:pt idx="3146">
                  <c:v>3146</c:v>
                </c:pt>
                <c:pt idx="3147">
                  <c:v>3147</c:v>
                </c:pt>
                <c:pt idx="3148">
                  <c:v>3148</c:v>
                </c:pt>
                <c:pt idx="3149">
                  <c:v>3149</c:v>
                </c:pt>
                <c:pt idx="3150">
                  <c:v>3150</c:v>
                </c:pt>
                <c:pt idx="3151">
                  <c:v>3151</c:v>
                </c:pt>
                <c:pt idx="3152">
                  <c:v>3152</c:v>
                </c:pt>
                <c:pt idx="3153">
                  <c:v>3153</c:v>
                </c:pt>
                <c:pt idx="3154">
                  <c:v>3154</c:v>
                </c:pt>
                <c:pt idx="3155">
                  <c:v>3155</c:v>
                </c:pt>
                <c:pt idx="3156">
                  <c:v>3156</c:v>
                </c:pt>
                <c:pt idx="3157">
                  <c:v>3157</c:v>
                </c:pt>
                <c:pt idx="3158">
                  <c:v>3158</c:v>
                </c:pt>
                <c:pt idx="3159">
                  <c:v>3159</c:v>
                </c:pt>
                <c:pt idx="3160">
                  <c:v>3160</c:v>
                </c:pt>
                <c:pt idx="3161">
                  <c:v>3161</c:v>
                </c:pt>
                <c:pt idx="3162">
                  <c:v>3162</c:v>
                </c:pt>
                <c:pt idx="3163">
                  <c:v>3163</c:v>
                </c:pt>
                <c:pt idx="3164">
                  <c:v>3164</c:v>
                </c:pt>
                <c:pt idx="3165">
                  <c:v>3165</c:v>
                </c:pt>
                <c:pt idx="3166">
                  <c:v>3166</c:v>
                </c:pt>
                <c:pt idx="3167">
                  <c:v>3167</c:v>
                </c:pt>
                <c:pt idx="3168">
                  <c:v>3168</c:v>
                </c:pt>
                <c:pt idx="3169">
                  <c:v>3169</c:v>
                </c:pt>
                <c:pt idx="3170">
                  <c:v>3170</c:v>
                </c:pt>
                <c:pt idx="3171">
                  <c:v>3171</c:v>
                </c:pt>
                <c:pt idx="3172">
                  <c:v>3172</c:v>
                </c:pt>
                <c:pt idx="3173">
                  <c:v>3173</c:v>
                </c:pt>
                <c:pt idx="3174">
                  <c:v>3174</c:v>
                </c:pt>
                <c:pt idx="3175">
                  <c:v>3175</c:v>
                </c:pt>
                <c:pt idx="3176">
                  <c:v>3176</c:v>
                </c:pt>
                <c:pt idx="3177">
                  <c:v>3177</c:v>
                </c:pt>
                <c:pt idx="3178">
                  <c:v>3178</c:v>
                </c:pt>
                <c:pt idx="3179">
                  <c:v>3179</c:v>
                </c:pt>
                <c:pt idx="3180">
                  <c:v>3180</c:v>
                </c:pt>
                <c:pt idx="3181">
                  <c:v>3181</c:v>
                </c:pt>
                <c:pt idx="3182">
                  <c:v>3182</c:v>
                </c:pt>
                <c:pt idx="3183">
                  <c:v>3183</c:v>
                </c:pt>
                <c:pt idx="3184">
                  <c:v>3184</c:v>
                </c:pt>
                <c:pt idx="3185">
                  <c:v>3185</c:v>
                </c:pt>
                <c:pt idx="3186">
                  <c:v>3186</c:v>
                </c:pt>
                <c:pt idx="3187">
                  <c:v>3187</c:v>
                </c:pt>
                <c:pt idx="3188">
                  <c:v>3188</c:v>
                </c:pt>
                <c:pt idx="3189">
                  <c:v>3189</c:v>
                </c:pt>
                <c:pt idx="3190">
                  <c:v>3190</c:v>
                </c:pt>
                <c:pt idx="3191">
                  <c:v>3191</c:v>
                </c:pt>
                <c:pt idx="3192">
                  <c:v>3192</c:v>
                </c:pt>
                <c:pt idx="3193">
                  <c:v>3193</c:v>
                </c:pt>
                <c:pt idx="3194">
                  <c:v>3194</c:v>
                </c:pt>
                <c:pt idx="3195">
                  <c:v>3195</c:v>
                </c:pt>
                <c:pt idx="3196">
                  <c:v>3196</c:v>
                </c:pt>
                <c:pt idx="3197">
                  <c:v>3197</c:v>
                </c:pt>
                <c:pt idx="3198">
                  <c:v>3198</c:v>
                </c:pt>
                <c:pt idx="3199">
                  <c:v>3199</c:v>
                </c:pt>
                <c:pt idx="3200">
                  <c:v>3200</c:v>
                </c:pt>
                <c:pt idx="3201">
                  <c:v>3201</c:v>
                </c:pt>
                <c:pt idx="3202">
                  <c:v>3202</c:v>
                </c:pt>
                <c:pt idx="3203">
                  <c:v>3203</c:v>
                </c:pt>
                <c:pt idx="3204">
                  <c:v>3204</c:v>
                </c:pt>
                <c:pt idx="3205">
                  <c:v>3205</c:v>
                </c:pt>
                <c:pt idx="3206">
                  <c:v>3206</c:v>
                </c:pt>
                <c:pt idx="3207">
                  <c:v>3207</c:v>
                </c:pt>
                <c:pt idx="3208">
                  <c:v>3208</c:v>
                </c:pt>
                <c:pt idx="3209">
                  <c:v>3209</c:v>
                </c:pt>
                <c:pt idx="3210">
                  <c:v>3210</c:v>
                </c:pt>
                <c:pt idx="3211">
                  <c:v>3211</c:v>
                </c:pt>
                <c:pt idx="3212">
                  <c:v>3212</c:v>
                </c:pt>
                <c:pt idx="3213">
                  <c:v>3213</c:v>
                </c:pt>
                <c:pt idx="3214">
                  <c:v>3214</c:v>
                </c:pt>
                <c:pt idx="3215">
                  <c:v>3215</c:v>
                </c:pt>
                <c:pt idx="3216">
                  <c:v>3216</c:v>
                </c:pt>
                <c:pt idx="3217">
                  <c:v>3217</c:v>
                </c:pt>
                <c:pt idx="3218">
                  <c:v>3218</c:v>
                </c:pt>
                <c:pt idx="3219">
                  <c:v>3219</c:v>
                </c:pt>
                <c:pt idx="3220">
                  <c:v>3220</c:v>
                </c:pt>
                <c:pt idx="3221">
                  <c:v>3221</c:v>
                </c:pt>
                <c:pt idx="3222">
                  <c:v>3222</c:v>
                </c:pt>
                <c:pt idx="3223">
                  <c:v>3223</c:v>
                </c:pt>
                <c:pt idx="3224">
                  <c:v>3224</c:v>
                </c:pt>
                <c:pt idx="3225">
                  <c:v>3225</c:v>
                </c:pt>
                <c:pt idx="3226">
                  <c:v>3226</c:v>
                </c:pt>
                <c:pt idx="3227">
                  <c:v>3227</c:v>
                </c:pt>
                <c:pt idx="3228">
                  <c:v>3228</c:v>
                </c:pt>
                <c:pt idx="3229">
                  <c:v>3229</c:v>
                </c:pt>
                <c:pt idx="3230">
                  <c:v>3230</c:v>
                </c:pt>
                <c:pt idx="3231">
                  <c:v>3231</c:v>
                </c:pt>
                <c:pt idx="3232">
                  <c:v>3232</c:v>
                </c:pt>
                <c:pt idx="3233">
                  <c:v>3233</c:v>
                </c:pt>
                <c:pt idx="3234">
                  <c:v>3234</c:v>
                </c:pt>
                <c:pt idx="3235">
                  <c:v>3235</c:v>
                </c:pt>
                <c:pt idx="3236">
                  <c:v>3236</c:v>
                </c:pt>
                <c:pt idx="3237">
                  <c:v>3237</c:v>
                </c:pt>
                <c:pt idx="3238">
                  <c:v>3238</c:v>
                </c:pt>
                <c:pt idx="3239">
                  <c:v>3239</c:v>
                </c:pt>
                <c:pt idx="3240">
                  <c:v>3240</c:v>
                </c:pt>
                <c:pt idx="3241">
                  <c:v>3241</c:v>
                </c:pt>
                <c:pt idx="3242">
                  <c:v>3242</c:v>
                </c:pt>
                <c:pt idx="3243">
                  <c:v>3243</c:v>
                </c:pt>
                <c:pt idx="3244">
                  <c:v>3244</c:v>
                </c:pt>
                <c:pt idx="3245">
                  <c:v>3245</c:v>
                </c:pt>
                <c:pt idx="3246">
                  <c:v>3246</c:v>
                </c:pt>
                <c:pt idx="3247">
                  <c:v>3247</c:v>
                </c:pt>
                <c:pt idx="3248">
                  <c:v>3248</c:v>
                </c:pt>
                <c:pt idx="3249">
                  <c:v>3249</c:v>
                </c:pt>
                <c:pt idx="3250">
                  <c:v>3250</c:v>
                </c:pt>
                <c:pt idx="3251">
                  <c:v>3251</c:v>
                </c:pt>
                <c:pt idx="3252">
                  <c:v>3252</c:v>
                </c:pt>
                <c:pt idx="3253">
                  <c:v>3253</c:v>
                </c:pt>
                <c:pt idx="3254">
                  <c:v>3254</c:v>
                </c:pt>
                <c:pt idx="3255">
                  <c:v>3255</c:v>
                </c:pt>
                <c:pt idx="3256">
                  <c:v>3256</c:v>
                </c:pt>
                <c:pt idx="3257">
                  <c:v>3257</c:v>
                </c:pt>
                <c:pt idx="3258">
                  <c:v>3258</c:v>
                </c:pt>
                <c:pt idx="3259">
                  <c:v>3259</c:v>
                </c:pt>
                <c:pt idx="3260">
                  <c:v>3260</c:v>
                </c:pt>
                <c:pt idx="3261">
                  <c:v>3261</c:v>
                </c:pt>
                <c:pt idx="3262">
                  <c:v>3262</c:v>
                </c:pt>
                <c:pt idx="3263">
                  <c:v>3263</c:v>
                </c:pt>
                <c:pt idx="3264">
                  <c:v>3264</c:v>
                </c:pt>
                <c:pt idx="3265">
                  <c:v>3265</c:v>
                </c:pt>
                <c:pt idx="3266">
                  <c:v>3266</c:v>
                </c:pt>
                <c:pt idx="3267">
                  <c:v>3267</c:v>
                </c:pt>
                <c:pt idx="3268">
                  <c:v>3268</c:v>
                </c:pt>
                <c:pt idx="3269">
                  <c:v>3269</c:v>
                </c:pt>
                <c:pt idx="3270">
                  <c:v>3270</c:v>
                </c:pt>
                <c:pt idx="3271">
                  <c:v>3271</c:v>
                </c:pt>
                <c:pt idx="3272">
                  <c:v>3272</c:v>
                </c:pt>
                <c:pt idx="3273">
                  <c:v>3273</c:v>
                </c:pt>
                <c:pt idx="3274">
                  <c:v>3274</c:v>
                </c:pt>
                <c:pt idx="3275">
                  <c:v>3275</c:v>
                </c:pt>
                <c:pt idx="3276">
                  <c:v>3276</c:v>
                </c:pt>
                <c:pt idx="3277">
                  <c:v>3277</c:v>
                </c:pt>
                <c:pt idx="3278">
                  <c:v>3278</c:v>
                </c:pt>
                <c:pt idx="3279">
                  <c:v>3279</c:v>
                </c:pt>
                <c:pt idx="3280">
                  <c:v>3280</c:v>
                </c:pt>
                <c:pt idx="3281">
                  <c:v>3281</c:v>
                </c:pt>
                <c:pt idx="3282">
                  <c:v>3282</c:v>
                </c:pt>
                <c:pt idx="3283">
                  <c:v>3283</c:v>
                </c:pt>
                <c:pt idx="3284">
                  <c:v>3284</c:v>
                </c:pt>
                <c:pt idx="3285">
                  <c:v>3285</c:v>
                </c:pt>
                <c:pt idx="3286">
                  <c:v>3286</c:v>
                </c:pt>
                <c:pt idx="3287">
                  <c:v>3287</c:v>
                </c:pt>
                <c:pt idx="3288">
                  <c:v>3288</c:v>
                </c:pt>
                <c:pt idx="3289">
                  <c:v>3289</c:v>
                </c:pt>
                <c:pt idx="3290">
                  <c:v>3290</c:v>
                </c:pt>
                <c:pt idx="3291">
                  <c:v>3291</c:v>
                </c:pt>
                <c:pt idx="3292">
                  <c:v>3292</c:v>
                </c:pt>
                <c:pt idx="3293">
                  <c:v>3293</c:v>
                </c:pt>
                <c:pt idx="3294">
                  <c:v>3294</c:v>
                </c:pt>
                <c:pt idx="3295">
                  <c:v>3295</c:v>
                </c:pt>
                <c:pt idx="3296">
                  <c:v>3296</c:v>
                </c:pt>
                <c:pt idx="3297">
                  <c:v>3297</c:v>
                </c:pt>
                <c:pt idx="3298">
                  <c:v>3298</c:v>
                </c:pt>
                <c:pt idx="3299">
                  <c:v>3299</c:v>
                </c:pt>
                <c:pt idx="3300">
                  <c:v>3300</c:v>
                </c:pt>
                <c:pt idx="3301">
                  <c:v>3301</c:v>
                </c:pt>
                <c:pt idx="3302">
                  <c:v>3302</c:v>
                </c:pt>
                <c:pt idx="3303">
                  <c:v>3303</c:v>
                </c:pt>
                <c:pt idx="3304">
                  <c:v>3304</c:v>
                </c:pt>
                <c:pt idx="3305">
                  <c:v>3305</c:v>
                </c:pt>
                <c:pt idx="3306">
                  <c:v>3306</c:v>
                </c:pt>
                <c:pt idx="3307">
                  <c:v>3307</c:v>
                </c:pt>
                <c:pt idx="3308">
                  <c:v>3308</c:v>
                </c:pt>
                <c:pt idx="3309">
                  <c:v>3309</c:v>
                </c:pt>
                <c:pt idx="3310">
                  <c:v>3310</c:v>
                </c:pt>
                <c:pt idx="3311">
                  <c:v>3311</c:v>
                </c:pt>
                <c:pt idx="3312">
                  <c:v>3312</c:v>
                </c:pt>
                <c:pt idx="3313">
                  <c:v>3313</c:v>
                </c:pt>
                <c:pt idx="3314">
                  <c:v>3314</c:v>
                </c:pt>
                <c:pt idx="3315">
                  <c:v>3315</c:v>
                </c:pt>
                <c:pt idx="3316">
                  <c:v>3316</c:v>
                </c:pt>
                <c:pt idx="3317">
                  <c:v>3317</c:v>
                </c:pt>
                <c:pt idx="3318">
                  <c:v>3318</c:v>
                </c:pt>
                <c:pt idx="3319">
                  <c:v>3319</c:v>
                </c:pt>
                <c:pt idx="3320">
                  <c:v>3320</c:v>
                </c:pt>
                <c:pt idx="3321">
                  <c:v>3321</c:v>
                </c:pt>
                <c:pt idx="3322">
                  <c:v>3322</c:v>
                </c:pt>
                <c:pt idx="3323">
                  <c:v>3323</c:v>
                </c:pt>
                <c:pt idx="3324">
                  <c:v>3324</c:v>
                </c:pt>
                <c:pt idx="3325">
                  <c:v>3325</c:v>
                </c:pt>
                <c:pt idx="3326">
                  <c:v>3326</c:v>
                </c:pt>
                <c:pt idx="3327">
                  <c:v>3327</c:v>
                </c:pt>
                <c:pt idx="3328">
                  <c:v>3328</c:v>
                </c:pt>
                <c:pt idx="3329">
                  <c:v>3329</c:v>
                </c:pt>
                <c:pt idx="3330">
                  <c:v>3330</c:v>
                </c:pt>
                <c:pt idx="3331">
                  <c:v>3331</c:v>
                </c:pt>
                <c:pt idx="3332">
                  <c:v>3332</c:v>
                </c:pt>
                <c:pt idx="3333">
                  <c:v>3333</c:v>
                </c:pt>
                <c:pt idx="3334">
                  <c:v>3334</c:v>
                </c:pt>
                <c:pt idx="3335">
                  <c:v>3335</c:v>
                </c:pt>
                <c:pt idx="3336">
                  <c:v>3336</c:v>
                </c:pt>
                <c:pt idx="3337">
                  <c:v>3337</c:v>
                </c:pt>
                <c:pt idx="3338">
                  <c:v>3338</c:v>
                </c:pt>
                <c:pt idx="3339">
                  <c:v>3339</c:v>
                </c:pt>
                <c:pt idx="3340">
                  <c:v>3340</c:v>
                </c:pt>
                <c:pt idx="3341">
                  <c:v>3341</c:v>
                </c:pt>
                <c:pt idx="3342">
                  <c:v>3342</c:v>
                </c:pt>
                <c:pt idx="3343">
                  <c:v>3343</c:v>
                </c:pt>
                <c:pt idx="3344">
                  <c:v>3344</c:v>
                </c:pt>
                <c:pt idx="3345">
                  <c:v>3345</c:v>
                </c:pt>
                <c:pt idx="3346">
                  <c:v>3346</c:v>
                </c:pt>
                <c:pt idx="3347">
                  <c:v>3347</c:v>
                </c:pt>
                <c:pt idx="3348">
                  <c:v>3348</c:v>
                </c:pt>
                <c:pt idx="3349">
                  <c:v>3349</c:v>
                </c:pt>
                <c:pt idx="3350">
                  <c:v>3350</c:v>
                </c:pt>
                <c:pt idx="3351">
                  <c:v>3351</c:v>
                </c:pt>
                <c:pt idx="3352">
                  <c:v>3352</c:v>
                </c:pt>
                <c:pt idx="3353">
                  <c:v>3353</c:v>
                </c:pt>
                <c:pt idx="3354">
                  <c:v>3354</c:v>
                </c:pt>
                <c:pt idx="3355">
                  <c:v>3355</c:v>
                </c:pt>
                <c:pt idx="3356">
                  <c:v>3356</c:v>
                </c:pt>
                <c:pt idx="3357">
                  <c:v>3357</c:v>
                </c:pt>
                <c:pt idx="3358">
                  <c:v>3358</c:v>
                </c:pt>
                <c:pt idx="3359">
                  <c:v>3359</c:v>
                </c:pt>
                <c:pt idx="3360">
                  <c:v>3360</c:v>
                </c:pt>
                <c:pt idx="3361">
                  <c:v>3361</c:v>
                </c:pt>
                <c:pt idx="3362">
                  <c:v>3362</c:v>
                </c:pt>
                <c:pt idx="3363">
                  <c:v>3363</c:v>
                </c:pt>
                <c:pt idx="3364">
                  <c:v>3364</c:v>
                </c:pt>
                <c:pt idx="3365">
                  <c:v>3365</c:v>
                </c:pt>
                <c:pt idx="3366">
                  <c:v>3366</c:v>
                </c:pt>
                <c:pt idx="3367">
                  <c:v>3367</c:v>
                </c:pt>
                <c:pt idx="3368">
                  <c:v>3368</c:v>
                </c:pt>
                <c:pt idx="3369">
                  <c:v>3369</c:v>
                </c:pt>
                <c:pt idx="3370">
                  <c:v>3370</c:v>
                </c:pt>
                <c:pt idx="3371">
                  <c:v>3371</c:v>
                </c:pt>
                <c:pt idx="3372">
                  <c:v>3372</c:v>
                </c:pt>
                <c:pt idx="3373">
                  <c:v>3373</c:v>
                </c:pt>
                <c:pt idx="3374">
                  <c:v>3374</c:v>
                </c:pt>
                <c:pt idx="3375">
                  <c:v>3375</c:v>
                </c:pt>
                <c:pt idx="3376">
                  <c:v>3376</c:v>
                </c:pt>
                <c:pt idx="3377">
                  <c:v>3377</c:v>
                </c:pt>
                <c:pt idx="3378">
                  <c:v>3378</c:v>
                </c:pt>
                <c:pt idx="3379">
                  <c:v>3379</c:v>
                </c:pt>
                <c:pt idx="3380">
                  <c:v>3380</c:v>
                </c:pt>
                <c:pt idx="3381">
                  <c:v>3381</c:v>
                </c:pt>
                <c:pt idx="3382">
                  <c:v>3382</c:v>
                </c:pt>
                <c:pt idx="3383">
                  <c:v>3383</c:v>
                </c:pt>
                <c:pt idx="3384">
                  <c:v>3384</c:v>
                </c:pt>
                <c:pt idx="3385">
                  <c:v>3385</c:v>
                </c:pt>
                <c:pt idx="3386">
                  <c:v>3386</c:v>
                </c:pt>
                <c:pt idx="3387">
                  <c:v>3387</c:v>
                </c:pt>
                <c:pt idx="3388">
                  <c:v>3388</c:v>
                </c:pt>
                <c:pt idx="3389">
                  <c:v>3389</c:v>
                </c:pt>
                <c:pt idx="3390">
                  <c:v>3390</c:v>
                </c:pt>
                <c:pt idx="3391">
                  <c:v>3391</c:v>
                </c:pt>
                <c:pt idx="3392">
                  <c:v>3392</c:v>
                </c:pt>
                <c:pt idx="3393">
                  <c:v>3393</c:v>
                </c:pt>
                <c:pt idx="3394">
                  <c:v>3394</c:v>
                </c:pt>
                <c:pt idx="3395">
                  <c:v>3395</c:v>
                </c:pt>
                <c:pt idx="3396">
                  <c:v>3396</c:v>
                </c:pt>
                <c:pt idx="3397">
                  <c:v>3397</c:v>
                </c:pt>
                <c:pt idx="3398">
                  <c:v>3398</c:v>
                </c:pt>
                <c:pt idx="3399">
                  <c:v>3399</c:v>
                </c:pt>
                <c:pt idx="3400">
                  <c:v>3400</c:v>
                </c:pt>
                <c:pt idx="3401">
                  <c:v>3401</c:v>
                </c:pt>
                <c:pt idx="3402">
                  <c:v>3402</c:v>
                </c:pt>
                <c:pt idx="3403">
                  <c:v>3403</c:v>
                </c:pt>
                <c:pt idx="3404">
                  <c:v>3404</c:v>
                </c:pt>
                <c:pt idx="3405">
                  <c:v>3405</c:v>
                </c:pt>
                <c:pt idx="3406">
                  <c:v>3406</c:v>
                </c:pt>
                <c:pt idx="3407">
                  <c:v>3407</c:v>
                </c:pt>
                <c:pt idx="3408">
                  <c:v>3408</c:v>
                </c:pt>
                <c:pt idx="3409">
                  <c:v>3409</c:v>
                </c:pt>
                <c:pt idx="3410">
                  <c:v>3410</c:v>
                </c:pt>
                <c:pt idx="3411">
                  <c:v>3411</c:v>
                </c:pt>
                <c:pt idx="3412">
                  <c:v>3412</c:v>
                </c:pt>
                <c:pt idx="3413">
                  <c:v>3413</c:v>
                </c:pt>
                <c:pt idx="3414">
                  <c:v>3414</c:v>
                </c:pt>
                <c:pt idx="3415">
                  <c:v>3415</c:v>
                </c:pt>
                <c:pt idx="3416">
                  <c:v>3416</c:v>
                </c:pt>
                <c:pt idx="3417">
                  <c:v>3417</c:v>
                </c:pt>
                <c:pt idx="3418">
                  <c:v>3418</c:v>
                </c:pt>
                <c:pt idx="3419">
                  <c:v>3419</c:v>
                </c:pt>
                <c:pt idx="3420">
                  <c:v>3420</c:v>
                </c:pt>
                <c:pt idx="3421">
                  <c:v>3421</c:v>
                </c:pt>
                <c:pt idx="3422">
                  <c:v>3422</c:v>
                </c:pt>
                <c:pt idx="3423">
                  <c:v>3423</c:v>
                </c:pt>
                <c:pt idx="3424">
                  <c:v>3424</c:v>
                </c:pt>
                <c:pt idx="3425">
                  <c:v>3425</c:v>
                </c:pt>
                <c:pt idx="3426">
                  <c:v>3426</c:v>
                </c:pt>
                <c:pt idx="3427">
                  <c:v>3427</c:v>
                </c:pt>
                <c:pt idx="3428">
                  <c:v>3428</c:v>
                </c:pt>
                <c:pt idx="3429">
                  <c:v>3429</c:v>
                </c:pt>
                <c:pt idx="3430">
                  <c:v>3430</c:v>
                </c:pt>
                <c:pt idx="3431">
                  <c:v>3431</c:v>
                </c:pt>
                <c:pt idx="3432">
                  <c:v>3432</c:v>
                </c:pt>
                <c:pt idx="3433">
                  <c:v>3433</c:v>
                </c:pt>
                <c:pt idx="3434">
                  <c:v>3434</c:v>
                </c:pt>
                <c:pt idx="3435">
                  <c:v>3435</c:v>
                </c:pt>
                <c:pt idx="3436">
                  <c:v>3436</c:v>
                </c:pt>
                <c:pt idx="3437">
                  <c:v>3437</c:v>
                </c:pt>
                <c:pt idx="3438">
                  <c:v>3438</c:v>
                </c:pt>
                <c:pt idx="3439">
                  <c:v>3439</c:v>
                </c:pt>
                <c:pt idx="3440">
                  <c:v>3440</c:v>
                </c:pt>
                <c:pt idx="3441">
                  <c:v>3441</c:v>
                </c:pt>
                <c:pt idx="3442">
                  <c:v>3442</c:v>
                </c:pt>
                <c:pt idx="3443">
                  <c:v>3443</c:v>
                </c:pt>
                <c:pt idx="3444">
                  <c:v>3444</c:v>
                </c:pt>
                <c:pt idx="3445">
                  <c:v>3445</c:v>
                </c:pt>
                <c:pt idx="3446">
                  <c:v>3446</c:v>
                </c:pt>
                <c:pt idx="3447">
                  <c:v>3447</c:v>
                </c:pt>
                <c:pt idx="3448">
                  <c:v>3448</c:v>
                </c:pt>
                <c:pt idx="3449">
                  <c:v>3449</c:v>
                </c:pt>
                <c:pt idx="3450">
                  <c:v>3450</c:v>
                </c:pt>
                <c:pt idx="3451">
                  <c:v>3451</c:v>
                </c:pt>
                <c:pt idx="3452">
                  <c:v>3452</c:v>
                </c:pt>
                <c:pt idx="3453">
                  <c:v>3453</c:v>
                </c:pt>
                <c:pt idx="3454">
                  <c:v>3454</c:v>
                </c:pt>
                <c:pt idx="3455">
                  <c:v>3455</c:v>
                </c:pt>
                <c:pt idx="3456">
                  <c:v>3456</c:v>
                </c:pt>
                <c:pt idx="3457">
                  <c:v>3457</c:v>
                </c:pt>
                <c:pt idx="3458">
                  <c:v>3458</c:v>
                </c:pt>
                <c:pt idx="3459">
                  <c:v>3459</c:v>
                </c:pt>
                <c:pt idx="3460">
                  <c:v>3460</c:v>
                </c:pt>
                <c:pt idx="3461">
                  <c:v>3461</c:v>
                </c:pt>
                <c:pt idx="3462">
                  <c:v>3462</c:v>
                </c:pt>
                <c:pt idx="3463">
                  <c:v>3463</c:v>
                </c:pt>
                <c:pt idx="3464">
                  <c:v>3464</c:v>
                </c:pt>
                <c:pt idx="3465">
                  <c:v>3465</c:v>
                </c:pt>
                <c:pt idx="3466">
                  <c:v>3466</c:v>
                </c:pt>
                <c:pt idx="3467">
                  <c:v>3467</c:v>
                </c:pt>
                <c:pt idx="3468">
                  <c:v>3468</c:v>
                </c:pt>
                <c:pt idx="3469">
                  <c:v>3469</c:v>
                </c:pt>
                <c:pt idx="3470">
                  <c:v>3470</c:v>
                </c:pt>
                <c:pt idx="3471">
                  <c:v>3471</c:v>
                </c:pt>
                <c:pt idx="3472">
                  <c:v>3472</c:v>
                </c:pt>
                <c:pt idx="3473">
                  <c:v>3473</c:v>
                </c:pt>
                <c:pt idx="3474">
                  <c:v>3474</c:v>
                </c:pt>
                <c:pt idx="3475">
                  <c:v>3475</c:v>
                </c:pt>
                <c:pt idx="3476">
                  <c:v>3476</c:v>
                </c:pt>
                <c:pt idx="3477">
                  <c:v>3477</c:v>
                </c:pt>
                <c:pt idx="3478">
                  <c:v>3478</c:v>
                </c:pt>
                <c:pt idx="3479">
                  <c:v>3479</c:v>
                </c:pt>
                <c:pt idx="3480">
                  <c:v>3480</c:v>
                </c:pt>
                <c:pt idx="3481">
                  <c:v>3481</c:v>
                </c:pt>
                <c:pt idx="3482">
                  <c:v>3482</c:v>
                </c:pt>
                <c:pt idx="3483">
                  <c:v>3483</c:v>
                </c:pt>
                <c:pt idx="3484">
                  <c:v>3484</c:v>
                </c:pt>
                <c:pt idx="3485">
                  <c:v>3485</c:v>
                </c:pt>
                <c:pt idx="3486">
                  <c:v>3486</c:v>
                </c:pt>
                <c:pt idx="3487">
                  <c:v>3487</c:v>
                </c:pt>
                <c:pt idx="3488">
                  <c:v>3488</c:v>
                </c:pt>
                <c:pt idx="3489">
                  <c:v>3489</c:v>
                </c:pt>
                <c:pt idx="3490">
                  <c:v>3490</c:v>
                </c:pt>
                <c:pt idx="3491">
                  <c:v>3491</c:v>
                </c:pt>
                <c:pt idx="3492">
                  <c:v>3492</c:v>
                </c:pt>
                <c:pt idx="3493">
                  <c:v>3493</c:v>
                </c:pt>
                <c:pt idx="3494">
                  <c:v>3494</c:v>
                </c:pt>
                <c:pt idx="3495">
                  <c:v>3495</c:v>
                </c:pt>
                <c:pt idx="3496">
                  <c:v>3496</c:v>
                </c:pt>
                <c:pt idx="3497">
                  <c:v>3497</c:v>
                </c:pt>
                <c:pt idx="3498">
                  <c:v>3498</c:v>
                </c:pt>
                <c:pt idx="3499">
                  <c:v>3499</c:v>
                </c:pt>
                <c:pt idx="3500">
                  <c:v>3500</c:v>
                </c:pt>
                <c:pt idx="3501">
                  <c:v>3501</c:v>
                </c:pt>
                <c:pt idx="3502">
                  <c:v>3502</c:v>
                </c:pt>
                <c:pt idx="3503">
                  <c:v>3503</c:v>
                </c:pt>
                <c:pt idx="3504">
                  <c:v>3504</c:v>
                </c:pt>
                <c:pt idx="3505">
                  <c:v>3505</c:v>
                </c:pt>
                <c:pt idx="3506">
                  <c:v>3506</c:v>
                </c:pt>
                <c:pt idx="3507">
                  <c:v>3507</c:v>
                </c:pt>
                <c:pt idx="3508">
                  <c:v>3508</c:v>
                </c:pt>
                <c:pt idx="3509">
                  <c:v>3509</c:v>
                </c:pt>
                <c:pt idx="3510">
                  <c:v>3510</c:v>
                </c:pt>
                <c:pt idx="3511">
                  <c:v>3511</c:v>
                </c:pt>
                <c:pt idx="3512">
                  <c:v>3512</c:v>
                </c:pt>
                <c:pt idx="3513">
                  <c:v>3513</c:v>
                </c:pt>
                <c:pt idx="3514">
                  <c:v>3514</c:v>
                </c:pt>
                <c:pt idx="3515">
                  <c:v>3515</c:v>
                </c:pt>
                <c:pt idx="3516">
                  <c:v>3516</c:v>
                </c:pt>
                <c:pt idx="3517">
                  <c:v>3517</c:v>
                </c:pt>
                <c:pt idx="3518">
                  <c:v>3518</c:v>
                </c:pt>
                <c:pt idx="3519">
                  <c:v>3519</c:v>
                </c:pt>
                <c:pt idx="3520">
                  <c:v>3520</c:v>
                </c:pt>
                <c:pt idx="3521">
                  <c:v>3521</c:v>
                </c:pt>
                <c:pt idx="3522">
                  <c:v>3522</c:v>
                </c:pt>
                <c:pt idx="3523">
                  <c:v>3523</c:v>
                </c:pt>
                <c:pt idx="3524">
                  <c:v>3524</c:v>
                </c:pt>
                <c:pt idx="3525">
                  <c:v>3525</c:v>
                </c:pt>
                <c:pt idx="3526">
                  <c:v>3526</c:v>
                </c:pt>
                <c:pt idx="3527">
                  <c:v>3527</c:v>
                </c:pt>
                <c:pt idx="3528">
                  <c:v>3528</c:v>
                </c:pt>
                <c:pt idx="3529">
                  <c:v>3529</c:v>
                </c:pt>
                <c:pt idx="3530">
                  <c:v>3530</c:v>
                </c:pt>
                <c:pt idx="3531">
                  <c:v>3531</c:v>
                </c:pt>
                <c:pt idx="3532">
                  <c:v>3532</c:v>
                </c:pt>
                <c:pt idx="3533">
                  <c:v>3533</c:v>
                </c:pt>
                <c:pt idx="3534">
                  <c:v>3534</c:v>
                </c:pt>
                <c:pt idx="3535">
                  <c:v>3535</c:v>
                </c:pt>
                <c:pt idx="3536">
                  <c:v>3536</c:v>
                </c:pt>
                <c:pt idx="3537">
                  <c:v>3537</c:v>
                </c:pt>
                <c:pt idx="3538">
                  <c:v>3538</c:v>
                </c:pt>
                <c:pt idx="3539">
                  <c:v>3539</c:v>
                </c:pt>
                <c:pt idx="3540">
                  <c:v>3540</c:v>
                </c:pt>
                <c:pt idx="3541">
                  <c:v>3541</c:v>
                </c:pt>
                <c:pt idx="3542">
                  <c:v>3542</c:v>
                </c:pt>
                <c:pt idx="3543">
                  <c:v>3543</c:v>
                </c:pt>
                <c:pt idx="3544">
                  <c:v>3544</c:v>
                </c:pt>
                <c:pt idx="3545">
                  <c:v>3545</c:v>
                </c:pt>
                <c:pt idx="3546">
                  <c:v>3546</c:v>
                </c:pt>
                <c:pt idx="3547">
                  <c:v>3547</c:v>
                </c:pt>
                <c:pt idx="3548">
                  <c:v>3548</c:v>
                </c:pt>
                <c:pt idx="3549">
                  <c:v>3549</c:v>
                </c:pt>
                <c:pt idx="3550">
                  <c:v>3550</c:v>
                </c:pt>
                <c:pt idx="3551">
                  <c:v>3551</c:v>
                </c:pt>
                <c:pt idx="3552">
                  <c:v>3552</c:v>
                </c:pt>
                <c:pt idx="3553">
                  <c:v>3553</c:v>
                </c:pt>
                <c:pt idx="3554">
                  <c:v>3554</c:v>
                </c:pt>
                <c:pt idx="3555">
                  <c:v>3555</c:v>
                </c:pt>
                <c:pt idx="3556">
                  <c:v>3556</c:v>
                </c:pt>
                <c:pt idx="3557">
                  <c:v>3557</c:v>
                </c:pt>
                <c:pt idx="3558">
                  <c:v>3558</c:v>
                </c:pt>
                <c:pt idx="3559">
                  <c:v>3559</c:v>
                </c:pt>
                <c:pt idx="3560">
                  <c:v>3560</c:v>
                </c:pt>
                <c:pt idx="3561">
                  <c:v>3561</c:v>
                </c:pt>
                <c:pt idx="3562">
                  <c:v>3562</c:v>
                </c:pt>
                <c:pt idx="3563">
                  <c:v>3563</c:v>
                </c:pt>
                <c:pt idx="3564">
                  <c:v>3564</c:v>
                </c:pt>
                <c:pt idx="3565">
                  <c:v>3565</c:v>
                </c:pt>
                <c:pt idx="3566">
                  <c:v>3566</c:v>
                </c:pt>
                <c:pt idx="3567">
                  <c:v>3567</c:v>
                </c:pt>
                <c:pt idx="3568">
                  <c:v>3568</c:v>
                </c:pt>
                <c:pt idx="3569">
                  <c:v>3569</c:v>
                </c:pt>
                <c:pt idx="3570">
                  <c:v>3570</c:v>
                </c:pt>
                <c:pt idx="3571">
                  <c:v>3571</c:v>
                </c:pt>
                <c:pt idx="3572">
                  <c:v>3572</c:v>
                </c:pt>
                <c:pt idx="3573">
                  <c:v>3573</c:v>
                </c:pt>
                <c:pt idx="3574">
                  <c:v>3574</c:v>
                </c:pt>
                <c:pt idx="3575">
                  <c:v>3575</c:v>
                </c:pt>
                <c:pt idx="3576">
                  <c:v>3576</c:v>
                </c:pt>
                <c:pt idx="3577">
                  <c:v>3577</c:v>
                </c:pt>
                <c:pt idx="3578">
                  <c:v>3578</c:v>
                </c:pt>
                <c:pt idx="3579">
                  <c:v>3579</c:v>
                </c:pt>
                <c:pt idx="3580">
                  <c:v>3580</c:v>
                </c:pt>
                <c:pt idx="3581">
                  <c:v>3581</c:v>
                </c:pt>
                <c:pt idx="3582">
                  <c:v>3582</c:v>
                </c:pt>
                <c:pt idx="3583">
                  <c:v>3583</c:v>
                </c:pt>
                <c:pt idx="3584">
                  <c:v>3584</c:v>
                </c:pt>
                <c:pt idx="3585">
                  <c:v>3585</c:v>
                </c:pt>
                <c:pt idx="3586">
                  <c:v>3586</c:v>
                </c:pt>
                <c:pt idx="3587">
                  <c:v>3587</c:v>
                </c:pt>
                <c:pt idx="3588">
                  <c:v>3588</c:v>
                </c:pt>
                <c:pt idx="3589">
                  <c:v>3589</c:v>
                </c:pt>
                <c:pt idx="3590">
                  <c:v>3590</c:v>
                </c:pt>
                <c:pt idx="3591">
                  <c:v>3591</c:v>
                </c:pt>
                <c:pt idx="3592">
                  <c:v>3592</c:v>
                </c:pt>
                <c:pt idx="3593">
                  <c:v>3593</c:v>
                </c:pt>
                <c:pt idx="3594">
                  <c:v>3594</c:v>
                </c:pt>
                <c:pt idx="3595">
                  <c:v>3595</c:v>
                </c:pt>
                <c:pt idx="3596">
                  <c:v>3596</c:v>
                </c:pt>
                <c:pt idx="3597">
                  <c:v>3597</c:v>
                </c:pt>
                <c:pt idx="3598">
                  <c:v>3598</c:v>
                </c:pt>
                <c:pt idx="3599">
                  <c:v>3599</c:v>
                </c:pt>
                <c:pt idx="3600">
                  <c:v>3600</c:v>
                </c:pt>
                <c:pt idx="3601">
                  <c:v>3601</c:v>
                </c:pt>
                <c:pt idx="3602">
                  <c:v>3602</c:v>
                </c:pt>
                <c:pt idx="3603">
                  <c:v>3603</c:v>
                </c:pt>
                <c:pt idx="3604">
                  <c:v>3604</c:v>
                </c:pt>
                <c:pt idx="3605">
                  <c:v>3605</c:v>
                </c:pt>
                <c:pt idx="3606">
                  <c:v>3606</c:v>
                </c:pt>
                <c:pt idx="3607">
                  <c:v>3607</c:v>
                </c:pt>
                <c:pt idx="3608">
                  <c:v>3608</c:v>
                </c:pt>
                <c:pt idx="3609">
                  <c:v>3609</c:v>
                </c:pt>
                <c:pt idx="3610">
                  <c:v>3610</c:v>
                </c:pt>
                <c:pt idx="3611">
                  <c:v>3611</c:v>
                </c:pt>
                <c:pt idx="3612">
                  <c:v>3612</c:v>
                </c:pt>
                <c:pt idx="3613">
                  <c:v>3613</c:v>
                </c:pt>
                <c:pt idx="3614">
                  <c:v>3614</c:v>
                </c:pt>
                <c:pt idx="3615">
                  <c:v>3615</c:v>
                </c:pt>
                <c:pt idx="3616">
                  <c:v>3616</c:v>
                </c:pt>
                <c:pt idx="3617">
                  <c:v>3617</c:v>
                </c:pt>
                <c:pt idx="3618">
                  <c:v>3618</c:v>
                </c:pt>
                <c:pt idx="3619">
                  <c:v>3619</c:v>
                </c:pt>
                <c:pt idx="3620">
                  <c:v>3620</c:v>
                </c:pt>
                <c:pt idx="3621">
                  <c:v>3621</c:v>
                </c:pt>
                <c:pt idx="3622">
                  <c:v>3622</c:v>
                </c:pt>
                <c:pt idx="3623">
                  <c:v>3623</c:v>
                </c:pt>
                <c:pt idx="3624">
                  <c:v>3624</c:v>
                </c:pt>
                <c:pt idx="3625">
                  <c:v>3625</c:v>
                </c:pt>
                <c:pt idx="3626">
                  <c:v>3626</c:v>
                </c:pt>
                <c:pt idx="3627">
                  <c:v>3627</c:v>
                </c:pt>
                <c:pt idx="3628">
                  <c:v>3628</c:v>
                </c:pt>
                <c:pt idx="3629">
                  <c:v>3629</c:v>
                </c:pt>
                <c:pt idx="3630">
                  <c:v>3630</c:v>
                </c:pt>
                <c:pt idx="3631">
                  <c:v>3631</c:v>
                </c:pt>
                <c:pt idx="3632">
                  <c:v>3632</c:v>
                </c:pt>
                <c:pt idx="3633">
                  <c:v>3633</c:v>
                </c:pt>
                <c:pt idx="3634">
                  <c:v>3634</c:v>
                </c:pt>
                <c:pt idx="3635">
                  <c:v>3635</c:v>
                </c:pt>
                <c:pt idx="3636">
                  <c:v>3636</c:v>
                </c:pt>
                <c:pt idx="3637">
                  <c:v>3637</c:v>
                </c:pt>
                <c:pt idx="3638">
                  <c:v>3638</c:v>
                </c:pt>
                <c:pt idx="3639">
                  <c:v>3639</c:v>
                </c:pt>
                <c:pt idx="3640">
                  <c:v>3640</c:v>
                </c:pt>
                <c:pt idx="3641">
                  <c:v>3641</c:v>
                </c:pt>
                <c:pt idx="3642">
                  <c:v>3642</c:v>
                </c:pt>
                <c:pt idx="3643">
                  <c:v>3643</c:v>
                </c:pt>
                <c:pt idx="3644">
                  <c:v>3644</c:v>
                </c:pt>
                <c:pt idx="3645">
                  <c:v>3645</c:v>
                </c:pt>
                <c:pt idx="3646">
                  <c:v>3646</c:v>
                </c:pt>
                <c:pt idx="3647">
                  <c:v>3647</c:v>
                </c:pt>
                <c:pt idx="3648">
                  <c:v>3648</c:v>
                </c:pt>
                <c:pt idx="3649">
                  <c:v>3649</c:v>
                </c:pt>
                <c:pt idx="3650">
                  <c:v>3650</c:v>
                </c:pt>
                <c:pt idx="3651">
                  <c:v>3651</c:v>
                </c:pt>
                <c:pt idx="3652">
                  <c:v>3652</c:v>
                </c:pt>
                <c:pt idx="3653">
                  <c:v>3653</c:v>
                </c:pt>
                <c:pt idx="3654">
                  <c:v>3654</c:v>
                </c:pt>
                <c:pt idx="3655">
                  <c:v>3655</c:v>
                </c:pt>
                <c:pt idx="3656">
                  <c:v>3656</c:v>
                </c:pt>
                <c:pt idx="3657">
                  <c:v>3657</c:v>
                </c:pt>
                <c:pt idx="3658">
                  <c:v>3658</c:v>
                </c:pt>
                <c:pt idx="3659">
                  <c:v>3659</c:v>
                </c:pt>
                <c:pt idx="3660">
                  <c:v>3660</c:v>
                </c:pt>
                <c:pt idx="3661">
                  <c:v>3661</c:v>
                </c:pt>
                <c:pt idx="3662">
                  <c:v>3662</c:v>
                </c:pt>
                <c:pt idx="3663">
                  <c:v>3663</c:v>
                </c:pt>
                <c:pt idx="3664">
                  <c:v>3664</c:v>
                </c:pt>
                <c:pt idx="3665">
                  <c:v>3665</c:v>
                </c:pt>
                <c:pt idx="3666">
                  <c:v>3666</c:v>
                </c:pt>
                <c:pt idx="3667">
                  <c:v>3667</c:v>
                </c:pt>
                <c:pt idx="3668">
                  <c:v>3668</c:v>
                </c:pt>
                <c:pt idx="3669">
                  <c:v>3669</c:v>
                </c:pt>
                <c:pt idx="3670">
                  <c:v>3670</c:v>
                </c:pt>
                <c:pt idx="3671">
                  <c:v>3671</c:v>
                </c:pt>
                <c:pt idx="3672">
                  <c:v>3672</c:v>
                </c:pt>
                <c:pt idx="3673">
                  <c:v>3673</c:v>
                </c:pt>
                <c:pt idx="3674">
                  <c:v>3674</c:v>
                </c:pt>
                <c:pt idx="3675">
                  <c:v>3675</c:v>
                </c:pt>
                <c:pt idx="3676">
                  <c:v>3676</c:v>
                </c:pt>
                <c:pt idx="3677">
                  <c:v>3677</c:v>
                </c:pt>
                <c:pt idx="3678">
                  <c:v>3678</c:v>
                </c:pt>
                <c:pt idx="3679">
                  <c:v>3679</c:v>
                </c:pt>
                <c:pt idx="3680">
                  <c:v>3680</c:v>
                </c:pt>
                <c:pt idx="3681">
                  <c:v>3681</c:v>
                </c:pt>
                <c:pt idx="3682">
                  <c:v>3682</c:v>
                </c:pt>
                <c:pt idx="3683">
                  <c:v>3683</c:v>
                </c:pt>
                <c:pt idx="3684">
                  <c:v>3684</c:v>
                </c:pt>
                <c:pt idx="3685">
                  <c:v>3685</c:v>
                </c:pt>
                <c:pt idx="3686">
                  <c:v>3686</c:v>
                </c:pt>
                <c:pt idx="3687">
                  <c:v>3687</c:v>
                </c:pt>
                <c:pt idx="3688">
                  <c:v>3688</c:v>
                </c:pt>
                <c:pt idx="3689">
                  <c:v>3689</c:v>
                </c:pt>
                <c:pt idx="3690">
                  <c:v>3690</c:v>
                </c:pt>
                <c:pt idx="3691">
                  <c:v>3691</c:v>
                </c:pt>
                <c:pt idx="3692">
                  <c:v>3692</c:v>
                </c:pt>
                <c:pt idx="3693">
                  <c:v>3693</c:v>
                </c:pt>
                <c:pt idx="3694">
                  <c:v>3694</c:v>
                </c:pt>
                <c:pt idx="3695">
                  <c:v>3695</c:v>
                </c:pt>
                <c:pt idx="3696">
                  <c:v>3696</c:v>
                </c:pt>
                <c:pt idx="3697">
                  <c:v>3697</c:v>
                </c:pt>
                <c:pt idx="3698">
                  <c:v>3698</c:v>
                </c:pt>
                <c:pt idx="3699">
                  <c:v>3699</c:v>
                </c:pt>
                <c:pt idx="3700">
                  <c:v>3700</c:v>
                </c:pt>
                <c:pt idx="3701">
                  <c:v>3701</c:v>
                </c:pt>
                <c:pt idx="3702">
                  <c:v>3702</c:v>
                </c:pt>
                <c:pt idx="3703">
                  <c:v>3703</c:v>
                </c:pt>
                <c:pt idx="3704">
                  <c:v>3704</c:v>
                </c:pt>
                <c:pt idx="3705">
                  <c:v>3705</c:v>
                </c:pt>
                <c:pt idx="3706">
                  <c:v>3706</c:v>
                </c:pt>
                <c:pt idx="3707">
                  <c:v>3707</c:v>
                </c:pt>
                <c:pt idx="3708">
                  <c:v>3708</c:v>
                </c:pt>
                <c:pt idx="3709">
                  <c:v>3709</c:v>
                </c:pt>
                <c:pt idx="3710">
                  <c:v>3710</c:v>
                </c:pt>
                <c:pt idx="3711">
                  <c:v>3711</c:v>
                </c:pt>
                <c:pt idx="3712">
                  <c:v>3712</c:v>
                </c:pt>
                <c:pt idx="3713">
                  <c:v>3713</c:v>
                </c:pt>
                <c:pt idx="3714">
                  <c:v>3714</c:v>
                </c:pt>
                <c:pt idx="3715">
                  <c:v>3715</c:v>
                </c:pt>
                <c:pt idx="3716">
                  <c:v>3716</c:v>
                </c:pt>
                <c:pt idx="3717">
                  <c:v>3717</c:v>
                </c:pt>
                <c:pt idx="3718">
                  <c:v>3718</c:v>
                </c:pt>
                <c:pt idx="3719">
                  <c:v>3719</c:v>
                </c:pt>
                <c:pt idx="3720">
                  <c:v>3720</c:v>
                </c:pt>
                <c:pt idx="3721">
                  <c:v>3721</c:v>
                </c:pt>
                <c:pt idx="3722">
                  <c:v>3722</c:v>
                </c:pt>
                <c:pt idx="3723">
                  <c:v>3723</c:v>
                </c:pt>
                <c:pt idx="3724">
                  <c:v>3724</c:v>
                </c:pt>
                <c:pt idx="3725">
                  <c:v>3725</c:v>
                </c:pt>
                <c:pt idx="3726">
                  <c:v>3726</c:v>
                </c:pt>
                <c:pt idx="3727">
                  <c:v>3727</c:v>
                </c:pt>
                <c:pt idx="3728">
                  <c:v>3728</c:v>
                </c:pt>
                <c:pt idx="3729">
                  <c:v>3729</c:v>
                </c:pt>
                <c:pt idx="3730">
                  <c:v>3730</c:v>
                </c:pt>
                <c:pt idx="3731">
                  <c:v>3731</c:v>
                </c:pt>
                <c:pt idx="3732">
                  <c:v>3732</c:v>
                </c:pt>
                <c:pt idx="3733">
                  <c:v>3733</c:v>
                </c:pt>
                <c:pt idx="3734">
                  <c:v>3734</c:v>
                </c:pt>
                <c:pt idx="3735">
                  <c:v>3735</c:v>
                </c:pt>
                <c:pt idx="3736">
                  <c:v>3736</c:v>
                </c:pt>
                <c:pt idx="3737">
                  <c:v>3737</c:v>
                </c:pt>
                <c:pt idx="3738">
                  <c:v>3738</c:v>
                </c:pt>
                <c:pt idx="3739">
                  <c:v>3739</c:v>
                </c:pt>
                <c:pt idx="3740">
                  <c:v>3740</c:v>
                </c:pt>
                <c:pt idx="3741">
                  <c:v>3741</c:v>
                </c:pt>
                <c:pt idx="3742">
                  <c:v>3742</c:v>
                </c:pt>
                <c:pt idx="3743">
                  <c:v>3743</c:v>
                </c:pt>
                <c:pt idx="3744">
                  <c:v>3744</c:v>
                </c:pt>
                <c:pt idx="3745">
                  <c:v>3745</c:v>
                </c:pt>
                <c:pt idx="3746">
                  <c:v>3746</c:v>
                </c:pt>
                <c:pt idx="3747">
                  <c:v>3747</c:v>
                </c:pt>
                <c:pt idx="3748">
                  <c:v>3748</c:v>
                </c:pt>
                <c:pt idx="3749">
                  <c:v>3749</c:v>
                </c:pt>
                <c:pt idx="3750">
                  <c:v>3750</c:v>
                </c:pt>
                <c:pt idx="3751">
                  <c:v>3751</c:v>
                </c:pt>
                <c:pt idx="3752">
                  <c:v>3752</c:v>
                </c:pt>
                <c:pt idx="3753">
                  <c:v>3753</c:v>
                </c:pt>
                <c:pt idx="3754">
                  <c:v>3754</c:v>
                </c:pt>
                <c:pt idx="3755">
                  <c:v>3755</c:v>
                </c:pt>
                <c:pt idx="3756">
                  <c:v>3756</c:v>
                </c:pt>
                <c:pt idx="3757">
                  <c:v>3757</c:v>
                </c:pt>
                <c:pt idx="3758">
                  <c:v>3758</c:v>
                </c:pt>
                <c:pt idx="3759">
                  <c:v>3759</c:v>
                </c:pt>
                <c:pt idx="3760">
                  <c:v>3760</c:v>
                </c:pt>
                <c:pt idx="3761">
                  <c:v>3761</c:v>
                </c:pt>
                <c:pt idx="3762">
                  <c:v>3762</c:v>
                </c:pt>
                <c:pt idx="3763">
                  <c:v>3763</c:v>
                </c:pt>
                <c:pt idx="3764">
                  <c:v>3764</c:v>
                </c:pt>
                <c:pt idx="3765">
                  <c:v>3765</c:v>
                </c:pt>
                <c:pt idx="3766">
                  <c:v>3766</c:v>
                </c:pt>
                <c:pt idx="3767">
                  <c:v>3767</c:v>
                </c:pt>
                <c:pt idx="3768">
                  <c:v>3768</c:v>
                </c:pt>
                <c:pt idx="3769">
                  <c:v>3769</c:v>
                </c:pt>
                <c:pt idx="3770">
                  <c:v>3770</c:v>
                </c:pt>
                <c:pt idx="3771">
                  <c:v>3771</c:v>
                </c:pt>
                <c:pt idx="3772">
                  <c:v>3772</c:v>
                </c:pt>
                <c:pt idx="3773">
                  <c:v>3773</c:v>
                </c:pt>
                <c:pt idx="3774">
                  <c:v>3774</c:v>
                </c:pt>
                <c:pt idx="3775">
                  <c:v>3775</c:v>
                </c:pt>
                <c:pt idx="3776">
                  <c:v>3776</c:v>
                </c:pt>
                <c:pt idx="3777">
                  <c:v>3777</c:v>
                </c:pt>
                <c:pt idx="3778">
                  <c:v>3778</c:v>
                </c:pt>
                <c:pt idx="3779">
                  <c:v>3779</c:v>
                </c:pt>
                <c:pt idx="3780">
                  <c:v>3780</c:v>
                </c:pt>
                <c:pt idx="3781">
                  <c:v>3781</c:v>
                </c:pt>
                <c:pt idx="3782">
                  <c:v>3782</c:v>
                </c:pt>
                <c:pt idx="3783">
                  <c:v>3783</c:v>
                </c:pt>
                <c:pt idx="3784">
                  <c:v>3784</c:v>
                </c:pt>
                <c:pt idx="3785">
                  <c:v>3785</c:v>
                </c:pt>
                <c:pt idx="3786">
                  <c:v>3786</c:v>
                </c:pt>
                <c:pt idx="3787">
                  <c:v>3787</c:v>
                </c:pt>
                <c:pt idx="3788">
                  <c:v>3788</c:v>
                </c:pt>
                <c:pt idx="3789">
                  <c:v>3789</c:v>
                </c:pt>
                <c:pt idx="3790">
                  <c:v>3790</c:v>
                </c:pt>
                <c:pt idx="3791">
                  <c:v>3791</c:v>
                </c:pt>
                <c:pt idx="3792">
                  <c:v>3792</c:v>
                </c:pt>
                <c:pt idx="3793">
                  <c:v>3793</c:v>
                </c:pt>
                <c:pt idx="3794">
                  <c:v>3794</c:v>
                </c:pt>
                <c:pt idx="3795">
                  <c:v>3795</c:v>
                </c:pt>
                <c:pt idx="3796">
                  <c:v>3796</c:v>
                </c:pt>
                <c:pt idx="3797">
                  <c:v>3797</c:v>
                </c:pt>
                <c:pt idx="3798">
                  <c:v>3798</c:v>
                </c:pt>
                <c:pt idx="3799">
                  <c:v>3799</c:v>
                </c:pt>
                <c:pt idx="3800">
                  <c:v>3800</c:v>
                </c:pt>
                <c:pt idx="3801">
                  <c:v>3801</c:v>
                </c:pt>
                <c:pt idx="3802">
                  <c:v>3802</c:v>
                </c:pt>
                <c:pt idx="3803">
                  <c:v>3803</c:v>
                </c:pt>
                <c:pt idx="3804">
                  <c:v>3804</c:v>
                </c:pt>
                <c:pt idx="3805">
                  <c:v>3805</c:v>
                </c:pt>
                <c:pt idx="3806">
                  <c:v>3806</c:v>
                </c:pt>
                <c:pt idx="3807">
                  <c:v>3807</c:v>
                </c:pt>
                <c:pt idx="3808">
                  <c:v>3808</c:v>
                </c:pt>
                <c:pt idx="3809">
                  <c:v>3809</c:v>
                </c:pt>
                <c:pt idx="3810">
                  <c:v>3810</c:v>
                </c:pt>
                <c:pt idx="3811">
                  <c:v>3811</c:v>
                </c:pt>
                <c:pt idx="3812">
                  <c:v>3812</c:v>
                </c:pt>
                <c:pt idx="3813">
                  <c:v>3813</c:v>
                </c:pt>
                <c:pt idx="3814">
                  <c:v>3814</c:v>
                </c:pt>
                <c:pt idx="3815">
                  <c:v>3815</c:v>
                </c:pt>
                <c:pt idx="3816">
                  <c:v>3816</c:v>
                </c:pt>
                <c:pt idx="3817">
                  <c:v>3817</c:v>
                </c:pt>
                <c:pt idx="3818">
                  <c:v>3818</c:v>
                </c:pt>
                <c:pt idx="3819">
                  <c:v>3819</c:v>
                </c:pt>
                <c:pt idx="3820">
                  <c:v>3820</c:v>
                </c:pt>
                <c:pt idx="3821">
                  <c:v>3821</c:v>
                </c:pt>
                <c:pt idx="3822">
                  <c:v>3822</c:v>
                </c:pt>
                <c:pt idx="3823">
                  <c:v>3823</c:v>
                </c:pt>
                <c:pt idx="3824">
                  <c:v>3824</c:v>
                </c:pt>
                <c:pt idx="3825">
                  <c:v>3825</c:v>
                </c:pt>
                <c:pt idx="3826">
                  <c:v>3826</c:v>
                </c:pt>
                <c:pt idx="3827">
                  <c:v>3827</c:v>
                </c:pt>
                <c:pt idx="3828">
                  <c:v>3828</c:v>
                </c:pt>
                <c:pt idx="3829">
                  <c:v>3829</c:v>
                </c:pt>
                <c:pt idx="3830">
                  <c:v>3830</c:v>
                </c:pt>
                <c:pt idx="3831">
                  <c:v>3831</c:v>
                </c:pt>
                <c:pt idx="3832">
                  <c:v>3832</c:v>
                </c:pt>
                <c:pt idx="3833">
                  <c:v>3833</c:v>
                </c:pt>
                <c:pt idx="3834">
                  <c:v>3834</c:v>
                </c:pt>
                <c:pt idx="3835">
                  <c:v>3835</c:v>
                </c:pt>
                <c:pt idx="3836">
                  <c:v>3836</c:v>
                </c:pt>
                <c:pt idx="3837">
                  <c:v>3837</c:v>
                </c:pt>
                <c:pt idx="3838">
                  <c:v>3838</c:v>
                </c:pt>
                <c:pt idx="3839">
                  <c:v>3839</c:v>
                </c:pt>
                <c:pt idx="3840">
                  <c:v>3840</c:v>
                </c:pt>
                <c:pt idx="3841">
                  <c:v>3841</c:v>
                </c:pt>
                <c:pt idx="3842">
                  <c:v>3842</c:v>
                </c:pt>
                <c:pt idx="3843">
                  <c:v>3843</c:v>
                </c:pt>
                <c:pt idx="3844">
                  <c:v>3844</c:v>
                </c:pt>
                <c:pt idx="3845">
                  <c:v>3845</c:v>
                </c:pt>
                <c:pt idx="3846">
                  <c:v>3846</c:v>
                </c:pt>
                <c:pt idx="3847">
                  <c:v>3847</c:v>
                </c:pt>
                <c:pt idx="3848">
                  <c:v>3848</c:v>
                </c:pt>
                <c:pt idx="3849">
                  <c:v>3849</c:v>
                </c:pt>
                <c:pt idx="3850">
                  <c:v>3850</c:v>
                </c:pt>
                <c:pt idx="3851">
                  <c:v>3851</c:v>
                </c:pt>
                <c:pt idx="3852">
                  <c:v>3852</c:v>
                </c:pt>
                <c:pt idx="3853">
                  <c:v>3853</c:v>
                </c:pt>
                <c:pt idx="3854">
                  <c:v>3854</c:v>
                </c:pt>
                <c:pt idx="3855">
                  <c:v>3855</c:v>
                </c:pt>
                <c:pt idx="3856">
                  <c:v>3856</c:v>
                </c:pt>
                <c:pt idx="3857">
                  <c:v>3857</c:v>
                </c:pt>
                <c:pt idx="3858">
                  <c:v>3858</c:v>
                </c:pt>
                <c:pt idx="3859">
                  <c:v>3859</c:v>
                </c:pt>
                <c:pt idx="3860">
                  <c:v>3860</c:v>
                </c:pt>
                <c:pt idx="3861">
                  <c:v>3861</c:v>
                </c:pt>
                <c:pt idx="3862">
                  <c:v>3862</c:v>
                </c:pt>
                <c:pt idx="3863">
                  <c:v>3863</c:v>
                </c:pt>
                <c:pt idx="3864">
                  <c:v>3864</c:v>
                </c:pt>
                <c:pt idx="3865">
                  <c:v>3865</c:v>
                </c:pt>
                <c:pt idx="3866">
                  <c:v>3866</c:v>
                </c:pt>
                <c:pt idx="3867">
                  <c:v>3867</c:v>
                </c:pt>
                <c:pt idx="3868">
                  <c:v>3868</c:v>
                </c:pt>
                <c:pt idx="3869">
                  <c:v>3869</c:v>
                </c:pt>
                <c:pt idx="3870">
                  <c:v>3870</c:v>
                </c:pt>
                <c:pt idx="3871">
                  <c:v>3871</c:v>
                </c:pt>
                <c:pt idx="3872">
                  <c:v>3872</c:v>
                </c:pt>
                <c:pt idx="3873">
                  <c:v>3873</c:v>
                </c:pt>
                <c:pt idx="3874">
                  <c:v>3874</c:v>
                </c:pt>
                <c:pt idx="3875">
                  <c:v>3875</c:v>
                </c:pt>
                <c:pt idx="3876">
                  <c:v>3876</c:v>
                </c:pt>
                <c:pt idx="3877">
                  <c:v>3877</c:v>
                </c:pt>
                <c:pt idx="3878">
                  <c:v>3878</c:v>
                </c:pt>
                <c:pt idx="3879">
                  <c:v>3879</c:v>
                </c:pt>
                <c:pt idx="3880">
                  <c:v>3880</c:v>
                </c:pt>
                <c:pt idx="3881">
                  <c:v>3881</c:v>
                </c:pt>
                <c:pt idx="3882">
                  <c:v>3882</c:v>
                </c:pt>
                <c:pt idx="3883">
                  <c:v>3883</c:v>
                </c:pt>
                <c:pt idx="3884">
                  <c:v>3884</c:v>
                </c:pt>
                <c:pt idx="3885">
                  <c:v>3885</c:v>
                </c:pt>
                <c:pt idx="3886">
                  <c:v>3886</c:v>
                </c:pt>
                <c:pt idx="3887">
                  <c:v>3887</c:v>
                </c:pt>
                <c:pt idx="3888">
                  <c:v>3888</c:v>
                </c:pt>
                <c:pt idx="3889">
                  <c:v>3889</c:v>
                </c:pt>
                <c:pt idx="3890">
                  <c:v>3890</c:v>
                </c:pt>
                <c:pt idx="3891">
                  <c:v>3891</c:v>
                </c:pt>
                <c:pt idx="3892">
                  <c:v>3892</c:v>
                </c:pt>
                <c:pt idx="3893">
                  <c:v>3893</c:v>
                </c:pt>
                <c:pt idx="3894">
                  <c:v>3894</c:v>
                </c:pt>
                <c:pt idx="3895">
                  <c:v>3895</c:v>
                </c:pt>
                <c:pt idx="3896">
                  <c:v>3896</c:v>
                </c:pt>
                <c:pt idx="3897">
                  <c:v>3897</c:v>
                </c:pt>
                <c:pt idx="3898">
                  <c:v>3898</c:v>
                </c:pt>
                <c:pt idx="3899">
                  <c:v>3899</c:v>
                </c:pt>
                <c:pt idx="3900">
                  <c:v>3900</c:v>
                </c:pt>
                <c:pt idx="3901">
                  <c:v>3901</c:v>
                </c:pt>
                <c:pt idx="3902">
                  <c:v>3902</c:v>
                </c:pt>
                <c:pt idx="3903">
                  <c:v>3903</c:v>
                </c:pt>
                <c:pt idx="3904">
                  <c:v>3904</c:v>
                </c:pt>
                <c:pt idx="3905">
                  <c:v>3905</c:v>
                </c:pt>
                <c:pt idx="3906">
                  <c:v>3906</c:v>
                </c:pt>
                <c:pt idx="3907">
                  <c:v>3907</c:v>
                </c:pt>
                <c:pt idx="3908">
                  <c:v>3908</c:v>
                </c:pt>
                <c:pt idx="3909">
                  <c:v>3909</c:v>
                </c:pt>
                <c:pt idx="3910">
                  <c:v>3910</c:v>
                </c:pt>
                <c:pt idx="3911">
                  <c:v>3911</c:v>
                </c:pt>
                <c:pt idx="3912">
                  <c:v>3912</c:v>
                </c:pt>
                <c:pt idx="3913">
                  <c:v>3913</c:v>
                </c:pt>
                <c:pt idx="3914">
                  <c:v>3914</c:v>
                </c:pt>
                <c:pt idx="3915">
                  <c:v>3915</c:v>
                </c:pt>
                <c:pt idx="3916">
                  <c:v>3916</c:v>
                </c:pt>
                <c:pt idx="3917">
                  <c:v>3917</c:v>
                </c:pt>
                <c:pt idx="3918">
                  <c:v>3918</c:v>
                </c:pt>
                <c:pt idx="3919">
                  <c:v>3919</c:v>
                </c:pt>
                <c:pt idx="3920">
                  <c:v>3920</c:v>
                </c:pt>
                <c:pt idx="3921">
                  <c:v>3921</c:v>
                </c:pt>
                <c:pt idx="3922">
                  <c:v>3922</c:v>
                </c:pt>
                <c:pt idx="3923">
                  <c:v>3923</c:v>
                </c:pt>
                <c:pt idx="3924">
                  <c:v>3924</c:v>
                </c:pt>
                <c:pt idx="3925">
                  <c:v>3925</c:v>
                </c:pt>
                <c:pt idx="3926">
                  <c:v>3926</c:v>
                </c:pt>
                <c:pt idx="3927">
                  <c:v>3927</c:v>
                </c:pt>
                <c:pt idx="3928">
                  <c:v>3928</c:v>
                </c:pt>
                <c:pt idx="3929">
                  <c:v>3929</c:v>
                </c:pt>
                <c:pt idx="3930">
                  <c:v>3930</c:v>
                </c:pt>
                <c:pt idx="3931">
                  <c:v>3931</c:v>
                </c:pt>
                <c:pt idx="3932">
                  <c:v>3932</c:v>
                </c:pt>
                <c:pt idx="3933">
                  <c:v>3933</c:v>
                </c:pt>
                <c:pt idx="3934">
                  <c:v>3934</c:v>
                </c:pt>
                <c:pt idx="3935">
                  <c:v>3935</c:v>
                </c:pt>
                <c:pt idx="3936">
                  <c:v>3936</c:v>
                </c:pt>
                <c:pt idx="3937">
                  <c:v>3937</c:v>
                </c:pt>
                <c:pt idx="3938">
                  <c:v>3938</c:v>
                </c:pt>
                <c:pt idx="3939">
                  <c:v>3939</c:v>
                </c:pt>
                <c:pt idx="3940">
                  <c:v>3940</c:v>
                </c:pt>
                <c:pt idx="3941">
                  <c:v>3941</c:v>
                </c:pt>
                <c:pt idx="3942">
                  <c:v>3942</c:v>
                </c:pt>
                <c:pt idx="3943">
                  <c:v>3943</c:v>
                </c:pt>
                <c:pt idx="3944">
                  <c:v>3944</c:v>
                </c:pt>
                <c:pt idx="3945">
                  <c:v>3945</c:v>
                </c:pt>
                <c:pt idx="3946">
                  <c:v>3946</c:v>
                </c:pt>
                <c:pt idx="3947">
                  <c:v>3947</c:v>
                </c:pt>
                <c:pt idx="3948">
                  <c:v>3948</c:v>
                </c:pt>
                <c:pt idx="3949">
                  <c:v>3949</c:v>
                </c:pt>
                <c:pt idx="3950">
                  <c:v>3950</c:v>
                </c:pt>
                <c:pt idx="3951">
                  <c:v>3951</c:v>
                </c:pt>
                <c:pt idx="3952">
                  <c:v>3952</c:v>
                </c:pt>
                <c:pt idx="3953">
                  <c:v>3953</c:v>
                </c:pt>
                <c:pt idx="3954">
                  <c:v>3954</c:v>
                </c:pt>
                <c:pt idx="3955">
                  <c:v>3955</c:v>
                </c:pt>
                <c:pt idx="3956">
                  <c:v>3956</c:v>
                </c:pt>
                <c:pt idx="3957">
                  <c:v>3957</c:v>
                </c:pt>
                <c:pt idx="3958">
                  <c:v>3958</c:v>
                </c:pt>
                <c:pt idx="3959">
                  <c:v>3959</c:v>
                </c:pt>
                <c:pt idx="3960">
                  <c:v>3960</c:v>
                </c:pt>
                <c:pt idx="3961">
                  <c:v>3961</c:v>
                </c:pt>
                <c:pt idx="3962">
                  <c:v>3962</c:v>
                </c:pt>
                <c:pt idx="3963">
                  <c:v>3963</c:v>
                </c:pt>
                <c:pt idx="3964">
                  <c:v>3964</c:v>
                </c:pt>
                <c:pt idx="3965">
                  <c:v>3965</c:v>
                </c:pt>
                <c:pt idx="3966">
                  <c:v>3966</c:v>
                </c:pt>
                <c:pt idx="3967">
                  <c:v>3967</c:v>
                </c:pt>
                <c:pt idx="3968">
                  <c:v>3968</c:v>
                </c:pt>
                <c:pt idx="3969">
                  <c:v>3969</c:v>
                </c:pt>
                <c:pt idx="3970">
                  <c:v>3970</c:v>
                </c:pt>
                <c:pt idx="3971">
                  <c:v>3971</c:v>
                </c:pt>
                <c:pt idx="3972">
                  <c:v>3972</c:v>
                </c:pt>
                <c:pt idx="3973">
                  <c:v>3973</c:v>
                </c:pt>
                <c:pt idx="3974">
                  <c:v>3974</c:v>
                </c:pt>
                <c:pt idx="3975">
                  <c:v>3975</c:v>
                </c:pt>
                <c:pt idx="3976">
                  <c:v>3976</c:v>
                </c:pt>
                <c:pt idx="3977">
                  <c:v>3977</c:v>
                </c:pt>
                <c:pt idx="3978">
                  <c:v>3978</c:v>
                </c:pt>
                <c:pt idx="3979">
                  <c:v>3979</c:v>
                </c:pt>
                <c:pt idx="3980">
                  <c:v>3980</c:v>
                </c:pt>
                <c:pt idx="3981">
                  <c:v>3981</c:v>
                </c:pt>
                <c:pt idx="3982">
                  <c:v>3982</c:v>
                </c:pt>
                <c:pt idx="3983">
                  <c:v>3983</c:v>
                </c:pt>
                <c:pt idx="3984">
                  <c:v>3984</c:v>
                </c:pt>
                <c:pt idx="3985">
                  <c:v>3985</c:v>
                </c:pt>
                <c:pt idx="3986">
                  <c:v>3986</c:v>
                </c:pt>
                <c:pt idx="3987">
                  <c:v>3987</c:v>
                </c:pt>
                <c:pt idx="3988">
                  <c:v>3988</c:v>
                </c:pt>
                <c:pt idx="3989">
                  <c:v>3989</c:v>
                </c:pt>
                <c:pt idx="3990">
                  <c:v>3990</c:v>
                </c:pt>
                <c:pt idx="3991">
                  <c:v>3991</c:v>
                </c:pt>
                <c:pt idx="3992">
                  <c:v>3992</c:v>
                </c:pt>
                <c:pt idx="3993">
                  <c:v>3993</c:v>
                </c:pt>
                <c:pt idx="3994">
                  <c:v>3994</c:v>
                </c:pt>
                <c:pt idx="3995">
                  <c:v>3995</c:v>
                </c:pt>
                <c:pt idx="3996">
                  <c:v>3996</c:v>
                </c:pt>
                <c:pt idx="3997">
                  <c:v>3997</c:v>
                </c:pt>
                <c:pt idx="3998">
                  <c:v>3998</c:v>
                </c:pt>
                <c:pt idx="3999">
                  <c:v>3999</c:v>
                </c:pt>
                <c:pt idx="4000">
                  <c:v>4000</c:v>
                </c:pt>
                <c:pt idx="4001">
                  <c:v>4001</c:v>
                </c:pt>
                <c:pt idx="4002">
                  <c:v>4002</c:v>
                </c:pt>
                <c:pt idx="4003">
                  <c:v>4003</c:v>
                </c:pt>
                <c:pt idx="4004">
                  <c:v>4004</c:v>
                </c:pt>
                <c:pt idx="4005">
                  <c:v>4005</c:v>
                </c:pt>
                <c:pt idx="4006">
                  <c:v>4006</c:v>
                </c:pt>
                <c:pt idx="4007">
                  <c:v>4007</c:v>
                </c:pt>
                <c:pt idx="4008">
                  <c:v>4008</c:v>
                </c:pt>
                <c:pt idx="4009">
                  <c:v>4009</c:v>
                </c:pt>
                <c:pt idx="4010">
                  <c:v>4010</c:v>
                </c:pt>
                <c:pt idx="4011">
                  <c:v>4011</c:v>
                </c:pt>
                <c:pt idx="4012">
                  <c:v>4012</c:v>
                </c:pt>
                <c:pt idx="4013">
                  <c:v>4013</c:v>
                </c:pt>
                <c:pt idx="4014">
                  <c:v>4014</c:v>
                </c:pt>
                <c:pt idx="4015">
                  <c:v>4015</c:v>
                </c:pt>
                <c:pt idx="4016">
                  <c:v>4016</c:v>
                </c:pt>
                <c:pt idx="4017">
                  <c:v>4017</c:v>
                </c:pt>
                <c:pt idx="4018">
                  <c:v>4018</c:v>
                </c:pt>
                <c:pt idx="4019">
                  <c:v>4019</c:v>
                </c:pt>
                <c:pt idx="4020">
                  <c:v>4020</c:v>
                </c:pt>
                <c:pt idx="4021">
                  <c:v>4021</c:v>
                </c:pt>
                <c:pt idx="4022">
                  <c:v>4022</c:v>
                </c:pt>
                <c:pt idx="4023">
                  <c:v>4023</c:v>
                </c:pt>
                <c:pt idx="4024">
                  <c:v>4024</c:v>
                </c:pt>
                <c:pt idx="4025">
                  <c:v>4025</c:v>
                </c:pt>
                <c:pt idx="4026">
                  <c:v>4026</c:v>
                </c:pt>
                <c:pt idx="4027">
                  <c:v>4027</c:v>
                </c:pt>
                <c:pt idx="4028">
                  <c:v>4028</c:v>
                </c:pt>
                <c:pt idx="4029">
                  <c:v>4029</c:v>
                </c:pt>
                <c:pt idx="4030">
                  <c:v>4030</c:v>
                </c:pt>
                <c:pt idx="4031">
                  <c:v>4031</c:v>
                </c:pt>
                <c:pt idx="4032">
                  <c:v>4032</c:v>
                </c:pt>
                <c:pt idx="4033">
                  <c:v>4033</c:v>
                </c:pt>
                <c:pt idx="4034">
                  <c:v>4034</c:v>
                </c:pt>
                <c:pt idx="4035">
                  <c:v>4035</c:v>
                </c:pt>
                <c:pt idx="4036">
                  <c:v>4036</c:v>
                </c:pt>
                <c:pt idx="4037">
                  <c:v>4037</c:v>
                </c:pt>
                <c:pt idx="4038">
                  <c:v>4038</c:v>
                </c:pt>
                <c:pt idx="4039">
                  <c:v>4039</c:v>
                </c:pt>
                <c:pt idx="4040">
                  <c:v>4040</c:v>
                </c:pt>
                <c:pt idx="4041">
                  <c:v>4041</c:v>
                </c:pt>
                <c:pt idx="4042">
                  <c:v>4042</c:v>
                </c:pt>
                <c:pt idx="4043">
                  <c:v>4043</c:v>
                </c:pt>
                <c:pt idx="4044">
                  <c:v>4044</c:v>
                </c:pt>
                <c:pt idx="4045">
                  <c:v>4045</c:v>
                </c:pt>
                <c:pt idx="4046">
                  <c:v>4046</c:v>
                </c:pt>
                <c:pt idx="4047">
                  <c:v>4047</c:v>
                </c:pt>
                <c:pt idx="4048">
                  <c:v>4048</c:v>
                </c:pt>
                <c:pt idx="4049">
                  <c:v>4049</c:v>
                </c:pt>
                <c:pt idx="4050">
                  <c:v>4050</c:v>
                </c:pt>
                <c:pt idx="4051">
                  <c:v>4051</c:v>
                </c:pt>
                <c:pt idx="4052">
                  <c:v>4052</c:v>
                </c:pt>
                <c:pt idx="4053">
                  <c:v>4053</c:v>
                </c:pt>
                <c:pt idx="4054">
                  <c:v>4054</c:v>
                </c:pt>
                <c:pt idx="4055">
                  <c:v>4055</c:v>
                </c:pt>
                <c:pt idx="4056">
                  <c:v>4056</c:v>
                </c:pt>
                <c:pt idx="4057">
                  <c:v>4057</c:v>
                </c:pt>
                <c:pt idx="4058">
                  <c:v>4058</c:v>
                </c:pt>
                <c:pt idx="4059">
                  <c:v>4059</c:v>
                </c:pt>
                <c:pt idx="4060">
                  <c:v>4060</c:v>
                </c:pt>
                <c:pt idx="4061">
                  <c:v>4061</c:v>
                </c:pt>
                <c:pt idx="4062">
                  <c:v>4062</c:v>
                </c:pt>
                <c:pt idx="4063">
                  <c:v>4063</c:v>
                </c:pt>
                <c:pt idx="4064">
                  <c:v>4064</c:v>
                </c:pt>
                <c:pt idx="4065">
                  <c:v>4065</c:v>
                </c:pt>
                <c:pt idx="4066">
                  <c:v>4066</c:v>
                </c:pt>
                <c:pt idx="4067">
                  <c:v>4067</c:v>
                </c:pt>
                <c:pt idx="4068">
                  <c:v>4068</c:v>
                </c:pt>
                <c:pt idx="4069">
                  <c:v>4069</c:v>
                </c:pt>
                <c:pt idx="4070">
                  <c:v>4070</c:v>
                </c:pt>
                <c:pt idx="4071">
                  <c:v>4071</c:v>
                </c:pt>
                <c:pt idx="4072">
                  <c:v>4072</c:v>
                </c:pt>
                <c:pt idx="4073">
                  <c:v>4073</c:v>
                </c:pt>
                <c:pt idx="4074">
                  <c:v>4074</c:v>
                </c:pt>
                <c:pt idx="4075">
                  <c:v>4075</c:v>
                </c:pt>
                <c:pt idx="4076">
                  <c:v>4076</c:v>
                </c:pt>
                <c:pt idx="4077">
                  <c:v>4077</c:v>
                </c:pt>
                <c:pt idx="4078">
                  <c:v>4078</c:v>
                </c:pt>
                <c:pt idx="4079">
                  <c:v>4079</c:v>
                </c:pt>
                <c:pt idx="4080">
                  <c:v>4080</c:v>
                </c:pt>
                <c:pt idx="4081">
                  <c:v>4081</c:v>
                </c:pt>
                <c:pt idx="4082">
                  <c:v>4082</c:v>
                </c:pt>
                <c:pt idx="4083">
                  <c:v>4083</c:v>
                </c:pt>
                <c:pt idx="4084">
                  <c:v>4084</c:v>
                </c:pt>
                <c:pt idx="4085">
                  <c:v>4085</c:v>
                </c:pt>
                <c:pt idx="4086">
                  <c:v>4086</c:v>
                </c:pt>
                <c:pt idx="4087">
                  <c:v>4087</c:v>
                </c:pt>
                <c:pt idx="4088">
                  <c:v>4088</c:v>
                </c:pt>
                <c:pt idx="4089">
                  <c:v>4089</c:v>
                </c:pt>
                <c:pt idx="4090">
                  <c:v>4090</c:v>
                </c:pt>
                <c:pt idx="4091">
                  <c:v>4091</c:v>
                </c:pt>
                <c:pt idx="4092">
                  <c:v>4092</c:v>
                </c:pt>
                <c:pt idx="4093">
                  <c:v>4093</c:v>
                </c:pt>
                <c:pt idx="4094">
                  <c:v>4094</c:v>
                </c:pt>
                <c:pt idx="4095">
                  <c:v>4095</c:v>
                </c:pt>
                <c:pt idx="4096">
                  <c:v>4096</c:v>
                </c:pt>
                <c:pt idx="4097">
                  <c:v>4097</c:v>
                </c:pt>
                <c:pt idx="4098">
                  <c:v>4098</c:v>
                </c:pt>
                <c:pt idx="4099">
                  <c:v>4099</c:v>
                </c:pt>
                <c:pt idx="4100">
                  <c:v>4100</c:v>
                </c:pt>
                <c:pt idx="4101">
                  <c:v>4101</c:v>
                </c:pt>
                <c:pt idx="4102">
                  <c:v>4102</c:v>
                </c:pt>
                <c:pt idx="4103">
                  <c:v>4103</c:v>
                </c:pt>
                <c:pt idx="4104">
                  <c:v>4104</c:v>
                </c:pt>
                <c:pt idx="4105">
                  <c:v>4105</c:v>
                </c:pt>
                <c:pt idx="4106">
                  <c:v>4106</c:v>
                </c:pt>
                <c:pt idx="4107">
                  <c:v>4107</c:v>
                </c:pt>
                <c:pt idx="4108">
                  <c:v>4108</c:v>
                </c:pt>
                <c:pt idx="4109">
                  <c:v>4109</c:v>
                </c:pt>
                <c:pt idx="4110">
                  <c:v>4110</c:v>
                </c:pt>
                <c:pt idx="4111">
                  <c:v>4111</c:v>
                </c:pt>
                <c:pt idx="4112">
                  <c:v>4112</c:v>
                </c:pt>
                <c:pt idx="4113">
                  <c:v>4113</c:v>
                </c:pt>
                <c:pt idx="4114">
                  <c:v>4114</c:v>
                </c:pt>
                <c:pt idx="4115">
                  <c:v>4115</c:v>
                </c:pt>
                <c:pt idx="4116">
                  <c:v>4116</c:v>
                </c:pt>
                <c:pt idx="4117">
                  <c:v>4117</c:v>
                </c:pt>
                <c:pt idx="4118">
                  <c:v>4118</c:v>
                </c:pt>
                <c:pt idx="4119">
                  <c:v>4119</c:v>
                </c:pt>
                <c:pt idx="4120">
                  <c:v>4120</c:v>
                </c:pt>
                <c:pt idx="4121">
                  <c:v>4121</c:v>
                </c:pt>
                <c:pt idx="4122">
                  <c:v>4122</c:v>
                </c:pt>
                <c:pt idx="4123">
                  <c:v>4123</c:v>
                </c:pt>
                <c:pt idx="4124">
                  <c:v>4124</c:v>
                </c:pt>
                <c:pt idx="4125">
                  <c:v>4125</c:v>
                </c:pt>
                <c:pt idx="4126">
                  <c:v>4126</c:v>
                </c:pt>
                <c:pt idx="4127">
                  <c:v>4127</c:v>
                </c:pt>
                <c:pt idx="4128">
                  <c:v>4128</c:v>
                </c:pt>
                <c:pt idx="4129">
                  <c:v>4129</c:v>
                </c:pt>
                <c:pt idx="4130">
                  <c:v>4130</c:v>
                </c:pt>
                <c:pt idx="4131">
                  <c:v>4131</c:v>
                </c:pt>
                <c:pt idx="4132">
                  <c:v>4132</c:v>
                </c:pt>
                <c:pt idx="4133">
                  <c:v>4133</c:v>
                </c:pt>
                <c:pt idx="4134">
                  <c:v>4134</c:v>
                </c:pt>
                <c:pt idx="4135">
                  <c:v>4135</c:v>
                </c:pt>
                <c:pt idx="4136">
                  <c:v>4136</c:v>
                </c:pt>
                <c:pt idx="4137">
                  <c:v>4137</c:v>
                </c:pt>
                <c:pt idx="4138">
                  <c:v>4138</c:v>
                </c:pt>
                <c:pt idx="4139">
                  <c:v>4139</c:v>
                </c:pt>
                <c:pt idx="4140">
                  <c:v>4140</c:v>
                </c:pt>
                <c:pt idx="4141">
                  <c:v>4141</c:v>
                </c:pt>
                <c:pt idx="4142">
                  <c:v>4142</c:v>
                </c:pt>
                <c:pt idx="4143">
                  <c:v>4143</c:v>
                </c:pt>
                <c:pt idx="4144">
                  <c:v>4144</c:v>
                </c:pt>
                <c:pt idx="4145">
                  <c:v>4145</c:v>
                </c:pt>
                <c:pt idx="4146">
                  <c:v>4146</c:v>
                </c:pt>
                <c:pt idx="4147">
                  <c:v>4147</c:v>
                </c:pt>
                <c:pt idx="4148">
                  <c:v>4148</c:v>
                </c:pt>
                <c:pt idx="4149">
                  <c:v>4149</c:v>
                </c:pt>
                <c:pt idx="4150">
                  <c:v>4150</c:v>
                </c:pt>
                <c:pt idx="4151">
                  <c:v>4151</c:v>
                </c:pt>
                <c:pt idx="4152">
                  <c:v>4152</c:v>
                </c:pt>
                <c:pt idx="4153">
                  <c:v>4153</c:v>
                </c:pt>
                <c:pt idx="4154">
                  <c:v>4154</c:v>
                </c:pt>
                <c:pt idx="4155">
                  <c:v>4155</c:v>
                </c:pt>
                <c:pt idx="4156">
                  <c:v>4156</c:v>
                </c:pt>
                <c:pt idx="4157">
                  <c:v>4157</c:v>
                </c:pt>
                <c:pt idx="4158">
                  <c:v>4158</c:v>
                </c:pt>
                <c:pt idx="4159">
                  <c:v>4159</c:v>
                </c:pt>
                <c:pt idx="4160">
                  <c:v>4160</c:v>
                </c:pt>
                <c:pt idx="4161">
                  <c:v>4161</c:v>
                </c:pt>
                <c:pt idx="4162">
                  <c:v>4162</c:v>
                </c:pt>
                <c:pt idx="4163">
                  <c:v>4163</c:v>
                </c:pt>
                <c:pt idx="4164">
                  <c:v>4164</c:v>
                </c:pt>
                <c:pt idx="4165">
                  <c:v>4165</c:v>
                </c:pt>
                <c:pt idx="4166">
                  <c:v>4166</c:v>
                </c:pt>
                <c:pt idx="4167">
                  <c:v>4167</c:v>
                </c:pt>
                <c:pt idx="4168">
                  <c:v>4168</c:v>
                </c:pt>
                <c:pt idx="4169">
                  <c:v>4169</c:v>
                </c:pt>
                <c:pt idx="4170">
                  <c:v>4170</c:v>
                </c:pt>
                <c:pt idx="4171">
                  <c:v>4171</c:v>
                </c:pt>
                <c:pt idx="4172">
                  <c:v>4172</c:v>
                </c:pt>
                <c:pt idx="4173">
                  <c:v>4173</c:v>
                </c:pt>
                <c:pt idx="4174">
                  <c:v>4174</c:v>
                </c:pt>
                <c:pt idx="4175">
                  <c:v>4175</c:v>
                </c:pt>
                <c:pt idx="4176">
                  <c:v>4176</c:v>
                </c:pt>
                <c:pt idx="4177">
                  <c:v>4177</c:v>
                </c:pt>
                <c:pt idx="4178">
                  <c:v>4178</c:v>
                </c:pt>
                <c:pt idx="4179">
                  <c:v>4179</c:v>
                </c:pt>
                <c:pt idx="4180">
                  <c:v>4180</c:v>
                </c:pt>
                <c:pt idx="4181">
                  <c:v>4181</c:v>
                </c:pt>
                <c:pt idx="4182">
                  <c:v>4182</c:v>
                </c:pt>
                <c:pt idx="4183">
                  <c:v>4183</c:v>
                </c:pt>
                <c:pt idx="4184">
                  <c:v>4184</c:v>
                </c:pt>
                <c:pt idx="4185">
                  <c:v>4185</c:v>
                </c:pt>
                <c:pt idx="4186">
                  <c:v>4186</c:v>
                </c:pt>
                <c:pt idx="4187">
                  <c:v>4187</c:v>
                </c:pt>
                <c:pt idx="4188">
                  <c:v>4188</c:v>
                </c:pt>
                <c:pt idx="4189">
                  <c:v>4189</c:v>
                </c:pt>
                <c:pt idx="4190">
                  <c:v>4190</c:v>
                </c:pt>
                <c:pt idx="4191">
                  <c:v>4191</c:v>
                </c:pt>
                <c:pt idx="4192">
                  <c:v>4192</c:v>
                </c:pt>
                <c:pt idx="4193">
                  <c:v>4193</c:v>
                </c:pt>
                <c:pt idx="4194">
                  <c:v>4194</c:v>
                </c:pt>
                <c:pt idx="4195">
                  <c:v>4195</c:v>
                </c:pt>
                <c:pt idx="4196">
                  <c:v>4196</c:v>
                </c:pt>
                <c:pt idx="4197">
                  <c:v>4197</c:v>
                </c:pt>
                <c:pt idx="4198">
                  <c:v>4198</c:v>
                </c:pt>
                <c:pt idx="4199">
                  <c:v>4199</c:v>
                </c:pt>
                <c:pt idx="4200">
                  <c:v>4200</c:v>
                </c:pt>
                <c:pt idx="4201">
                  <c:v>4201</c:v>
                </c:pt>
                <c:pt idx="4202">
                  <c:v>4202</c:v>
                </c:pt>
                <c:pt idx="4203">
                  <c:v>4203</c:v>
                </c:pt>
                <c:pt idx="4204">
                  <c:v>4204</c:v>
                </c:pt>
                <c:pt idx="4205">
                  <c:v>4205</c:v>
                </c:pt>
                <c:pt idx="4206">
                  <c:v>4206</c:v>
                </c:pt>
                <c:pt idx="4207">
                  <c:v>4207</c:v>
                </c:pt>
                <c:pt idx="4208">
                  <c:v>4208</c:v>
                </c:pt>
                <c:pt idx="4209">
                  <c:v>4209</c:v>
                </c:pt>
                <c:pt idx="4210">
                  <c:v>4210</c:v>
                </c:pt>
                <c:pt idx="4211">
                  <c:v>4211</c:v>
                </c:pt>
                <c:pt idx="4212">
                  <c:v>4212</c:v>
                </c:pt>
                <c:pt idx="4213">
                  <c:v>4213</c:v>
                </c:pt>
                <c:pt idx="4214">
                  <c:v>4214</c:v>
                </c:pt>
                <c:pt idx="4215">
                  <c:v>4215</c:v>
                </c:pt>
                <c:pt idx="4216">
                  <c:v>4216</c:v>
                </c:pt>
                <c:pt idx="4217">
                  <c:v>4217</c:v>
                </c:pt>
                <c:pt idx="4218">
                  <c:v>4218</c:v>
                </c:pt>
                <c:pt idx="4219">
                  <c:v>4219</c:v>
                </c:pt>
                <c:pt idx="4220">
                  <c:v>4220</c:v>
                </c:pt>
                <c:pt idx="4221">
                  <c:v>4221</c:v>
                </c:pt>
                <c:pt idx="4222">
                  <c:v>4222</c:v>
                </c:pt>
                <c:pt idx="4223">
                  <c:v>4223</c:v>
                </c:pt>
                <c:pt idx="4224">
                  <c:v>4224</c:v>
                </c:pt>
                <c:pt idx="4225">
                  <c:v>4225</c:v>
                </c:pt>
                <c:pt idx="4226">
                  <c:v>4226</c:v>
                </c:pt>
                <c:pt idx="4227">
                  <c:v>4227</c:v>
                </c:pt>
                <c:pt idx="4228">
                  <c:v>4228</c:v>
                </c:pt>
                <c:pt idx="4229">
                  <c:v>4229</c:v>
                </c:pt>
                <c:pt idx="4230">
                  <c:v>4230</c:v>
                </c:pt>
                <c:pt idx="4231">
                  <c:v>4231</c:v>
                </c:pt>
                <c:pt idx="4232">
                  <c:v>4232</c:v>
                </c:pt>
                <c:pt idx="4233">
                  <c:v>4233</c:v>
                </c:pt>
                <c:pt idx="4234">
                  <c:v>4234</c:v>
                </c:pt>
                <c:pt idx="4235">
                  <c:v>4235</c:v>
                </c:pt>
                <c:pt idx="4236">
                  <c:v>4236</c:v>
                </c:pt>
                <c:pt idx="4237">
                  <c:v>4237</c:v>
                </c:pt>
                <c:pt idx="4238">
                  <c:v>4238</c:v>
                </c:pt>
                <c:pt idx="4239">
                  <c:v>4239</c:v>
                </c:pt>
                <c:pt idx="4240">
                  <c:v>4240</c:v>
                </c:pt>
                <c:pt idx="4241">
                  <c:v>4241</c:v>
                </c:pt>
                <c:pt idx="4242">
                  <c:v>4242</c:v>
                </c:pt>
                <c:pt idx="4243">
                  <c:v>4243</c:v>
                </c:pt>
                <c:pt idx="4244">
                  <c:v>4244</c:v>
                </c:pt>
                <c:pt idx="4245">
                  <c:v>4245</c:v>
                </c:pt>
                <c:pt idx="4246">
                  <c:v>4246</c:v>
                </c:pt>
                <c:pt idx="4247">
                  <c:v>4247</c:v>
                </c:pt>
                <c:pt idx="4248">
                  <c:v>4248</c:v>
                </c:pt>
                <c:pt idx="4249">
                  <c:v>4249</c:v>
                </c:pt>
                <c:pt idx="4250">
                  <c:v>4250</c:v>
                </c:pt>
                <c:pt idx="4251">
                  <c:v>4251</c:v>
                </c:pt>
                <c:pt idx="4252">
                  <c:v>4252</c:v>
                </c:pt>
                <c:pt idx="4253">
                  <c:v>4253</c:v>
                </c:pt>
                <c:pt idx="4254">
                  <c:v>4254</c:v>
                </c:pt>
                <c:pt idx="4255">
                  <c:v>4255</c:v>
                </c:pt>
                <c:pt idx="4256">
                  <c:v>4256</c:v>
                </c:pt>
                <c:pt idx="4257">
                  <c:v>4257</c:v>
                </c:pt>
                <c:pt idx="4258">
                  <c:v>4258</c:v>
                </c:pt>
                <c:pt idx="4259">
                  <c:v>4259</c:v>
                </c:pt>
                <c:pt idx="4260">
                  <c:v>4260</c:v>
                </c:pt>
                <c:pt idx="4261">
                  <c:v>4261</c:v>
                </c:pt>
                <c:pt idx="4262">
                  <c:v>4262</c:v>
                </c:pt>
                <c:pt idx="4263">
                  <c:v>4263</c:v>
                </c:pt>
                <c:pt idx="4264">
                  <c:v>4264</c:v>
                </c:pt>
                <c:pt idx="4265">
                  <c:v>4265</c:v>
                </c:pt>
                <c:pt idx="4266">
                  <c:v>4266</c:v>
                </c:pt>
                <c:pt idx="4267">
                  <c:v>4267</c:v>
                </c:pt>
                <c:pt idx="4268">
                  <c:v>4268</c:v>
                </c:pt>
                <c:pt idx="4269">
                  <c:v>4269</c:v>
                </c:pt>
                <c:pt idx="4270">
                  <c:v>4270</c:v>
                </c:pt>
                <c:pt idx="4271">
                  <c:v>4271</c:v>
                </c:pt>
                <c:pt idx="4272">
                  <c:v>4272</c:v>
                </c:pt>
                <c:pt idx="4273">
                  <c:v>4273</c:v>
                </c:pt>
                <c:pt idx="4274">
                  <c:v>4274</c:v>
                </c:pt>
                <c:pt idx="4275">
                  <c:v>4275</c:v>
                </c:pt>
                <c:pt idx="4276">
                  <c:v>4276</c:v>
                </c:pt>
                <c:pt idx="4277">
                  <c:v>4277</c:v>
                </c:pt>
                <c:pt idx="4278">
                  <c:v>4278</c:v>
                </c:pt>
                <c:pt idx="4279">
                  <c:v>4279</c:v>
                </c:pt>
                <c:pt idx="4280">
                  <c:v>4280</c:v>
                </c:pt>
                <c:pt idx="4281">
                  <c:v>4281</c:v>
                </c:pt>
                <c:pt idx="4282">
                  <c:v>4282</c:v>
                </c:pt>
                <c:pt idx="4283">
                  <c:v>4283</c:v>
                </c:pt>
                <c:pt idx="4284">
                  <c:v>4284</c:v>
                </c:pt>
                <c:pt idx="4285">
                  <c:v>4285</c:v>
                </c:pt>
                <c:pt idx="4286">
                  <c:v>4286</c:v>
                </c:pt>
                <c:pt idx="4287">
                  <c:v>4287</c:v>
                </c:pt>
                <c:pt idx="4288">
                  <c:v>4288</c:v>
                </c:pt>
                <c:pt idx="4289">
                  <c:v>4289</c:v>
                </c:pt>
                <c:pt idx="4290">
                  <c:v>4290</c:v>
                </c:pt>
                <c:pt idx="4291">
                  <c:v>4291</c:v>
                </c:pt>
                <c:pt idx="4292">
                  <c:v>4292</c:v>
                </c:pt>
                <c:pt idx="4293">
                  <c:v>4293</c:v>
                </c:pt>
                <c:pt idx="4294">
                  <c:v>4294</c:v>
                </c:pt>
                <c:pt idx="4295">
                  <c:v>4295</c:v>
                </c:pt>
                <c:pt idx="4296">
                  <c:v>4296</c:v>
                </c:pt>
                <c:pt idx="4297">
                  <c:v>4297</c:v>
                </c:pt>
                <c:pt idx="4298">
                  <c:v>4298</c:v>
                </c:pt>
                <c:pt idx="4299">
                  <c:v>4299</c:v>
                </c:pt>
                <c:pt idx="4300">
                  <c:v>4300</c:v>
                </c:pt>
                <c:pt idx="4301">
                  <c:v>4301</c:v>
                </c:pt>
                <c:pt idx="4302">
                  <c:v>4302</c:v>
                </c:pt>
                <c:pt idx="4303">
                  <c:v>4303</c:v>
                </c:pt>
                <c:pt idx="4304">
                  <c:v>4304</c:v>
                </c:pt>
                <c:pt idx="4305">
                  <c:v>4305</c:v>
                </c:pt>
                <c:pt idx="4306">
                  <c:v>4306</c:v>
                </c:pt>
                <c:pt idx="4307">
                  <c:v>4307</c:v>
                </c:pt>
                <c:pt idx="4308">
                  <c:v>4308</c:v>
                </c:pt>
                <c:pt idx="4309">
                  <c:v>4309</c:v>
                </c:pt>
                <c:pt idx="4310">
                  <c:v>4310</c:v>
                </c:pt>
                <c:pt idx="4311">
                  <c:v>4311</c:v>
                </c:pt>
                <c:pt idx="4312">
                  <c:v>4312</c:v>
                </c:pt>
                <c:pt idx="4313">
                  <c:v>4313</c:v>
                </c:pt>
                <c:pt idx="4314">
                  <c:v>4314</c:v>
                </c:pt>
                <c:pt idx="4315">
                  <c:v>4315</c:v>
                </c:pt>
                <c:pt idx="4316">
                  <c:v>4316</c:v>
                </c:pt>
                <c:pt idx="4317">
                  <c:v>4317</c:v>
                </c:pt>
                <c:pt idx="4318">
                  <c:v>4318</c:v>
                </c:pt>
                <c:pt idx="4319">
                  <c:v>4319</c:v>
                </c:pt>
                <c:pt idx="4320">
                  <c:v>4320</c:v>
                </c:pt>
                <c:pt idx="4321">
                  <c:v>4321</c:v>
                </c:pt>
                <c:pt idx="4322">
                  <c:v>4322</c:v>
                </c:pt>
                <c:pt idx="4323">
                  <c:v>4323</c:v>
                </c:pt>
                <c:pt idx="4324">
                  <c:v>4324</c:v>
                </c:pt>
                <c:pt idx="4325">
                  <c:v>4325</c:v>
                </c:pt>
                <c:pt idx="4326">
                  <c:v>4326</c:v>
                </c:pt>
                <c:pt idx="4327">
                  <c:v>4327</c:v>
                </c:pt>
                <c:pt idx="4328">
                  <c:v>4328</c:v>
                </c:pt>
                <c:pt idx="4329">
                  <c:v>4329</c:v>
                </c:pt>
                <c:pt idx="4330">
                  <c:v>4330</c:v>
                </c:pt>
                <c:pt idx="4331">
                  <c:v>4331</c:v>
                </c:pt>
                <c:pt idx="4332">
                  <c:v>4332</c:v>
                </c:pt>
                <c:pt idx="4333">
                  <c:v>4333</c:v>
                </c:pt>
                <c:pt idx="4334">
                  <c:v>4334</c:v>
                </c:pt>
                <c:pt idx="4335">
                  <c:v>4335</c:v>
                </c:pt>
                <c:pt idx="4336">
                  <c:v>4336</c:v>
                </c:pt>
                <c:pt idx="4337">
                  <c:v>4337</c:v>
                </c:pt>
                <c:pt idx="4338">
                  <c:v>4338</c:v>
                </c:pt>
                <c:pt idx="4339">
                  <c:v>4339</c:v>
                </c:pt>
                <c:pt idx="4340">
                  <c:v>4340</c:v>
                </c:pt>
                <c:pt idx="4341">
                  <c:v>4341</c:v>
                </c:pt>
                <c:pt idx="4342">
                  <c:v>4342</c:v>
                </c:pt>
                <c:pt idx="4343">
                  <c:v>4343</c:v>
                </c:pt>
                <c:pt idx="4344">
                  <c:v>4344</c:v>
                </c:pt>
                <c:pt idx="4345">
                  <c:v>4345</c:v>
                </c:pt>
                <c:pt idx="4346">
                  <c:v>4346</c:v>
                </c:pt>
                <c:pt idx="4347">
                  <c:v>4347</c:v>
                </c:pt>
                <c:pt idx="4348">
                  <c:v>4348</c:v>
                </c:pt>
                <c:pt idx="4349">
                  <c:v>4349</c:v>
                </c:pt>
                <c:pt idx="4350">
                  <c:v>4350</c:v>
                </c:pt>
                <c:pt idx="4351">
                  <c:v>4351</c:v>
                </c:pt>
                <c:pt idx="4352">
                  <c:v>4352</c:v>
                </c:pt>
                <c:pt idx="4353">
                  <c:v>4353</c:v>
                </c:pt>
                <c:pt idx="4354">
                  <c:v>4354</c:v>
                </c:pt>
                <c:pt idx="4355">
                  <c:v>4355</c:v>
                </c:pt>
                <c:pt idx="4356">
                  <c:v>4356</c:v>
                </c:pt>
                <c:pt idx="4357">
                  <c:v>4357</c:v>
                </c:pt>
                <c:pt idx="4358">
                  <c:v>4358</c:v>
                </c:pt>
                <c:pt idx="4359">
                  <c:v>4359</c:v>
                </c:pt>
                <c:pt idx="4360">
                  <c:v>4360</c:v>
                </c:pt>
                <c:pt idx="4361">
                  <c:v>4361</c:v>
                </c:pt>
                <c:pt idx="4362">
                  <c:v>4362</c:v>
                </c:pt>
                <c:pt idx="4363">
                  <c:v>4363</c:v>
                </c:pt>
                <c:pt idx="4364">
                  <c:v>4364</c:v>
                </c:pt>
                <c:pt idx="4365">
                  <c:v>4365</c:v>
                </c:pt>
                <c:pt idx="4366">
                  <c:v>4366</c:v>
                </c:pt>
                <c:pt idx="4367">
                  <c:v>4367</c:v>
                </c:pt>
                <c:pt idx="4368">
                  <c:v>4368</c:v>
                </c:pt>
                <c:pt idx="4369">
                  <c:v>4369</c:v>
                </c:pt>
                <c:pt idx="4370">
                  <c:v>4370</c:v>
                </c:pt>
                <c:pt idx="4371">
                  <c:v>4371</c:v>
                </c:pt>
                <c:pt idx="4372">
                  <c:v>4372</c:v>
                </c:pt>
                <c:pt idx="4373">
                  <c:v>4373</c:v>
                </c:pt>
                <c:pt idx="4374">
                  <c:v>4374</c:v>
                </c:pt>
                <c:pt idx="4375">
                  <c:v>4375</c:v>
                </c:pt>
                <c:pt idx="4376">
                  <c:v>4376</c:v>
                </c:pt>
                <c:pt idx="4377">
                  <c:v>4377</c:v>
                </c:pt>
                <c:pt idx="4378">
                  <c:v>4378</c:v>
                </c:pt>
                <c:pt idx="4379">
                  <c:v>4379</c:v>
                </c:pt>
                <c:pt idx="4380">
                  <c:v>4380</c:v>
                </c:pt>
                <c:pt idx="4381">
                  <c:v>4381</c:v>
                </c:pt>
                <c:pt idx="4382">
                  <c:v>4382</c:v>
                </c:pt>
                <c:pt idx="4383">
                  <c:v>4383</c:v>
                </c:pt>
                <c:pt idx="4384">
                  <c:v>4384</c:v>
                </c:pt>
                <c:pt idx="4385">
                  <c:v>4385</c:v>
                </c:pt>
                <c:pt idx="4386">
                  <c:v>4386</c:v>
                </c:pt>
                <c:pt idx="4387">
                  <c:v>4387</c:v>
                </c:pt>
                <c:pt idx="4388">
                  <c:v>4388</c:v>
                </c:pt>
                <c:pt idx="4389">
                  <c:v>4389</c:v>
                </c:pt>
                <c:pt idx="4390">
                  <c:v>4390</c:v>
                </c:pt>
                <c:pt idx="4391">
                  <c:v>4391</c:v>
                </c:pt>
                <c:pt idx="4392">
                  <c:v>4392</c:v>
                </c:pt>
                <c:pt idx="4393">
                  <c:v>4393</c:v>
                </c:pt>
                <c:pt idx="4394">
                  <c:v>4394</c:v>
                </c:pt>
                <c:pt idx="4395">
                  <c:v>4395</c:v>
                </c:pt>
                <c:pt idx="4396">
                  <c:v>4396</c:v>
                </c:pt>
                <c:pt idx="4397">
                  <c:v>4397</c:v>
                </c:pt>
                <c:pt idx="4398">
                  <c:v>4398</c:v>
                </c:pt>
                <c:pt idx="4399">
                  <c:v>4399</c:v>
                </c:pt>
                <c:pt idx="4400">
                  <c:v>4400</c:v>
                </c:pt>
                <c:pt idx="4401">
                  <c:v>4401</c:v>
                </c:pt>
                <c:pt idx="4402">
                  <c:v>4402</c:v>
                </c:pt>
                <c:pt idx="4403">
                  <c:v>4403</c:v>
                </c:pt>
                <c:pt idx="4404">
                  <c:v>4404</c:v>
                </c:pt>
                <c:pt idx="4405">
                  <c:v>4405</c:v>
                </c:pt>
                <c:pt idx="4406">
                  <c:v>4406</c:v>
                </c:pt>
                <c:pt idx="4407">
                  <c:v>4407</c:v>
                </c:pt>
                <c:pt idx="4408">
                  <c:v>4408</c:v>
                </c:pt>
                <c:pt idx="4409">
                  <c:v>4409</c:v>
                </c:pt>
                <c:pt idx="4410">
                  <c:v>4410</c:v>
                </c:pt>
                <c:pt idx="4411">
                  <c:v>4411</c:v>
                </c:pt>
                <c:pt idx="4412">
                  <c:v>4412</c:v>
                </c:pt>
                <c:pt idx="4413">
                  <c:v>4413</c:v>
                </c:pt>
                <c:pt idx="4414">
                  <c:v>4414</c:v>
                </c:pt>
                <c:pt idx="4415">
                  <c:v>4415</c:v>
                </c:pt>
                <c:pt idx="4416">
                  <c:v>4416</c:v>
                </c:pt>
                <c:pt idx="4417">
                  <c:v>4417</c:v>
                </c:pt>
                <c:pt idx="4418">
                  <c:v>4418</c:v>
                </c:pt>
                <c:pt idx="4419">
                  <c:v>4419</c:v>
                </c:pt>
                <c:pt idx="4420">
                  <c:v>4420</c:v>
                </c:pt>
                <c:pt idx="4421">
                  <c:v>4421</c:v>
                </c:pt>
                <c:pt idx="4422">
                  <c:v>4422</c:v>
                </c:pt>
                <c:pt idx="4423">
                  <c:v>4423</c:v>
                </c:pt>
                <c:pt idx="4424">
                  <c:v>4424</c:v>
                </c:pt>
                <c:pt idx="4425">
                  <c:v>4425</c:v>
                </c:pt>
                <c:pt idx="4426">
                  <c:v>4426</c:v>
                </c:pt>
                <c:pt idx="4427">
                  <c:v>4427</c:v>
                </c:pt>
                <c:pt idx="4428">
                  <c:v>4428</c:v>
                </c:pt>
                <c:pt idx="4429">
                  <c:v>4429</c:v>
                </c:pt>
                <c:pt idx="4430">
                  <c:v>4430</c:v>
                </c:pt>
                <c:pt idx="4431">
                  <c:v>4431</c:v>
                </c:pt>
                <c:pt idx="4432">
                  <c:v>4432</c:v>
                </c:pt>
                <c:pt idx="4433">
                  <c:v>4433</c:v>
                </c:pt>
                <c:pt idx="4434">
                  <c:v>4434</c:v>
                </c:pt>
                <c:pt idx="4435">
                  <c:v>4435</c:v>
                </c:pt>
                <c:pt idx="4436">
                  <c:v>4436</c:v>
                </c:pt>
                <c:pt idx="4437">
                  <c:v>4437</c:v>
                </c:pt>
                <c:pt idx="4438">
                  <c:v>4438</c:v>
                </c:pt>
                <c:pt idx="4439">
                  <c:v>4439</c:v>
                </c:pt>
                <c:pt idx="4440">
                  <c:v>4440</c:v>
                </c:pt>
                <c:pt idx="4441">
                  <c:v>4441</c:v>
                </c:pt>
                <c:pt idx="4442">
                  <c:v>4442</c:v>
                </c:pt>
                <c:pt idx="4443">
                  <c:v>4443</c:v>
                </c:pt>
                <c:pt idx="4444">
                  <c:v>4444</c:v>
                </c:pt>
                <c:pt idx="4445">
                  <c:v>4445</c:v>
                </c:pt>
                <c:pt idx="4446">
                  <c:v>4446</c:v>
                </c:pt>
                <c:pt idx="4447">
                  <c:v>4447</c:v>
                </c:pt>
                <c:pt idx="4448">
                  <c:v>4448</c:v>
                </c:pt>
                <c:pt idx="4449">
                  <c:v>4449</c:v>
                </c:pt>
                <c:pt idx="4450">
                  <c:v>4450</c:v>
                </c:pt>
                <c:pt idx="4451">
                  <c:v>4451</c:v>
                </c:pt>
                <c:pt idx="4452">
                  <c:v>4452</c:v>
                </c:pt>
                <c:pt idx="4453">
                  <c:v>4453</c:v>
                </c:pt>
                <c:pt idx="4454">
                  <c:v>4454</c:v>
                </c:pt>
                <c:pt idx="4455">
                  <c:v>4455</c:v>
                </c:pt>
                <c:pt idx="4456">
                  <c:v>4456</c:v>
                </c:pt>
                <c:pt idx="4457">
                  <c:v>4457</c:v>
                </c:pt>
                <c:pt idx="4458">
                  <c:v>4458</c:v>
                </c:pt>
                <c:pt idx="4459">
                  <c:v>4459</c:v>
                </c:pt>
                <c:pt idx="4460">
                  <c:v>4460</c:v>
                </c:pt>
                <c:pt idx="4461">
                  <c:v>4461</c:v>
                </c:pt>
                <c:pt idx="4462">
                  <c:v>4462</c:v>
                </c:pt>
                <c:pt idx="4463">
                  <c:v>4463</c:v>
                </c:pt>
                <c:pt idx="4464">
                  <c:v>4464</c:v>
                </c:pt>
                <c:pt idx="4465">
                  <c:v>4465</c:v>
                </c:pt>
                <c:pt idx="4466">
                  <c:v>4466</c:v>
                </c:pt>
                <c:pt idx="4467">
                  <c:v>4467</c:v>
                </c:pt>
                <c:pt idx="4468">
                  <c:v>4468</c:v>
                </c:pt>
                <c:pt idx="4469">
                  <c:v>4469</c:v>
                </c:pt>
                <c:pt idx="4470">
                  <c:v>4470</c:v>
                </c:pt>
                <c:pt idx="4471">
                  <c:v>4471</c:v>
                </c:pt>
                <c:pt idx="4472">
                  <c:v>4472</c:v>
                </c:pt>
                <c:pt idx="4473">
                  <c:v>4473</c:v>
                </c:pt>
                <c:pt idx="4474">
                  <c:v>4474</c:v>
                </c:pt>
                <c:pt idx="4475">
                  <c:v>4475</c:v>
                </c:pt>
                <c:pt idx="4476">
                  <c:v>4476</c:v>
                </c:pt>
                <c:pt idx="4477">
                  <c:v>4477</c:v>
                </c:pt>
                <c:pt idx="4478">
                  <c:v>4478</c:v>
                </c:pt>
                <c:pt idx="4479">
                  <c:v>4479</c:v>
                </c:pt>
                <c:pt idx="4480">
                  <c:v>4480</c:v>
                </c:pt>
                <c:pt idx="4481">
                  <c:v>4481</c:v>
                </c:pt>
                <c:pt idx="4482">
                  <c:v>4482</c:v>
                </c:pt>
                <c:pt idx="4483">
                  <c:v>4483</c:v>
                </c:pt>
                <c:pt idx="4484">
                  <c:v>4484</c:v>
                </c:pt>
                <c:pt idx="4485">
                  <c:v>4485</c:v>
                </c:pt>
                <c:pt idx="4486">
                  <c:v>4486</c:v>
                </c:pt>
                <c:pt idx="4487">
                  <c:v>4487</c:v>
                </c:pt>
                <c:pt idx="4488">
                  <c:v>4488</c:v>
                </c:pt>
                <c:pt idx="4489">
                  <c:v>4489</c:v>
                </c:pt>
                <c:pt idx="4490">
                  <c:v>4490</c:v>
                </c:pt>
                <c:pt idx="4491">
                  <c:v>4491</c:v>
                </c:pt>
                <c:pt idx="4492">
                  <c:v>4492</c:v>
                </c:pt>
                <c:pt idx="4493">
                  <c:v>4493</c:v>
                </c:pt>
                <c:pt idx="4494">
                  <c:v>4494</c:v>
                </c:pt>
                <c:pt idx="4495">
                  <c:v>4495</c:v>
                </c:pt>
                <c:pt idx="4496">
                  <c:v>4496</c:v>
                </c:pt>
                <c:pt idx="4497">
                  <c:v>4497</c:v>
                </c:pt>
                <c:pt idx="4498">
                  <c:v>4498</c:v>
                </c:pt>
                <c:pt idx="4499">
                  <c:v>4499</c:v>
                </c:pt>
                <c:pt idx="4500">
                  <c:v>4500</c:v>
                </c:pt>
                <c:pt idx="4501">
                  <c:v>4501</c:v>
                </c:pt>
                <c:pt idx="4502">
                  <c:v>4502</c:v>
                </c:pt>
                <c:pt idx="4503">
                  <c:v>4503</c:v>
                </c:pt>
                <c:pt idx="4504">
                  <c:v>4504</c:v>
                </c:pt>
                <c:pt idx="4505">
                  <c:v>4505</c:v>
                </c:pt>
                <c:pt idx="4506">
                  <c:v>4506</c:v>
                </c:pt>
                <c:pt idx="4507">
                  <c:v>4507</c:v>
                </c:pt>
                <c:pt idx="4508">
                  <c:v>4508</c:v>
                </c:pt>
                <c:pt idx="4509">
                  <c:v>4509</c:v>
                </c:pt>
                <c:pt idx="4510">
                  <c:v>4510</c:v>
                </c:pt>
                <c:pt idx="4511">
                  <c:v>4511</c:v>
                </c:pt>
                <c:pt idx="4512">
                  <c:v>4512</c:v>
                </c:pt>
                <c:pt idx="4513">
                  <c:v>4513</c:v>
                </c:pt>
                <c:pt idx="4514">
                  <c:v>4514</c:v>
                </c:pt>
                <c:pt idx="4515">
                  <c:v>4515</c:v>
                </c:pt>
                <c:pt idx="4516">
                  <c:v>4516</c:v>
                </c:pt>
                <c:pt idx="4517">
                  <c:v>4517</c:v>
                </c:pt>
                <c:pt idx="4518">
                  <c:v>4518</c:v>
                </c:pt>
                <c:pt idx="4519">
                  <c:v>4519</c:v>
                </c:pt>
                <c:pt idx="4520">
                  <c:v>4520</c:v>
                </c:pt>
                <c:pt idx="4521">
                  <c:v>4521</c:v>
                </c:pt>
                <c:pt idx="4522">
                  <c:v>4522</c:v>
                </c:pt>
                <c:pt idx="4523">
                  <c:v>4523</c:v>
                </c:pt>
                <c:pt idx="4524">
                  <c:v>4524</c:v>
                </c:pt>
                <c:pt idx="4525">
                  <c:v>4525</c:v>
                </c:pt>
                <c:pt idx="4526">
                  <c:v>4526</c:v>
                </c:pt>
                <c:pt idx="4527">
                  <c:v>4527</c:v>
                </c:pt>
                <c:pt idx="4528">
                  <c:v>4528</c:v>
                </c:pt>
                <c:pt idx="4529">
                  <c:v>4529</c:v>
                </c:pt>
                <c:pt idx="4530">
                  <c:v>4530</c:v>
                </c:pt>
                <c:pt idx="4531">
                  <c:v>4531</c:v>
                </c:pt>
                <c:pt idx="4532">
                  <c:v>4532</c:v>
                </c:pt>
                <c:pt idx="4533">
                  <c:v>4533</c:v>
                </c:pt>
                <c:pt idx="4534">
                  <c:v>4534</c:v>
                </c:pt>
                <c:pt idx="4535">
                  <c:v>4535</c:v>
                </c:pt>
                <c:pt idx="4536">
                  <c:v>4536</c:v>
                </c:pt>
                <c:pt idx="4537">
                  <c:v>4537</c:v>
                </c:pt>
                <c:pt idx="4538">
                  <c:v>4538</c:v>
                </c:pt>
                <c:pt idx="4539">
                  <c:v>4539</c:v>
                </c:pt>
                <c:pt idx="4540">
                  <c:v>4540</c:v>
                </c:pt>
                <c:pt idx="4541">
                  <c:v>4541</c:v>
                </c:pt>
                <c:pt idx="4542">
                  <c:v>4542</c:v>
                </c:pt>
                <c:pt idx="4543">
                  <c:v>4543</c:v>
                </c:pt>
                <c:pt idx="4544">
                  <c:v>4544</c:v>
                </c:pt>
                <c:pt idx="4545">
                  <c:v>4545</c:v>
                </c:pt>
                <c:pt idx="4546">
                  <c:v>4546</c:v>
                </c:pt>
                <c:pt idx="4547">
                  <c:v>4547</c:v>
                </c:pt>
                <c:pt idx="4548">
                  <c:v>4548</c:v>
                </c:pt>
                <c:pt idx="4549">
                  <c:v>4549</c:v>
                </c:pt>
                <c:pt idx="4550">
                  <c:v>4550</c:v>
                </c:pt>
                <c:pt idx="4551">
                  <c:v>4551</c:v>
                </c:pt>
                <c:pt idx="4552">
                  <c:v>4552</c:v>
                </c:pt>
                <c:pt idx="4553">
                  <c:v>4553</c:v>
                </c:pt>
                <c:pt idx="4554">
                  <c:v>4554</c:v>
                </c:pt>
                <c:pt idx="4555">
                  <c:v>4555</c:v>
                </c:pt>
                <c:pt idx="4556">
                  <c:v>4556</c:v>
                </c:pt>
                <c:pt idx="4557">
                  <c:v>4557</c:v>
                </c:pt>
                <c:pt idx="4558">
                  <c:v>4558</c:v>
                </c:pt>
                <c:pt idx="4559">
                  <c:v>4559</c:v>
                </c:pt>
                <c:pt idx="4560">
                  <c:v>4560</c:v>
                </c:pt>
                <c:pt idx="4561">
                  <c:v>4561</c:v>
                </c:pt>
                <c:pt idx="4562">
                  <c:v>4562</c:v>
                </c:pt>
                <c:pt idx="4563">
                  <c:v>4563</c:v>
                </c:pt>
                <c:pt idx="4564">
                  <c:v>4564</c:v>
                </c:pt>
                <c:pt idx="4565">
                  <c:v>4565</c:v>
                </c:pt>
                <c:pt idx="4566">
                  <c:v>4566</c:v>
                </c:pt>
                <c:pt idx="4567">
                  <c:v>4567</c:v>
                </c:pt>
                <c:pt idx="4568">
                  <c:v>4568</c:v>
                </c:pt>
                <c:pt idx="4569">
                  <c:v>4569</c:v>
                </c:pt>
                <c:pt idx="4570">
                  <c:v>4570</c:v>
                </c:pt>
                <c:pt idx="4571">
                  <c:v>4571</c:v>
                </c:pt>
                <c:pt idx="4572">
                  <c:v>4572</c:v>
                </c:pt>
                <c:pt idx="4573">
                  <c:v>4573</c:v>
                </c:pt>
                <c:pt idx="4574">
                  <c:v>4574</c:v>
                </c:pt>
                <c:pt idx="4575">
                  <c:v>4575</c:v>
                </c:pt>
                <c:pt idx="4576">
                  <c:v>4576</c:v>
                </c:pt>
                <c:pt idx="4577">
                  <c:v>4577</c:v>
                </c:pt>
                <c:pt idx="4578">
                  <c:v>4578</c:v>
                </c:pt>
                <c:pt idx="4579">
                  <c:v>4579</c:v>
                </c:pt>
                <c:pt idx="4580">
                  <c:v>4580</c:v>
                </c:pt>
                <c:pt idx="4581">
                  <c:v>4581</c:v>
                </c:pt>
                <c:pt idx="4582">
                  <c:v>4582</c:v>
                </c:pt>
                <c:pt idx="4583">
                  <c:v>4583</c:v>
                </c:pt>
                <c:pt idx="4584">
                  <c:v>4584</c:v>
                </c:pt>
                <c:pt idx="4585">
                  <c:v>4585</c:v>
                </c:pt>
                <c:pt idx="4586">
                  <c:v>4586</c:v>
                </c:pt>
                <c:pt idx="4587">
                  <c:v>4587</c:v>
                </c:pt>
                <c:pt idx="4588">
                  <c:v>4588</c:v>
                </c:pt>
                <c:pt idx="4589">
                  <c:v>4589</c:v>
                </c:pt>
                <c:pt idx="4590">
                  <c:v>4590</c:v>
                </c:pt>
                <c:pt idx="4591">
                  <c:v>4591</c:v>
                </c:pt>
                <c:pt idx="4592">
                  <c:v>4592</c:v>
                </c:pt>
                <c:pt idx="4593">
                  <c:v>4593</c:v>
                </c:pt>
                <c:pt idx="4594">
                  <c:v>4594</c:v>
                </c:pt>
                <c:pt idx="4595">
                  <c:v>4595</c:v>
                </c:pt>
                <c:pt idx="4596">
                  <c:v>4596</c:v>
                </c:pt>
                <c:pt idx="4597">
                  <c:v>4597</c:v>
                </c:pt>
                <c:pt idx="4598">
                  <c:v>4598</c:v>
                </c:pt>
                <c:pt idx="4599">
                  <c:v>4599</c:v>
                </c:pt>
                <c:pt idx="4600">
                  <c:v>4600</c:v>
                </c:pt>
                <c:pt idx="4601">
                  <c:v>4601</c:v>
                </c:pt>
                <c:pt idx="4602">
                  <c:v>4602</c:v>
                </c:pt>
                <c:pt idx="4603">
                  <c:v>4603</c:v>
                </c:pt>
                <c:pt idx="4604">
                  <c:v>4604</c:v>
                </c:pt>
                <c:pt idx="4605">
                  <c:v>4605</c:v>
                </c:pt>
                <c:pt idx="4606">
                  <c:v>4606</c:v>
                </c:pt>
                <c:pt idx="4607">
                  <c:v>4607</c:v>
                </c:pt>
                <c:pt idx="4608">
                  <c:v>4608</c:v>
                </c:pt>
                <c:pt idx="4609">
                  <c:v>4609</c:v>
                </c:pt>
                <c:pt idx="4610">
                  <c:v>4610</c:v>
                </c:pt>
                <c:pt idx="4611">
                  <c:v>4611</c:v>
                </c:pt>
                <c:pt idx="4612">
                  <c:v>4612</c:v>
                </c:pt>
                <c:pt idx="4613">
                  <c:v>4613</c:v>
                </c:pt>
                <c:pt idx="4614">
                  <c:v>4614</c:v>
                </c:pt>
                <c:pt idx="4615">
                  <c:v>4615</c:v>
                </c:pt>
                <c:pt idx="4616">
                  <c:v>4616</c:v>
                </c:pt>
                <c:pt idx="4617">
                  <c:v>4617</c:v>
                </c:pt>
                <c:pt idx="4618">
                  <c:v>4618</c:v>
                </c:pt>
                <c:pt idx="4619">
                  <c:v>4619</c:v>
                </c:pt>
                <c:pt idx="4620">
                  <c:v>4620</c:v>
                </c:pt>
                <c:pt idx="4621">
                  <c:v>4621</c:v>
                </c:pt>
                <c:pt idx="4622">
                  <c:v>4622</c:v>
                </c:pt>
                <c:pt idx="4623">
                  <c:v>4623</c:v>
                </c:pt>
                <c:pt idx="4624">
                  <c:v>4624</c:v>
                </c:pt>
                <c:pt idx="4625">
                  <c:v>4625</c:v>
                </c:pt>
                <c:pt idx="4626">
                  <c:v>4626</c:v>
                </c:pt>
                <c:pt idx="4627">
                  <c:v>4627</c:v>
                </c:pt>
                <c:pt idx="4628">
                  <c:v>4628</c:v>
                </c:pt>
                <c:pt idx="4629">
                  <c:v>4629</c:v>
                </c:pt>
                <c:pt idx="4630">
                  <c:v>4630</c:v>
                </c:pt>
                <c:pt idx="4631">
                  <c:v>4631</c:v>
                </c:pt>
                <c:pt idx="4632">
                  <c:v>4632</c:v>
                </c:pt>
                <c:pt idx="4633">
                  <c:v>4633</c:v>
                </c:pt>
                <c:pt idx="4634">
                  <c:v>4634</c:v>
                </c:pt>
                <c:pt idx="4635">
                  <c:v>4635</c:v>
                </c:pt>
                <c:pt idx="4636">
                  <c:v>4636</c:v>
                </c:pt>
                <c:pt idx="4637">
                  <c:v>4637</c:v>
                </c:pt>
                <c:pt idx="4638">
                  <c:v>4638</c:v>
                </c:pt>
                <c:pt idx="4639">
                  <c:v>4639</c:v>
                </c:pt>
                <c:pt idx="4640">
                  <c:v>4640</c:v>
                </c:pt>
                <c:pt idx="4641">
                  <c:v>4641</c:v>
                </c:pt>
                <c:pt idx="4642">
                  <c:v>4642</c:v>
                </c:pt>
                <c:pt idx="4643">
                  <c:v>4643</c:v>
                </c:pt>
                <c:pt idx="4644">
                  <c:v>4644</c:v>
                </c:pt>
                <c:pt idx="4645">
                  <c:v>4645</c:v>
                </c:pt>
                <c:pt idx="4646">
                  <c:v>4646</c:v>
                </c:pt>
                <c:pt idx="4647">
                  <c:v>4647</c:v>
                </c:pt>
                <c:pt idx="4648">
                  <c:v>4648</c:v>
                </c:pt>
                <c:pt idx="4649">
                  <c:v>4649</c:v>
                </c:pt>
                <c:pt idx="4650">
                  <c:v>4650</c:v>
                </c:pt>
                <c:pt idx="4651">
                  <c:v>4651</c:v>
                </c:pt>
                <c:pt idx="4652">
                  <c:v>4652</c:v>
                </c:pt>
                <c:pt idx="4653">
                  <c:v>4653</c:v>
                </c:pt>
                <c:pt idx="4654">
                  <c:v>4654</c:v>
                </c:pt>
                <c:pt idx="4655">
                  <c:v>4655</c:v>
                </c:pt>
                <c:pt idx="4656">
                  <c:v>4656</c:v>
                </c:pt>
                <c:pt idx="4657">
                  <c:v>4657</c:v>
                </c:pt>
                <c:pt idx="4658">
                  <c:v>4658</c:v>
                </c:pt>
                <c:pt idx="4659">
                  <c:v>4659</c:v>
                </c:pt>
                <c:pt idx="4660">
                  <c:v>4660</c:v>
                </c:pt>
                <c:pt idx="4661">
                  <c:v>4661</c:v>
                </c:pt>
                <c:pt idx="4662">
                  <c:v>4662</c:v>
                </c:pt>
                <c:pt idx="4663">
                  <c:v>4663</c:v>
                </c:pt>
                <c:pt idx="4664">
                  <c:v>4664</c:v>
                </c:pt>
                <c:pt idx="4665">
                  <c:v>4665</c:v>
                </c:pt>
                <c:pt idx="4666">
                  <c:v>4666</c:v>
                </c:pt>
                <c:pt idx="4667">
                  <c:v>4667</c:v>
                </c:pt>
                <c:pt idx="4668">
                  <c:v>4668</c:v>
                </c:pt>
                <c:pt idx="4669">
                  <c:v>4669</c:v>
                </c:pt>
                <c:pt idx="4670">
                  <c:v>4670</c:v>
                </c:pt>
                <c:pt idx="4671">
                  <c:v>4671</c:v>
                </c:pt>
                <c:pt idx="4672">
                  <c:v>4672</c:v>
                </c:pt>
                <c:pt idx="4673">
                  <c:v>4673</c:v>
                </c:pt>
                <c:pt idx="4674">
                  <c:v>4674</c:v>
                </c:pt>
                <c:pt idx="4675">
                  <c:v>4675</c:v>
                </c:pt>
                <c:pt idx="4676">
                  <c:v>4676</c:v>
                </c:pt>
                <c:pt idx="4677">
                  <c:v>4677</c:v>
                </c:pt>
                <c:pt idx="4678">
                  <c:v>4678</c:v>
                </c:pt>
                <c:pt idx="4679">
                  <c:v>4679</c:v>
                </c:pt>
                <c:pt idx="4680">
                  <c:v>4680</c:v>
                </c:pt>
                <c:pt idx="4681">
                  <c:v>4681</c:v>
                </c:pt>
                <c:pt idx="4682">
                  <c:v>4682</c:v>
                </c:pt>
                <c:pt idx="4683">
                  <c:v>4683</c:v>
                </c:pt>
                <c:pt idx="4684">
                  <c:v>4684</c:v>
                </c:pt>
                <c:pt idx="4685">
                  <c:v>4685</c:v>
                </c:pt>
                <c:pt idx="4686">
                  <c:v>4686</c:v>
                </c:pt>
                <c:pt idx="4687">
                  <c:v>4687</c:v>
                </c:pt>
                <c:pt idx="4688">
                  <c:v>4688</c:v>
                </c:pt>
                <c:pt idx="4689">
                  <c:v>4689</c:v>
                </c:pt>
                <c:pt idx="4690">
                  <c:v>4690</c:v>
                </c:pt>
                <c:pt idx="4691">
                  <c:v>4691</c:v>
                </c:pt>
                <c:pt idx="4692">
                  <c:v>4692</c:v>
                </c:pt>
                <c:pt idx="4693">
                  <c:v>4693</c:v>
                </c:pt>
                <c:pt idx="4694">
                  <c:v>4694</c:v>
                </c:pt>
                <c:pt idx="4695">
                  <c:v>4695</c:v>
                </c:pt>
                <c:pt idx="4696">
                  <c:v>4696</c:v>
                </c:pt>
                <c:pt idx="4697">
                  <c:v>4697</c:v>
                </c:pt>
                <c:pt idx="4698">
                  <c:v>4698</c:v>
                </c:pt>
                <c:pt idx="4699">
                  <c:v>4699</c:v>
                </c:pt>
                <c:pt idx="4700">
                  <c:v>4700</c:v>
                </c:pt>
                <c:pt idx="4701">
                  <c:v>4701</c:v>
                </c:pt>
                <c:pt idx="4702">
                  <c:v>4702</c:v>
                </c:pt>
                <c:pt idx="4703">
                  <c:v>4703</c:v>
                </c:pt>
                <c:pt idx="4704">
                  <c:v>4704</c:v>
                </c:pt>
                <c:pt idx="4705">
                  <c:v>4705</c:v>
                </c:pt>
                <c:pt idx="4706">
                  <c:v>4706</c:v>
                </c:pt>
                <c:pt idx="4707">
                  <c:v>4707</c:v>
                </c:pt>
                <c:pt idx="4708">
                  <c:v>4708</c:v>
                </c:pt>
                <c:pt idx="4709">
                  <c:v>4709</c:v>
                </c:pt>
                <c:pt idx="4710">
                  <c:v>4710</c:v>
                </c:pt>
                <c:pt idx="4711">
                  <c:v>4711</c:v>
                </c:pt>
                <c:pt idx="4712">
                  <c:v>4712</c:v>
                </c:pt>
                <c:pt idx="4713">
                  <c:v>4713</c:v>
                </c:pt>
                <c:pt idx="4714">
                  <c:v>4714</c:v>
                </c:pt>
                <c:pt idx="4715">
                  <c:v>4715</c:v>
                </c:pt>
                <c:pt idx="4716">
                  <c:v>4716</c:v>
                </c:pt>
                <c:pt idx="4717">
                  <c:v>4717</c:v>
                </c:pt>
                <c:pt idx="4718">
                  <c:v>4718</c:v>
                </c:pt>
                <c:pt idx="4719">
                  <c:v>4719</c:v>
                </c:pt>
                <c:pt idx="4720">
                  <c:v>4720</c:v>
                </c:pt>
                <c:pt idx="4721">
                  <c:v>4721</c:v>
                </c:pt>
                <c:pt idx="4722">
                  <c:v>4722</c:v>
                </c:pt>
                <c:pt idx="4723">
                  <c:v>4723</c:v>
                </c:pt>
                <c:pt idx="4724">
                  <c:v>4724</c:v>
                </c:pt>
                <c:pt idx="4725">
                  <c:v>4725</c:v>
                </c:pt>
                <c:pt idx="4726">
                  <c:v>4726</c:v>
                </c:pt>
                <c:pt idx="4727">
                  <c:v>4727</c:v>
                </c:pt>
                <c:pt idx="4728">
                  <c:v>4728</c:v>
                </c:pt>
                <c:pt idx="4729">
                  <c:v>4729</c:v>
                </c:pt>
                <c:pt idx="4730">
                  <c:v>4730</c:v>
                </c:pt>
                <c:pt idx="4731">
                  <c:v>4731</c:v>
                </c:pt>
                <c:pt idx="4732">
                  <c:v>4732</c:v>
                </c:pt>
                <c:pt idx="4733">
                  <c:v>4733</c:v>
                </c:pt>
                <c:pt idx="4734">
                  <c:v>4734</c:v>
                </c:pt>
                <c:pt idx="4735">
                  <c:v>4735</c:v>
                </c:pt>
                <c:pt idx="4736">
                  <c:v>4736</c:v>
                </c:pt>
                <c:pt idx="4737">
                  <c:v>4737</c:v>
                </c:pt>
                <c:pt idx="4738">
                  <c:v>4738</c:v>
                </c:pt>
                <c:pt idx="4739">
                  <c:v>4739</c:v>
                </c:pt>
                <c:pt idx="4740">
                  <c:v>4740</c:v>
                </c:pt>
                <c:pt idx="4741">
                  <c:v>4741</c:v>
                </c:pt>
                <c:pt idx="4742">
                  <c:v>4742</c:v>
                </c:pt>
                <c:pt idx="4743">
                  <c:v>4743</c:v>
                </c:pt>
                <c:pt idx="4744">
                  <c:v>4744</c:v>
                </c:pt>
                <c:pt idx="4745">
                  <c:v>4745</c:v>
                </c:pt>
                <c:pt idx="4746">
                  <c:v>4746</c:v>
                </c:pt>
                <c:pt idx="4747">
                  <c:v>4747</c:v>
                </c:pt>
                <c:pt idx="4748">
                  <c:v>4748</c:v>
                </c:pt>
                <c:pt idx="4749">
                  <c:v>4749</c:v>
                </c:pt>
                <c:pt idx="4750">
                  <c:v>4750</c:v>
                </c:pt>
                <c:pt idx="4751">
                  <c:v>4751</c:v>
                </c:pt>
                <c:pt idx="4752">
                  <c:v>4752</c:v>
                </c:pt>
                <c:pt idx="4753">
                  <c:v>4753</c:v>
                </c:pt>
                <c:pt idx="4754">
                  <c:v>4754</c:v>
                </c:pt>
                <c:pt idx="4755">
                  <c:v>4755</c:v>
                </c:pt>
                <c:pt idx="4756">
                  <c:v>4756</c:v>
                </c:pt>
                <c:pt idx="4757">
                  <c:v>4757</c:v>
                </c:pt>
                <c:pt idx="4758">
                  <c:v>4758</c:v>
                </c:pt>
                <c:pt idx="4759">
                  <c:v>4759</c:v>
                </c:pt>
                <c:pt idx="4760">
                  <c:v>4760</c:v>
                </c:pt>
                <c:pt idx="4761">
                  <c:v>4761</c:v>
                </c:pt>
                <c:pt idx="4762">
                  <c:v>4762</c:v>
                </c:pt>
                <c:pt idx="4763">
                  <c:v>4763</c:v>
                </c:pt>
                <c:pt idx="4764">
                  <c:v>4764</c:v>
                </c:pt>
                <c:pt idx="4765">
                  <c:v>4765</c:v>
                </c:pt>
                <c:pt idx="4766">
                  <c:v>4766</c:v>
                </c:pt>
                <c:pt idx="4767">
                  <c:v>4767</c:v>
                </c:pt>
                <c:pt idx="4768">
                  <c:v>4768</c:v>
                </c:pt>
                <c:pt idx="4769">
                  <c:v>4769</c:v>
                </c:pt>
                <c:pt idx="4770">
                  <c:v>4770</c:v>
                </c:pt>
                <c:pt idx="4771">
                  <c:v>4771</c:v>
                </c:pt>
                <c:pt idx="4772">
                  <c:v>4772</c:v>
                </c:pt>
                <c:pt idx="4773">
                  <c:v>4773</c:v>
                </c:pt>
                <c:pt idx="4774">
                  <c:v>4774</c:v>
                </c:pt>
                <c:pt idx="4775">
                  <c:v>4775</c:v>
                </c:pt>
                <c:pt idx="4776">
                  <c:v>4776</c:v>
                </c:pt>
                <c:pt idx="4777">
                  <c:v>4777</c:v>
                </c:pt>
                <c:pt idx="4778">
                  <c:v>4778</c:v>
                </c:pt>
                <c:pt idx="4779">
                  <c:v>4779</c:v>
                </c:pt>
                <c:pt idx="4780">
                  <c:v>4780</c:v>
                </c:pt>
                <c:pt idx="4781">
                  <c:v>4781</c:v>
                </c:pt>
                <c:pt idx="4782">
                  <c:v>4782</c:v>
                </c:pt>
                <c:pt idx="4783">
                  <c:v>4783</c:v>
                </c:pt>
                <c:pt idx="4784">
                  <c:v>4784</c:v>
                </c:pt>
                <c:pt idx="4785">
                  <c:v>4785</c:v>
                </c:pt>
                <c:pt idx="4786">
                  <c:v>4786</c:v>
                </c:pt>
                <c:pt idx="4787">
                  <c:v>4787</c:v>
                </c:pt>
                <c:pt idx="4788">
                  <c:v>4788</c:v>
                </c:pt>
                <c:pt idx="4789">
                  <c:v>4789</c:v>
                </c:pt>
                <c:pt idx="4790">
                  <c:v>4790</c:v>
                </c:pt>
                <c:pt idx="4791">
                  <c:v>4791</c:v>
                </c:pt>
                <c:pt idx="4792">
                  <c:v>4792</c:v>
                </c:pt>
                <c:pt idx="4793">
                  <c:v>4793</c:v>
                </c:pt>
                <c:pt idx="4794">
                  <c:v>4794</c:v>
                </c:pt>
                <c:pt idx="4795">
                  <c:v>4795</c:v>
                </c:pt>
                <c:pt idx="4796">
                  <c:v>4796</c:v>
                </c:pt>
                <c:pt idx="4797">
                  <c:v>4797</c:v>
                </c:pt>
                <c:pt idx="4798">
                  <c:v>4798</c:v>
                </c:pt>
                <c:pt idx="4799">
                  <c:v>4799</c:v>
                </c:pt>
                <c:pt idx="4800">
                  <c:v>4800</c:v>
                </c:pt>
                <c:pt idx="4801">
                  <c:v>4801</c:v>
                </c:pt>
                <c:pt idx="4802">
                  <c:v>4802</c:v>
                </c:pt>
                <c:pt idx="4803">
                  <c:v>4803</c:v>
                </c:pt>
                <c:pt idx="4804">
                  <c:v>4804</c:v>
                </c:pt>
                <c:pt idx="4805">
                  <c:v>4805</c:v>
                </c:pt>
                <c:pt idx="4806">
                  <c:v>4806</c:v>
                </c:pt>
                <c:pt idx="4807">
                  <c:v>4807</c:v>
                </c:pt>
                <c:pt idx="4808">
                  <c:v>4808</c:v>
                </c:pt>
                <c:pt idx="4809">
                  <c:v>4809</c:v>
                </c:pt>
                <c:pt idx="4810">
                  <c:v>4810</c:v>
                </c:pt>
                <c:pt idx="4811">
                  <c:v>4811</c:v>
                </c:pt>
                <c:pt idx="4812">
                  <c:v>4812</c:v>
                </c:pt>
                <c:pt idx="4813">
                  <c:v>4813</c:v>
                </c:pt>
                <c:pt idx="4814">
                  <c:v>4814</c:v>
                </c:pt>
                <c:pt idx="4815">
                  <c:v>4815</c:v>
                </c:pt>
                <c:pt idx="4816">
                  <c:v>4816</c:v>
                </c:pt>
                <c:pt idx="4817">
                  <c:v>4817</c:v>
                </c:pt>
                <c:pt idx="4818">
                  <c:v>4818</c:v>
                </c:pt>
                <c:pt idx="4819">
                  <c:v>4819</c:v>
                </c:pt>
                <c:pt idx="4820">
                  <c:v>4820</c:v>
                </c:pt>
                <c:pt idx="4821">
                  <c:v>4821</c:v>
                </c:pt>
                <c:pt idx="4822">
                  <c:v>4822</c:v>
                </c:pt>
                <c:pt idx="4823">
                  <c:v>4823</c:v>
                </c:pt>
                <c:pt idx="4824">
                  <c:v>4824</c:v>
                </c:pt>
                <c:pt idx="4825">
                  <c:v>4825</c:v>
                </c:pt>
                <c:pt idx="4826">
                  <c:v>4826</c:v>
                </c:pt>
                <c:pt idx="4827">
                  <c:v>4827</c:v>
                </c:pt>
                <c:pt idx="4828">
                  <c:v>4828</c:v>
                </c:pt>
                <c:pt idx="4829">
                  <c:v>4829</c:v>
                </c:pt>
                <c:pt idx="4830">
                  <c:v>4830</c:v>
                </c:pt>
                <c:pt idx="4831">
                  <c:v>4831</c:v>
                </c:pt>
                <c:pt idx="4832">
                  <c:v>4832</c:v>
                </c:pt>
                <c:pt idx="4833">
                  <c:v>4833</c:v>
                </c:pt>
                <c:pt idx="4834">
                  <c:v>4834</c:v>
                </c:pt>
                <c:pt idx="4835">
                  <c:v>4835</c:v>
                </c:pt>
                <c:pt idx="4836">
                  <c:v>4836</c:v>
                </c:pt>
                <c:pt idx="4837">
                  <c:v>4837</c:v>
                </c:pt>
                <c:pt idx="4838">
                  <c:v>4838</c:v>
                </c:pt>
                <c:pt idx="4839">
                  <c:v>4839</c:v>
                </c:pt>
                <c:pt idx="4840">
                  <c:v>4840</c:v>
                </c:pt>
                <c:pt idx="4841">
                  <c:v>4841</c:v>
                </c:pt>
                <c:pt idx="4842">
                  <c:v>4842</c:v>
                </c:pt>
                <c:pt idx="4843">
                  <c:v>4843</c:v>
                </c:pt>
                <c:pt idx="4844">
                  <c:v>4844</c:v>
                </c:pt>
                <c:pt idx="4845">
                  <c:v>4845</c:v>
                </c:pt>
                <c:pt idx="4846">
                  <c:v>4846</c:v>
                </c:pt>
                <c:pt idx="4847">
                  <c:v>4847</c:v>
                </c:pt>
                <c:pt idx="4848">
                  <c:v>4848</c:v>
                </c:pt>
                <c:pt idx="4849">
                  <c:v>4849</c:v>
                </c:pt>
                <c:pt idx="4850">
                  <c:v>4850</c:v>
                </c:pt>
                <c:pt idx="4851">
                  <c:v>4851</c:v>
                </c:pt>
                <c:pt idx="4852">
                  <c:v>4852</c:v>
                </c:pt>
                <c:pt idx="4853">
                  <c:v>4853</c:v>
                </c:pt>
                <c:pt idx="4854">
                  <c:v>4854</c:v>
                </c:pt>
                <c:pt idx="4855">
                  <c:v>4855</c:v>
                </c:pt>
                <c:pt idx="4856">
                  <c:v>4856</c:v>
                </c:pt>
                <c:pt idx="4857">
                  <c:v>4857</c:v>
                </c:pt>
                <c:pt idx="4858">
                  <c:v>4858</c:v>
                </c:pt>
                <c:pt idx="4859">
                  <c:v>4859</c:v>
                </c:pt>
                <c:pt idx="4860">
                  <c:v>4860</c:v>
                </c:pt>
                <c:pt idx="4861">
                  <c:v>4861</c:v>
                </c:pt>
                <c:pt idx="4862">
                  <c:v>4862</c:v>
                </c:pt>
                <c:pt idx="4863">
                  <c:v>4863</c:v>
                </c:pt>
                <c:pt idx="4864">
                  <c:v>4864</c:v>
                </c:pt>
                <c:pt idx="4865">
                  <c:v>4865</c:v>
                </c:pt>
                <c:pt idx="4866">
                  <c:v>4866</c:v>
                </c:pt>
                <c:pt idx="4867">
                  <c:v>4867</c:v>
                </c:pt>
                <c:pt idx="4868">
                  <c:v>4868</c:v>
                </c:pt>
                <c:pt idx="4869">
                  <c:v>4869</c:v>
                </c:pt>
                <c:pt idx="4870">
                  <c:v>4870</c:v>
                </c:pt>
                <c:pt idx="4871">
                  <c:v>4871</c:v>
                </c:pt>
                <c:pt idx="4872">
                  <c:v>4872</c:v>
                </c:pt>
                <c:pt idx="4873">
                  <c:v>4873</c:v>
                </c:pt>
                <c:pt idx="4874">
                  <c:v>4874</c:v>
                </c:pt>
                <c:pt idx="4875">
                  <c:v>4875</c:v>
                </c:pt>
                <c:pt idx="4876">
                  <c:v>4876</c:v>
                </c:pt>
                <c:pt idx="4877">
                  <c:v>4877</c:v>
                </c:pt>
                <c:pt idx="4878">
                  <c:v>4878</c:v>
                </c:pt>
                <c:pt idx="4879">
                  <c:v>4879</c:v>
                </c:pt>
                <c:pt idx="4880">
                  <c:v>4880</c:v>
                </c:pt>
                <c:pt idx="4881">
                  <c:v>4881</c:v>
                </c:pt>
                <c:pt idx="4882">
                  <c:v>4882</c:v>
                </c:pt>
                <c:pt idx="4883">
                  <c:v>4883</c:v>
                </c:pt>
                <c:pt idx="4884">
                  <c:v>4884</c:v>
                </c:pt>
                <c:pt idx="4885">
                  <c:v>4885</c:v>
                </c:pt>
                <c:pt idx="4886">
                  <c:v>4886</c:v>
                </c:pt>
                <c:pt idx="4887">
                  <c:v>4887</c:v>
                </c:pt>
                <c:pt idx="4888">
                  <c:v>4888</c:v>
                </c:pt>
                <c:pt idx="4889">
                  <c:v>4889</c:v>
                </c:pt>
                <c:pt idx="4890">
                  <c:v>4890</c:v>
                </c:pt>
                <c:pt idx="4891">
                  <c:v>4891</c:v>
                </c:pt>
                <c:pt idx="4892">
                  <c:v>4892</c:v>
                </c:pt>
                <c:pt idx="4893">
                  <c:v>4893</c:v>
                </c:pt>
                <c:pt idx="4894">
                  <c:v>4894</c:v>
                </c:pt>
                <c:pt idx="4895">
                  <c:v>4895</c:v>
                </c:pt>
                <c:pt idx="4896">
                  <c:v>4896</c:v>
                </c:pt>
                <c:pt idx="4897">
                  <c:v>4897</c:v>
                </c:pt>
                <c:pt idx="4898">
                  <c:v>4898</c:v>
                </c:pt>
                <c:pt idx="4899">
                  <c:v>4899</c:v>
                </c:pt>
                <c:pt idx="4900">
                  <c:v>4900</c:v>
                </c:pt>
                <c:pt idx="4901">
                  <c:v>4901</c:v>
                </c:pt>
                <c:pt idx="4902">
                  <c:v>4902</c:v>
                </c:pt>
                <c:pt idx="4903">
                  <c:v>4903</c:v>
                </c:pt>
                <c:pt idx="4904">
                  <c:v>4904</c:v>
                </c:pt>
                <c:pt idx="4905">
                  <c:v>4905</c:v>
                </c:pt>
                <c:pt idx="4906">
                  <c:v>4906</c:v>
                </c:pt>
                <c:pt idx="4907">
                  <c:v>4907</c:v>
                </c:pt>
                <c:pt idx="4908">
                  <c:v>4908</c:v>
                </c:pt>
                <c:pt idx="4909">
                  <c:v>4909</c:v>
                </c:pt>
                <c:pt idx="4910">
                  <c:v>4910</c:v>
                </c:pt>
                <c:pt idx="4911">
                  <c:v>4911</c:v>
                </c:pt>
                <c:pt idx="4912">
                  <c:v>4912</c:v>
                </c:pt>
                <c:pt idx="4913">
                  <c:v>4913</c:v>
                </c:pt>
                <c:pt idx="4914">
                  <c:v>4914</c:v>
                </c:pt>
                <c:pt idx="4915">
                  <c:v>4915</c:v>
                </c:pt>
                <c:pt idx="4916">
                  <c:v>4916</c:v>
                </c:pt>
                <c:pt idx="4917">
                  <c:v>4917</c:v>
                </c:pt>
                <c:pt idx="4918">
                  <c:v>4918</c:v>
                </c:pt>
                <c:pt idx="4919">
                  <c:v>4919</c:v>
                </c:pt>
                <c:pt idx="4920">
                  <c:v>4920</c:v>
                </c:pt>
                <c:pt idx="4921">
                  <c:v>4921</c:v>
                </c:pt>
                <c:pt idx="4922">
                  <c:v>4922</c:v>
                </c:pt>
                <c:pt idx="4923">
                  <c:v>4923</c:v>
                </c:pt>
                <c:pt idx="4924">
                  <c:v>4924</c:v>
                </c:pt>
                <c:pt idx="4925">
                  <c:v>4925</c:v>
                </c:pt>
                <c:pt idx="4926">
                  <c:v>4926</c:v>
                </c:pt>
                <c:pt idx="4927">
                  <c:v>4927</c:v>
                </c:pt>
                <c:pt idx="4928">
                  <c:v>4928</c:v>
                </c:pt>
                <c:pt idx="4929">
                  <c:v>4929</c:v>
                </c:pt>
                <c:pt idx="4930">
                  <c:v>4930</c:v>
                </c:pt>
                <c:pt idx="4931">
                  <c:v>4931</c:v>
                </c:pt>
                <c:pt idx="4932">
                  <c:v>4932</c:v>
                </c:pt>
                <c:pt idx="4933">
                  <c:v>4933</c:v>
                </c:pt>
                <c:pt idx="4934">
                  <c:v>4934</c:v>
                </c:pt>
                <c:pt idx="4935">
                  <c:v>4935</c:v>
                </c:pt>
                <c:pt idx="4936">
                  <c:v>4936</c:v>
                </c:pt>
                <c:pt idx="4937">
                  <c:v>4937</c:v>
                </c:pt>
                <c:pt idx="4938">
                  <c:v>4938</c:v>
                </c:pt>
                <c:pt idx="4939">
                  <c:v>4939</c:v>
                </c:pt>
                <c:pt idx="4940">
                  <c:v>4940</c:v>
                </c:pt>
                <c:pt idx="4941">
                  <c:v>4941</c:v>
                </c:pt>
                <c:pt idx="4942">
                  <c:v>4942</c:v>
                </c:pt>
                <c:pt idx="4943">
                  <c:v>4943</c:v>
                </c:pt>
                <c:pt idx="4944">
                  <c:v>4944</c:v>
                </c:pt>
                <c:pt idx="4945">
                  <c:v>4945</c:v>
                </c:pt>
                <c:pt idx="4946">
                  <c:v>4946</c:v>
                </c:pt>
                <c:pt idx="4947">
                  <c:v>4947</c:v>
                </c:pt>
                <c:pt idx="4948">
                  <c:v>4948</c:v>
                </c:pt>
                <c:pt idx="4949">
                  <c:v>4949</c:v>
                </c:pt>
                <c:pt idx="4950">
                  <c:v>4950</c:v>
                </c:pt>
                <c:pt idx="4951">
                  <c:v>4951</c:v>
                </c:pt>
                <c:pt idx="4952">
                  <c:v>4952</c:v>
                </c:pt>
                <c:pt idx="4953">
                  <c:v>4953</c:v>
                </c:pt>
                <c:pt idx="4954">
                  <c:v>4954</c:v>
                </c:pt>
                <c:pt idx="4955">
                  <c:v>4955</c:v>
                </c:pt>
                <c:pt idx="4956">
                  <c:v>4956</c:v>
                </c:pt>
                <c:pt idx="4957">
                  <c:v>4957</c:v>
                </c:pt>
                <c:pt idx="4958">
                  <c:v>4958</c:v>
                </c:pt>
                <c:pt idx="4959">
                  <c:v>4959</c:v>
                </c:pt>
                <c:pt idx="4960">
                  <c:v>4960</c:v>
                </c:pt>
                <c:pt idx="4961">
                  <c:v>4961</c:v>
                </c:pt>
                <c:pt idx="4962">
                  <c:v>4962</c:v>
                </c:pt>
                <c:pt idx="4963">
                  <c:v>4963</c:v>
                </c:pt>
                <c:pt idx="4964">
                  <c:v>4964</c:v>
                </c:pt>
                <c:pt idx="4965">
                  <c:v>4965</c:v>
                </c:pt>
                <c:pt idx="4966">
                  <c:v>4966</c:v>
                </c:pt>
                <c:pt idx="4967">
                  <c:v>4967</c:v>
                </c:pt>
                <c:pt idx="4968">
                  <c:v>4968</c:v>
                </c:pt>
                <c:pt idx="4969">
                  <c:v>4969</c:v>
                </c:pt>
                <c:pt idx="4970">
                  <c:v>4970</c:v>
                </c:pt>
                <c:pt idx="4971">
                  <c:v>4971</c:v>
                </c:pt>
                <c:pt idx="4972">
                  <c:v>4972</c:v>
                </c:pt>
                <c:pt idx="4973">
                  <c:v>4973</c:v>
                </c:pt>
                <c:pt idx="4974">
                  <c:v>4974</c:v>
                </c:pt>
                <c:pt idx="4975">
                  <c:v>4975</c:v>
                </c:pt>
                <c:pt idx="4976">
                  <c:v>4976</c:v>
                </c:pt>
                <c:pt idx="4977">
                  <c:v>4977</c:v>
                </c:pt>
                <c:pt idx="4978">
                  <c:v>4978</c:v>
                </c:pt>
                <c:pt idx="4979">
                  <c:v>4979</c:v>
                </c:pt>
                <c:pt idx="4980">
                  <c:v>4980</c:v>
                </c:pt>
                <c:pt idx="4981">
                  <c:v>4981</c:v>
                </c:pt>
                <c:pt idx="4982">
                  <c:v>4982</c:v>
                </c:pt>
                <c:pt idx="4983">
                  <c:v>4983</c:v>
                </c:pt>
                <c:pt idx="4984">
                  <c:v>4984</c:v>
                </c:pt>
                <c:pt idx="4985">
                  <c:v>4985</c:v>
                </c:pt>
                <c:pt idx="4986">
                  <c:v>4986</c:v>
                </c:pt>
                <c:pt idx="4987">
                  <c:v>4987</c:v>
                </c:pt>
                <c:pt idx="4988">
                  <c:v>4988</c:v>
                </c:pt>
                <c:pt idx="4989">
                  <c:v>4989</c:v>
                </c:pt>
                <c:pt idx="4990">
                  <c:v>4990</c:v>
                </c:pt>
                <c:pt idx="4991">
                  <c:v>4991</c:v>
                </c:pt>
                <c:pt idx="4992">
                  <c:v>4992</c:v>
                </c:pt>
                <c:pt idx="4993">
                  <c:v>4993</c:v>
                </c:pt>
                <c:pt idx="4994">
                  <c:v>4994</c:v>
                </c:pt>
                <c:pt idx="4995">
                  <c:v>4995</c:v>
                </c:pt>
                <c:pt idx="4996">
                  <c:v>4996</c:v>
                </c:pt>
                <c:pt idx="4997">
                  <c:v>4997</c:v>
                </c:pt>
                <c:pt idx="4998">
                  <c:v>4998</c:v>
                </c:pt>
                <c:pt idx="4999">
                  <c:v>4999</c:v>
                </c:pt>
                <c:pt idx="5000">
                  <c:v>5000</c:v>
                </c:pt>
                <c:pt idx="5001">
                  <c:v>5001</c:v>
                </c:pt>
                <c:pt idx="5002">
                  <c:v>5002</c:v>
                </c:pt>
                <c:pt idx="5003">
                  <c:v>5003</c:v>
                </c:pt>
                <c:pt idx="5004">
                  <c:v>5004</c:v>
                </c:pt>
                <c:pt idx="5005">
                  <c:v>5005</c:v>
                </c:pt>
                <c:pt idx="5006">
                  <c:v>5006</c:v>
                </c:pt>
                <c:pt idx="5007">
                  <c:v>5007</c:v>
                </c:pt>
                <c:pt idx="5008">
                  <c:v>5008</c:v>
                </c:pt>
                <c:pt idx="5009">
                  <c:v>5009</c:v>
                </c:pt>
                <c:pt idx="5010">
                  <c:v>5010</c:v>
                </c:pt>
                <c:pt idx="5011">
                  <c:v>5011</c:v>
                </c:pt>
                <c:pt idx="5012">
                  <c:v>5012</c:v>
                </c:pt>
                <c:pt idx="5013">
                  <c:v>5013</c:v>
                </c:pt>
                <c:pt idx="5014">
                  <c:v>5014</c:v>
                </c:pt>
                <c:pt idx="5015">
                  <c:v>5015</c:v>
                </c:pt>
                <c:pt idx="5016">
                  <c:v>5016</c:v>
                </c:pt>
                <c:pt idx="5017">
                  <c:v>5017</c:v>
                </c:pt>
                <c:pt idx="5018">
                  <c:v>5018</c:v>
                </c:pt>
                <c:pt idx="5019">
                  <c:v>5019</c:v>
                </c:pt>
                <c:pt idx="5020">
                  <c:v>5020</c:v>
                </c:pt>
                <c:pt idx="5021">
                  <c:v>5021</c:v>
                </c:pt>
                <c:pt idx="5022">
                  <c:v>5022</c:v>
                </c:pt>
                <c:pt idx="5023">
                  <c:v>5023</c:v>
                </c:pt>
                <c:pt idx="5024">
                  <c:v>5024</c:v>
                </c:pt>
                <c:pt idx="5025">
                  <c:v>5025</c:v>
                </c:pt>
                <c:pt idx="5026">
                  <c:v>5026</c:v>
                </c:pt>
                <c:pt idx="5027">
                  <c:v>5027</c:v>
                </c:pt>
                <c:pt idx="5028">
                  <c:v>5028</c:v>
                </c:pt>
                <c:pt idx="5029">
                  <c:v>5029</c:v>
                </c:pt>
                <c:pt idx="5030">
                  <c:v>5030</c:v>
                </c:pt>
                <c:pt idx="5031">
                  <c:v>5031</c:v>
                </c:pt>
                <c:pt idx="5032">
                  <c:v>5032</c:v>
                </c:pt>
                <c:pt idx="5033">
                  <c:v>5033</c:v>
                </c:pt>
                <c:pt idx="5034">
                  <c:v>5034</c:v>
                </c:pt>
                <c:pt idx="5035">
                  <c:v>5035</c:v>
                </c:pt>
                <c:pt idx="5036">
                  <c:v>5036</c:v>
                </c:pt>
                <c:pt idx="5037">
                  <c:v>5037</c:v>
                </c:pt>
                <c:pt idx="5038">
                  <c:v>5038</c:v>
                </c:pt>
                <c:pt idx="5039">
                  <c:v>5039</c:v>
                </c:pt>
                <c:pt idx="5040">
                  <c:v>5040</c:v>
                </c:pt>
                <c:pt idx="5041">
                  <c:v>5041</c:v>
                </c:pt>
                <c:pt idx="5042">
                  <c:v>5042</c:v>
                </c:pt>
                <c:pt idx="5043">
                  <c:v>5043</c:v>
                </c:pt>
                <c:pt idx="5044">
                  <c:v>5044</c:v>
                </c:pt>
                <c:pt idx="5045">
                  <c:v>5045</c:v>
                </c:pt>
                <c:pt idx="5046">
                  <c:v>5046</c:v>
                </c:pt>
                <c:pt idx="5047">
                  <c:v>5047</c:v>
                </c:pt>
                <c:pt idx="5048">
                  <c:v>5048</c:v>
                </c:pt>
                <c:pt idx="5049">
                  <c:v>5049</c:v>
                </c:pt>
                <c:pt idx="5050">
                  <c:v>5050</c:v>
                </c:pt>
                <c:pt idx="5051">
                  <c:v>5051</c:v>
                </c:pt>
                <c:pt idx="5052">
                  <c:v>5052</c:v>
                </c:pt>
                <c:pt idx="5053">
                  <c:v>5053</c:v>
                </c:pt>
                <c:pt idx="5054">
                  <c:v>5054</c:v>
                </c:pt>
                <c:pt idx="5055">
                  <c:v>5055</c:v>
                </c:pt>
                <c:pt idx="5056">
                  <c:v>5056</c:v>
                </c:pt>
                <c:pt idx="5057">
                  <c:v>5057</c:v>
                </c:pt>
                <c:pt idx="5058">
                  <c:v>5058</c:v>
                </c:pt>
                <c:pt idx="5059">
                  <c:v>5059</c:v>
                </c:pt>
                <c:pt idx="5060">
                  <c:v>5060</c:v>
                </c:pt>
                <c:pt idx="5061">
                  <c:v>5061</c:v>
                </c:pt>
                <c:pt idx="5062">
                  <c:v>5062</c:v>
                </c:pt>
                <c:pt idx="5063">
                  <c:v>5063</c:v>
                </c:pt>
                <c:pt idx="5064">
                  <c:v>5064</c:v>
                </c:pt>
                <c:pt idx="5065">
                  <c:v>5065</c:v>
                </c:pt>
                <c:pt idx="5066">
                  <c:v>5066</c:v>
                </c:pt>
                <c:pt idx="5067">
                  <c:v>5067</c:v>
                </c:pt>
                <c:pt idx="5068">
                  <c:v>5068</c:v>
                </c:pt>
                <c:pt idx="5069">
                  <c:v>5069</c:v>
                </c:pt>
                <c:pt idx="5070">
                  <c:v>5070</c:v>
                </c:pt>
                <c:pt idx="5071">
                  <c:v>5071</c:v>
                </c:pt>
                <c:pt idx="5072">
                  <c:v>5072</c:v>
                </c:pt>
                <c:pt idx="5073">
                  <c:v>5073</c:v>
                </c:pt>
                <c:pt idx="5074">
                  <c:v>5074</c:v>
                </c:pt>
                <c:pt idx="5075">
                  <c:v>5075</c:v>
                </c:pt>
                <c:pt idx="5076">
                  <c:v>5076</c:v>
                </c:pt>
                <c:pt idx="5077">
                  <c:v>5077</c:v>
                </c:pt>
                <c:pt idx="5078">
                  <c:v>5078</c:v>
                </c:pt>
                <c:pt idx="5079">
                  <c:v>5079</c:v>
                </c:pt>
                <c:pt idx="5080">
                  <c:v>5080</c:v>
                </c:pt>
                <c:pt idx="5081">
                  <c:v>5081</c:v>
                </c:pt>
                <c:pt idx="5082">
                  <c:v>5082</c:v>
                </c:pt>
                <c:pt idx="5083">
                  <c:v>5083</c:v>
                </c:pt>
                <c:pt idx="5084">
                  <c:v>5084</c:v>
                </c:pt>
                <c:pt idx="5085">
                  <c:v>5085</c:v>
                </c:pt>
                <c:pt idx="5086">
                  <c:v>5086</c:v>
                </c:pt>
                <c:pt idx="5087">
                  <c:v>5087</c:v>
                </c:pt>
                <c:pt idx="5088">
                  <c:v>5088</c:v>
                </c:pt>
                <c:pt idx="5089">
                  <c:v>5089</c:v>
                </c:pt>
                <c:pt idx="5090">
                  <c:v>5090</c:v>
                </c:pt>
                <c:pt idx="5091">
                  <c:v>5091</c:v>
                </c:pt>
                <c:pt idx="5092">
                  <c:v>5092</c:v>
                </c:pt>
                <c:pt idx="5093">
                  <c:v>5093</c:v>
                </c:pt>
                <c:pt idx="5094">
                  <c:v>5094</c:v>
                </c:pt>
                <c:pt idx="5095">
                  <c:v>5095</c:v>
                </c:pt>
                <c:pt idx="5096">
                  <c:v>5096</c:v>
                </c:pt>
                <c:pt idx="5097">
                  <c:v>5097</c:v>
                </c:pt>
                <c:pt idx="5098">
                  <c:v>5098</c:v>
                </c:pt>
                <c:pt idx="5099">
                  <c:v>5099</c:v>
                </c:pt>
                <c:pt idx="5100">
                  <c:v>5100</c:v>
                </c:pt>
                <c:pt idx="5101">
                  <c:v>5101</c:v>
                </c:pt>
                <c:pt idx="5102">
                  <c:v>5102</c:v>
                </c:pt>
                <c:pt idx="5103">
                  <c:v>5103</c:v>
                </c:pt>
                <c:pt idx="5104">
                  <c:v>5104</c:v>
                </c:pt>
                <c:pt idx="5105">
                  <c:v>5105</c:v>
                </c:pt>
                <c:pt idx="5106">
                  <c:v>5106</c:v>
                </c:pt>
                <c:pt idx="5107">
                  <c:v>5107</c:v>
                </c:pt>
                <c:pt idx="5108">
                  <c:v>5108</c:v>
                </c:pt>
                <c:pt idx="5109">
                  <c:v>5109</c:v>
                </c:pt>
                <c:pt idx="5110">
                  <c:v>5110</c:v>
                </c:pt>
                <c:pt idx="5111">
                  <c:v>5111</c:v>
                </c:pt>
                <c:pt idx="5112">
                  <c:v>5112</c:v>
                </c:pt>
                <c:pt idx="5113">
                  <c:v>5113</c:v>
                </c:pt>
                <c:pt idx="5114">
                  <c:v>5114</c:v>
                </c:pt>
                <c:pt idx="5115">
                  <c:v>5115</c:v>
                </c:pt>
                <c:pt idx="5116">
                  <c:v>5116</c:v>
                </c:pt>
                <c:pt idx="5117">
                  <c:v>5117</c:v>
                </c:pt>
                <c:pt idx="5118">
                  <c:v>5118</c:v>
                </c:pt>
                <c:pt idx="5119">
                  <c:v>5119</c:v>
                </c:pt>
                <c:pt idx="5120">
                  <c:v>5120</c:v>
                </c:pt>
                <c:pt idx="5121">
                  <c:v>5121</c:v>
                </c:pt>
                <c:pt idx="5122">
                  <c:v>5122</c:v>
                </c:pt>
                <c:pt idx="5123">
                  <c:v>5123</c:v>
                </c:pt>
                <c:pt idx="5124">
                  <c:v>5124</c:v>
                </c:pt>
                <c:pt idx="5125">
                  <c:v>5125</c:v>
                </c:pt>
                <c:pt idx="5126">
                  <c:v>5126</c:v>
                </c:pt>
                <c:pt idx="5127">
                  <c:v>5127</c:v>
                </c:pt>
                <c:pt idx="5128">
                  <c:v>5128</c:v>
                </c:pt>
                <c:pt idx="5129">
                  <c:v>5129</c:v>
                </c:pt>
                <c:pt idx="5130">
                  <c:v>5130</c:v>
                </c:pt>
                <c:pt idx="5131">
                  <c:v>5131</c:v>
                </c:pt>
                <c:pt idx="5132">
                  <c:v>5132</c:v>
                </c:pt>
                <c:pt idx="5133">
                  <c:v>5133</c:v>
                </c:pt>
                <c:pt idx="5134">
                  <c:v>5134</c:v>
                </c:pt>
                <c:pt idx="5135">
                  <c:v>5135</c:v>
                </c:pt>
                <c:pt idx="5136">
                  <c:v>5136</c:v>
                </c:pt>
                <c:pt idx="5137">
                  <c:v>5137</c:v>
                </c:pt>
                <c:pt idx="5138">
                  <c:v>5138</c:v>
                </c:pt>
                <c:pt idx="5139">
                  <c:v>5139</c:v>
                </c:pt>
                <c:pt idx="5140">
                  <c:v>5140</c:v>
                </c:pt>
                <c:pt idx="5141">
                  <c:v>5141</c:v>
                </c:pt>
                <c:pt idx="5142">
                  <c:v>5142</c:v>
                </c:pt>
                <c:pt idx="5143">
                  <c:v>5143</c:v>
                </c:pt>
                <c:pt idx="5144">
                  <c:v>5144</c:v>
                </c:pt>
                <c:pt idx="5145">
                  <c:v>5145</c:v>
                </c:pt>
                <c:pt idx="5146">
                  <c:v>5146</c:v>
                </c:pt>
                <c:pt idx="5147">
                  <c:v>5147</c:v>
                </c:pt>
                <c:pt idx="5148">
                  <c:v>5148</c:v>
                </c:pt>
                <c:pt idx="5149">
                  <c:v>5149</c:v>
                </c:pt>
                <c:pt idx="5150">
                  <c:v>5150</c:v>
                </c:pt>
                <c:pt idx="5151">
                  <c:v>5151</c:v>
                </c:pt>
                <c:pt idx="5152">
                  <c:v>5152</c:v>
                </c:pt>
                <c:pt idx="5153">
                  <c:v>5153</c:v>
                </c:pt>
                <c:pt idx="5154">
                  <c:v>5154</c:v>
                </c:pt>
                <c:pt idx="5155">
                  <c:v>5155</c:v>
                </c:pt>
                <c:pt idx="5156">
                  <c:v>5156</c:v>
                </c:pt>
                <c:pt idx="5157">
                  <c:v>5157</c:v>
                </c:pt>
                <c:pt idx="5158">
                  <c:v>5158</c:v>
                </c:pt>
                <c:pt idx="5159">
                  <c:v>5159</c:v>
                </c:pt>
                <c:pt idx="5160">
                  <c:v>5160</c:v>
                </c:pt>
                <c:pt idx="5161">
                  <c:v>5161</c:v>
                </c:pt>
                <c:pt idx="5162">
                  <c:v>5162</c:v>
                </c:pt>
                <c:pt idx="5163">
                  <c:v>5163</c:v>
                </c:pt>
                <c:pt idx="5164">
                  <c:v>5164</c:v>
                </c:pt>
                <c:pt idx="5165">
                  <c:v>5165</c:v>
                </c:pt>
                <c:pt idx="5166">
                  <c:v>5166</c:v>
                </c:pt>
                <c:pt idx="5167">
                  <c:v>5167</c:v>
                </c:pt>
                <c:pt idx="5168">
                  <c:v>5168</c:v>
                </c:pt>
                <c:pt idx="5169">
                  <c:v>5169</c:v>
                </c:pt>
                <c:pt idx="5170">
                  <c:v>5170</c:v>
                </c:pt>
                <c:pt idx="5171">
                  <c:v>5171</c:v>
                </c:pt>
                <c:pt idx="5172">
                  <c:v>5172</c:v>
                </c:pt>
                <c:pt idx="5173">
                  <c:v>5173</c:v>
                </c:pt>
                <c:pt idx="5174">
                  <c:v>5174</c:v>
                </c:pt>
                <c:pt idx="5175">
                  <c:v>5175</c:v>
                </c:pt>
                <c:pt idx="5176">
                  <c:v>5176</c:v>
                </c:pt>
                <c:pt idx="5177">
                  <c:v>5177</c:v>
                </c:pt>
                <c:pt idx="5178">
                  <c:v>5178</c:v>
                </c:pt>
                <c:pt idx="5179">
                  <c:v>5179</c:v>
                </c:pt>
                <c:pt idx="5180">
                  <c:v>5180</c:v>
                </c:pt>
                <c:pt idx="5181">
                  <c:v>5181</c:v>
                </c:pt>
                <c:pt idx="5182">
                  <c:v>5182</c:v>
                </c:pt>
                <c:pt idx="5183">
                  <c:v>5183</c:v>
                </c:pt>
                <c:pt idx="5184">
                  <c:v>5184</c:v>
                </c:pt>
                <c:pt idx="5185">
                  <c:v>5185</c:v>
                </c:pt>
                <c:pt idx="5186">
                  <c:v>5186</c:v>
                </c:pt>
                <c:pt idx="5187">
                  <c:v>5187</c:v>
                </c:pt>
                <c:pt idx="5188">
                  <c:v>5188</c:v>
                </c:pt>
                <c:pt idx="5189">
                  <c:v>5189</c:v>
                </c:pt>
                <c:pt idx="5190">
                  <c:v>5190</c:v>
                </c:pt>
                <c:pt idx="5191">
                  <c:v>5191</c:v>
                </c:pt>
                <c:pt idx="5192">
                  <c:v>5192</c:v>
                </c:pt>
                <c:pt idx="5193">
                  <c:v>5193</c:v>
                </c:pt>
                <c:pt idx="5194">
                  <c:v>5194</c:v>
                </c:pt>
                <c:pt idx="5195">
                  <c:v>5195</c:v>
                </c:pt>
                <c:pt idx="5196">
                  <c:v>5196</c:v>
                </c:pt>
                <c:pt idx="5197">
                  <c:v>5197</c:v>
                </c:pt>
                <c:pt idx="5198">
                  <c:v>5198</c:v>
                </c:pt>
                <c:pt idx="5199">
                  <c:v>5199</c:v>
                </c:pt>
                <c:pt idx="5200">
                  <c:v>5200</c:v>
                </c:pt>
                <c:pt idx="5201">
                  <c:v>5201</c:v>
                </c:pt>
                <c:pt idx="5202">
                  <c:v>5202</c:v>
                </c:pt>
                <c:pt idx="5203">
                  <c:v>5203</c:v>
                </c:pt>
                <c:pt idx="5204">
                  <c:v>5204</c:v>
                </c:pt>
                <c:pt idx="5205">
                  <c:v>5205</c:v>
                </c:pt>
                <c:pt idx="5206">
                  <c:v>5206</c:v>
                </c:pt>
                <c:pt idx="5207">
                  <c:v>5207</c:v>
                </c:pt>
                <c:pt idx="5208">
                  <c:v>5208</c:v>
                </c:pt>
                <c:pt idx="5209">
                  <c:v>5209</c:v>
                </c:pt>
                <c:pt idx="5210">
                  <c:v>5210</c:v>
                </c:pt>
                <c:pt idx="5211">
                  <c:v>5211</c:v>
                </c:pt>
                <c:pt idx="5212">
                  <c:v>5212</c:v>
                </c:pt>
                <c:pt idx="5213">
                  <c:v>5213</c:v>
                </c:pt>
                <c:pt idx="5214">
                  <c:v>5214</c:v>
                </c:pt>
                <c:pt idx="5215">
                  <c:v>5215</c:v>
                </c:pt>
                <c:pt idx="5216">
                  <c:v>5216</c:v>
                </c:pt>
                <c:pt idx="5217">
                  <c:v>5217</c:v>
                </c:pt>
                <c:pt idx="5218">
                  <c:v>5218</c:v>
                </c:pt>
                <c:pt idx="5219">
                  <c:v>5219</c:v>
                </c:pt>
                <c:pt idx="5220">
                  <c:v>5220</c:v>
                </c:pt>
                <c:pt idx="5221">
                  <c:v>5221</c:v>
                </c:pt>
                <c:pt idx="5222">
                  <c:v>5222</c:v>
                </c:pt>
                <c:pt idx="5223">
                  <c:v>5223</c:v>
                </c:pt>
                <c:pt idx="5224">
                  <c:v>5224</c:v>
                </c:pt>
                <c:pt idx="5225">
                  <c:v>5225</c:v>
                </c:pt>
                <c:pt idx="5226">
                  <c:v>5226</c:v>
                </c:pt>
                <c:pt idx="5227">
                  <c:v>5227</c:v>
                </c:pt>
                <c:pt idx="5228">
                  <c:v>5228</c:v>
                </c:pt>
                <c:pt idx="5229">
                  <c:v>5229</c:v>
                </c:pt>
                <c:pt idx="5230">
                  <c:v>5230</c:v>
                </c:pt>
                <c:pt idx="5231">
                  <c:v>5231</c:v>
                </c:pt>
                <c:pt idx="5232">
                  <c:v>5232</c:v>
                </c:pt>
                <c:pt idx="5233">
                  <c:v>5233</c:v>
                </c:pt>
                <c:pt idx="5234">
                  <c:v>5234</c:v>
                </c:pt>
                <c:pt idx="5235">
                  <c:v>5235</c:v>
                </c:pt>
                <c:pt idx="5236">
                  <c:v>5236</c:v>
                </c:pt>
                <c:pt idx="5237">
                  <c:v>5237</c:v>
                </c:pt>
                <c:pt idx="5238">
                  <c:v>5238</c:v>
                </c:pt>
                <c:pt idx="5239">
                  <c:v>5239</c:v>
                </c:pt>
                <c:pt idx="5240">
                  <c:v>5240</c:v>
                </c:pt>
                <c:pt idx="5241">
                  <c:v>5241</c:v>
                </c:pt>
                <c:pt idx="5242">
                  <c:v>5242</c:v>
                </c:pt>
                <c:pt idx="5243">
                  <c:v>5243</c:v>
                </c:pt>
                <c:pt idx="5244">
                  <c:v>5244</c:v>
                </c:pt>
                <c:pt idx="5245">
                  <c:v>5245</c:v>
                </c:pt>
                <c:pt idx="5246">
                  <c:v>5246</c:v>
                </c:pt>
                <c:pt idx="5247">
                  <c:v>5247</c:v>
                </c:pt>
                <c:pt idx="5248">
                  <c:v>5248</c:v>
                </c:pt>
                <c:pt idx="5249">
                  <c:v>5249</c:v>
                </c:pt>
                <c:pt idx="5250">
                  <c:v>5250</c:v>
                </c:pt>
                <c:pt idx="5251">
                  <c:v>5251</c:v>
                </c:pt>
                <c:pt idx="5252">
                  <c:v>5252</c:v>
                </c:pt>
                <c:pt idx="5253">
                  <c:v>5253</c:v>
                </c:pt>
                <c:pt idx="5254">
                  <c:v>5254</c:v>
                </c:pt>
                <c:pt idx="5255">
                  <c:v>5255</c:v>
                </c:pt>
                <c:pt idx="5256">
                  <c:v>5256</c:v>
                </c:pt>
                <c:pt idx="5257">
                  <c:v>5257</c:v>
                </c:pt>
                <c:pt idx="5258">
                  <c:v>5258</c:v>
                </c:pt>
                <c:pt idx="5259">
                  <c:v>5259</c:v>
                </c:pt>
                <c:pt idx="5260">
                  <c:v>5260</c:v>
                </c:pt>
                <c:pt idx="5261">
                  <c:v>5261</c:v>
                </c:pt>
                <c:pt idx="5262">
                  <c:v>5262</c:v>
                </c:pt>
                <c:pt idx="5263">
                  <c:v>5263</c:v>
                </c:pt>
                <c:pt idx="5264">
                  <c:v>5264</c:v>
                </c:pt>
                <c:pt idx="5265">
                  <c:v>5265</c:v>
                </c:pt>
                <c:pt idx="5266">
                  <c:v>5266</c:v>
                </c:pt>
                <c:pt idx="5267">
                  <c:v>5267</c:v>
                </c:pt>
                <c:pt idx="5268">
                  <c:v>5268</c:v>
                </c:pt>
                <c:pt idx="5269">
                  <c:v>5269</c:v>
                </c:pt>
                <c:pt idx="5270">
                  <c:v>5270</c:v>
                </c:pt>
                <c:pt idx="5271">
                  <c:v>5271</c:v>
                </c:pt>
                <c:pt idx="5272">
                  <c:v>5272</c:v>
                </c:pt>
                <c:pt idx="5273">
                  <c:v>5273</c:v>
                </c:pt>
                <c:pt idx="5274">
                  <c:v>5274</c:v>
                </c:pt>
                <c:pt idx="5275">
                  <c:v>5275</c:v>
                </c:pt>
                <c:pt idx="5276">
                  <c:v>5276</c:v>
                </c:pt>
                <c:pt idx="5277">
                  <c:v>5277</c:v>
                </c:pt>
                <c:pt idx="5278">
                  <c:v>5278</c:v>
                </c:pt>
                <c:pt idx="5279">
                  <c:v>5279</c:v>
                </c:pt>
                <c:pt idx="5280">
                  <c:v>5280</c:v>
                </c:pt>
                <c:pt idx="5281">
                  <c:v>5281</c:v>
                </c:pt>
                <c:pt idx="5282">
                  <c:v>5282</c:v>
                </c:pt>
                <c:pt idx="5283">
                  <c:v>5283</c:v>
                </c:pt>
                <c:pt idx="5284">
                  <c:v>5284</c:v>
                </c:pt>
                <c:pt idx="5285">
                  <c:v>5285</c:v>
                </c:pt>
                <c:pt idx="5286">
                  <c:v>5286</c:v>
                </c:pt>
                <c:pt idx="5287">
                  <c:v>5287</c:v>
                </c:pt>
                <c:pt idx="5288">
                  <c:v>5288</c:v>
                </c:pt>
                <c:pt idx="5289">
                  <c:v>5289</c:v>
                </c:pt>
                <c:pt idx="5290">
                  <c:v>5290</c:v>
                </c:pt>
                <c:pt idx="5291">
                  <c:v>5291</c:v>
                </c:pt>
                <c:pt idx="5292">
                  <c:v>5292</c:v>
                </c:pt>
                <c:pt idx="5293">
                  <c:v>5293</c:v>
                </c:pt>
                <c:pt idx="5294">
                  <c:v>5294</c:v>
                </c:pt>
                <c:pt idx="5295">
                  <c:v>5295</c:v>
                </c:pt>
                <c:pt idx="5296">
                  <c:v>5296</c:v>
                </c:pt>
                <c:pt idx="5297">
                  <c:v>5297</c:v>
                </c:pt>
                <c:pt idx="5298">
                  <c:v>5298</c:v>
                </c:pt>
                <c:pt idx="5299">
                  <c:v>5299</c:v>
                </c:pt>
                <c:pt idx="5300">
                  <c:v>5300</c:v>
                </c:pt>
                <c:pt idx="5301">
                  <c:v>5301</c:v>
                </c:pt>
                <c:pt idx="5302">
                  <c:v>5302</c:v>
                </c:pt>
                <c:pt idx="5303">
                  <c:v>5303</c:v>
                </c:pt>
                <c:pt idx="5304">
                  <c:v>5304</c:v>
                </c:pt>
                <c:pt idx="5305">
                  <c:v>5305</c:v>
                </c:pt>
                <c:pt idx="5306">
                  <c:v>5306</c:v>
                </c:pt>
                <c:pt idx="5307">
                  <c:v>5307</c:v>
                </c:pt>
                <c:pt idx="5308">
                  <c:v>5308</c:v>
                </c:pt>
                <c:pt idx="5309">
                  <c:v>5309</c:v>
                </c:pt>
                <c:pt idx="5310">
                  <c:v>5310</c:v>
                </c:pt>
                <c:pt idx="5311">
                  <c:v>5311</c:v>
                </c:pt>
                <c:pt idx="5312">
                  <c:v>5312</c:v>
                </c:pt>
                <c:pt idx="5313">
                  <c:v>5313</c:v>
                </c:pt>
                <c:pt idx="5314">
                  <c:v>5314</c:v>
                </c:pt>
                <c:pt idx="5315">
                  <c:v>5315</c:v>
                </c:pt>
                <c:pt idx="5316">
                  <c:v>5316</c:v>
                </c:pt>
                <c:pt idx="5317">
                  <c:v>5317</c:v>
                </c:pt>
                <c:pt idx="5318">
                  <c:v>5318</c:v>
                </c:pt>
                <c:pt idx="5319">
                  <c:v>5319</c:v>
                </c:pt>
                <c:pt idx="5320">
                  <c:v>5320</c:v>
                </c:pt>
                <c:pt idx="5321">
                  <c:v>5321</c:v>
                </c:pt>
                <c:pt idx="5322">
                  <c:v>5322</c:v>
                </c:pt>
                <c:pt idx="5323">
                  <c:v>5323</c:v>
                </c:pt>
                <c:pt idx="5324">
                  <c:v>5324</c:v>
                </c:pt>
                <c:pt idx="5325">
                  <c:v>5325</c:v>
                </c:pt>
                <c:pt idx="5326">
                  <c:v>5326</c:v>
                </c:pt>
                <c:pt idx="5327">
                  <c:v>5327</c:v>
                </c:pt>
                <c:pt idx="5328">
                  <c:v>5328</c:v>
                </c:pt>
                <c:pt idx="5329">
                  <c:v>5329</c:v>
                </c:pt>
                <c:pt idx="5330">
                  <c:v>5330</c:v>
                </c:pt>
                <c:pt idx="5331">
                  <c:v>5331</c:v>
                </c:pt>
                <c:pt idx="5332">
                  <c:v>5332</c:v>
                </c:pt>
                <c:pt idx="5333">
                  <c:v>5333</c:v>
                </c:pt>
                <c:pt idx="5334">
                  <c:v>5334</c:v>
                </c:pt>
                <c:pt idx="5335">
                  <c:v>5335</c:v>
                </c:pt>
                <c:pt idx="5336">
                  <c:v>5336</c:v>
                </c:pt>
                <c:pt idx="5337">
                  <c:v>5337</c:v>
                </c:pt>
                <c:pt idx="5338">
                  <c:v>5338</c:v>
                </c:pt>
                <c:pt idx="5339">
                  <c:v>5339</c:v>
                </c:pt>
                <c:pt idx="5340">
                  <c:v>5340</c:v>
                </c:pt>
                <c:pt idx="5341">
                  <c:v>5341</c:v>
                </c:pt>
                <c:pt idx="5342">
                  <c:v>5342</c:v>
                </c:pt>
                <c:pt idx="5343">
                  <c:v>5343</c:v>
                </c:pt>
                <c:pt idx="5344">
                  <c:v>5344</c:v>
                </c:pt>
                <c:pt idx="5345">
                  <c:v>5345</c:v>
                </c:pt>
                <c:pt idx="5346">
                  <c:v>5346</c:v>
                </c:pt>
                <c:pt idx="5347">
                  <c:v>5347</c:v>
                </c:pt>
                <c:pt idx="5348">
                  <c:v>5348</c:v>
                </c:pt>
                <c:pt idx="5349">
                  <c:v>5349</c:v>
                </c:pt>
                <c:pt idx="5350">
                  <c:v>5350</c:v>
                </c:pt>
                <c:pt idx="5351">
                  <c:v>5351</c:v>
                </c:pt>
                <c:pt idx="5352">
                  <c:v>5352</c:v>
                </c:pt>
                <c:pt idx="5353">
                  <c:v>5353</c:v>
                </c:pt>
                <c:pt idx="5354">
                  <c:v>5354</c:v>
                </c:pt>
                <c:pt idx="5355">
                  <c:v>5355</c:v>
                </c:pt>
                <c:pt idx="5356">
                  <c:v>5356</c:v>
                </c:pt>
                <c:pt idx="5357">
                  <c:v>5357</c:v>
                </c:pt>
                <c:pt idx="5358">
                  <c:v>5358</c:v>
                </c:pt>
                <c:pt idx="5359">
                  <c:v>5359</c:v>
                </c:pt>
                <c:pt idx="5360">
                  <c:v>5360</c:v>
                </c:pt>
                <c:pt idx="5361">
                  <c:v>5361</c:v>
                </c:pt>
                <c:pt idx="5362">
                  <c:v>5362</c:v>
                </c:pt>
                <c:pt idx="5363">
                  <c:v>5363</c:v>
                </c:pt>
                <c:pt idx="5364">
                  <c:v>5364</c:v>
                </c:pt>
                <c:pt idx="5365">
                  <c:v>5365</c:v>
                </c:pt>
                <c:pt idx="5366">
                  <c:v>5366</c:v>
                </c:pt>
                <c:pt idx="5367">
                  <c:v>5367</c:v>
                </c:pt>
                <c:pt idx="5368">
                  <c:v>5368</c:v>
                </c:pt>
                <c:pt idx="5369">
                  <c:v>5369</c:v>
                </c:pt>
                <c:pt idx="5370">
                  <c:v>5370</c:v>
                </c:pt>
                <c:pt idx="5371">
                  <c:v>5371</c:v>
                </c:pt>
                <c:pt idx="5372">
                  <c:v>5372</c:v>
                </c:pt>
                <c:pt idx="5373">
                  <c:v>5373</c:v>
                </c:pt>
                <c:pt idx="5374">
                  <c:v>5374</c:v>
                </c:pt>
                <c:pt idx="5375">
                  <c:v>5375</c:v>
                </c:pt>
                <c:pt idx="5376">
                  <c:v>5376</c:v>
                </c:pt>
                <c:pt idx="5377">
                  <c:v>5377</c:v>
                </c:pt>
                <c:pt idx="5378">
                  <c:v>5378</c:v>
                </c:pt>
                <c:pt idx="5379">
                  <c:v>5379</c:v>
                </c:pt>
                <c:pt idx="5380">
                  <c:v>5380</c:v>
                </c:pt>
                <c:pt idx="5381">
                  <c:v>5381</c:v>
                </c:pt>
                <c:pt idx="5382">
                  <c:v>5382</c:v>
                </c:pt>
                <c:pt idx="5383">
                  <c:v>5383</c:v>
                </c:pt>
                <c:pt idx="5384">
                  <c:v>5384</c:v>
                </c:pt>
                <c:pt idx="5385">
                  <c:v>5385</c:v>
                </c:pt>
                <c:pt idx="5386">
                  <c:v>5386</c:v>
                </c:pt>
                <c:pt idx="5387">
                  <c:v>5387</c:v>
                </c:pt>
                <c:pt idx="5388">
                  <c:v>5388</c:v>
                </c:pt>
                <c:pt idx="5389">
                  <c:v>5389</c:v>
                </c:pt>
                <c:pt idx="5390">
                  <c:v>5390</c:v>
                </c:pt>
                <c:pt idx="5391">
                  <c:v>5391</c:v>
                </c:pt>
                <c:pt idx="5392">
                  <c:v>5392</c:v>
                </c:pt>
                <c:pt idx="5393">
                  <c:v>5393</c:v>
                </c:pt>
                <c:pt idx="5394">
                  <c:v>5394</c:v>
                </c:pt>
                <c:pt idx="5395">
                  <c:v>5395</c:v>
                </c:pt>
                <c:pt idx="5396">
                  <c:v>5396</c:v>
                </c:pt>
                <c:pt idx="5397">
                  <c:v>5397</c:v>
                </c:pt>
                <c:pt idx="5398">
                  <c:v>5398</c:v>
                </c:pt>
                <c:pt idx="5399">
                  <c:v>5399</c:v>
                </c:pt>
                <c:pt idx="5400">
                  <c:v>5400</c:v>
                </c:pt>
                <c:pt idx="5401">
                  <c:v>5401</c:v>
                </c:pt>
                <c:pt idx="5402">
                  <c:v>5402</c:v>
                </c:pt>
                <c:pt idx="5403">
                  <c:v>5403</c:v>
                </c:pt>
                <c:pt idx="5404">
                  <c:v>5404</c:v>
                </c:pt>
                <c:pt idx="5405">
                  <c:v>5405</c:v>
                </c:pt>
                <c:pt idx="5406">
                  <c:v>5406</c:v>
                </c:pt>
                <c:pt idx="5407">
                  <c:v>5407</c:v>
                </c:pt>
                <c:pt idx="5408">
                  <c:v>5408</c:v>
                </c:pt>
                <c:pt idx="5409">
                  <c:v>5409</c:v>
                </c:pt>
                <c:pt idx="5410">
                  <c:v>5410</c:v>
                </c:pt>
                <c:pt idx="5411">
                  <c:v>5411</c:v>
                </c:pt>
                <c:pt idx="5412">
                  <c:v>5412</c:v>
                </c:pt>
                <c:pt idx="5413">
                  <c:v>5413</c:v>
                </c:pt>
                <c:pt idx="5414">
                  <c:v>5414</c:v>
                </c:pt>
                <c:pt idx="5415">
                  <c:v>5415</c:v>
                </c:pt>
                <c:pt idx="5416">
                  <c:v>5416</c:v>
                </c:pt>
                <c:pt idx="5417">
                  <c:v>5417</c:v>
                </c:pt>
                <c:pt idx="5418">
                  <c:v>5418</c:v>
                </c:pt>
                <c:pt idx="5419">
                  <c:v>5419</c:v>
                </c:pt>
                <c:pt idx="5420">
                  <c:v>5420</c:v>
                </c:pt>
                <c:pt idx="5421">
                  <c:v>5421</c:v>
                </c:pt>
                <c:pt idx="5422">
                  <c:v>5422</c:v>
                </c:pt>
                <c:pt idx="5423">
                  <c:v>5423</c:v>
                </c:pt>
                <c:pt idx="5424">
                  <c:v>5424</c:v>
                </c:pt>
                <c:pt idx="5425">
                  <c:v>5425</c:v>
                </c:pt>
                <c:pt idx="5426">
                  <c:v>5426</c:v>
                </c:pt>
                <c:pt idx="5427">
                  <c:v>5427</c:v>
                </c:pt>
                <c:pt idx="5428">
                  <c:v>5428</c:v>
                </c:pt>
                <c:pt idx="5429">
                  <c:v>5429</c:v>
                </c:pt>
                <c:pt idx="5430">
                  <c:v>5430</c:v>
                </c:pt>
                <c:pt idx="5431">
                  <c:v>5431</c:v>
                </c:pt>
                <c:pt idx="5432">
                  <c:v>5432</c:v>
                </c:pt>
                <c:pt idx="5433">
                  <c:v>5433</c:v>
                </c:pt>
                <c:pt idx="5434">
                  <c:v>5434</c:v>
                </c:pt>
                <c:pt idx="5435">
                  <c:v>5435</c:v>
                </c:pt>
                <c:pt idx="5436">
                  <c:v>5436</c:v>
                </c:pt>
                <c:pt idx="5437">
                  <c:v>5437</c:v>
                </c:pt>
                <c:pt idx="5438">
                  <c:v>5438</c:v>
                </c:pt>
                <c:pt idx="5439">
                  <c:v>5439</c:v>
                </c:pt>
                <c:pt idx="5440">
                  <c:v>5440</c:v>
                </c:pt>
                <c:pt idx="5441">
                  <c:v>5441</c:v>
                </c:pt>
                <c:pt idx="5442">
                  <c:v>5442</c:v>
                </c:pt>
                <c:pt idx="5443">
                  <c:v>5443</c:v>
                </c:pt>
                <c:pt idx="5444">
                  <c:v>5444</c:v>
                </c:pt>
                <c:pt idx="5445">
                  <c:v>5445</c:v>
                </c:pt>
                <c:pt idx="5446">
                  <c:v>5446</c:v>
                </c:pt>
                <c:pt idx="5447">
                  <c:v>5447</c:v>
                </c:pt>
                <c:pt idx="5448">
                  <c:v>5448</c:v>
                </c:pt>
                <c:pt idx="5449">
                  <c:v>5449</c:v>
                </c:pt>
                <c:pt idx="5450">
                  <c:v>5450</c:v>
                </c:pt>
                <c:pt idx="5451">
                  <c:v>5451</c:v>
                </c:pt>
                <c:pt idx="5452">
                  <c:v>5452</c:v>
                </c:pt>
                <c:pt idx="5453">
                  <c:v>5453</c:v>
                </c:pt>
                <c:pt idx="5454">
                  <c:v>5454</c:v>
                </c:pt>
                <c:pt idx="5455">
                  <c:v>5455</c:v>
                </c:pt>
                <c:pt idx="5456">
                  <c:v>5456</c:v>
                </c:pt>
                <c:pt idx="5457">
                  <c:v>5457</c:v>
                </c:pt>
                <c:pt idx="5458">
                  <c:v>5458</c:v>
                </c:pt>
                <c:pt idx="5459">
                  <c:v>5459</c:v>
                </c:pt>
                <c:pt idx="5460">
                  <c:v>5460</c:v>
                </c:pt>
                <c:pt idx="5461">
                  <c:v>5461</c:v>
                </c:pt>
                <c:pt idx="5462">
                  <c:v>5462</c:v>
                </c:pt>
                <c:pt idx="5463">
                  <c:v>5463</c:v>
                </c:pt>
                <c:pt idx="5464">
                  <c:v>5464</c:v>
                </c:pt>
                <c:pt idx="5465">
                  <c:v>5465</c:v>
                </c:pt>
                <c:pt idx="5466">
                  <c:v>5466</c:v>
                </c:pt>
                <c:pt idx="5467">
                  <c:v>5467</c:v>
                </c:pt>
                <c:pt idx="5468">
                  <c:v>5468</c:v>
                </c:pt>
                <c:pt idx="5469">
                  <c:v>5469</c:v>
                </c:pt>
                <c:pt idx="5470">
                  <c:v>5470</c:v>
                </c:pt>
                <c:pt idx="5471">
                  <c:v>5471</c:v>
                </c:pt>
                <c:pt idx="5472">
                  <c:v>5472</c:v>
                </c:pt>
                <c:pt idx="5473">
                  <c:v>5473</c:v>
                </c:pt>
                <c:pt idx="5474">
                  <c:v>5474</c:v>
                </c:pt>
                <c:pt idx="5475">
                  <c:v>5475</c:v>
                </c:pt>
                <c:pt idx="5476">
                  <c:v>5476</c:v>
                </c:pt>
                <c:pt idx="5477">
                  <c:v>5477</c:v>
                </c:pt>
                <c:pt idx="5478">
                  <c:v>5478</c:v>
                </c:pt>
                <c:pt idx="5479">
                  <c:v>5479</c:v>
                </c:pt>
                <c:pt idx="5480">
                  <c:v>5480</c:v>
                </c:pt>
                <c:pt idx="5481">
                  <c:v>5481</c:v>
                </c:pt>
                <c:pt idx="5482">
                  <c:v>5482</c:v>
                </c:pt>
                <c:pt idx="5483">
                  <c:v>5483</c:v>
                </c:pt>
                <c:pt idx="5484">
                  <c:v>5484</c:v>
                </c:pt>
                <c:pt idx="5485">
                  <c:v>5485</c:v>
                </c:pt>
                <c:pt idx="5486">
                  <c:v>5486</c:v>
                </c:pt>
                <c:pt idx="5487">
                  <c:v>5487</c:v>
                </c:pt>
                <c:pt idx="5488">
                  <c:v>5488</c:v>
                </c:pt>
                <c:pt idx="5489">
                  <c:v>5489</c:v>
                </c:pt>
                <c:pt idx="5490">
                  <c:v>5490</c:v>
                </c:pt>
                <c:pt idx="5491">
                  <c:v>5491</c:v>
                </c:pt>
                <c:pt idx="5492">
                  <c:v>5492</c:v>
                </c:pt>
                <c:pt idx="5493">
                  <c:v>5493</c:v>
                </c:pt>
                <c:pt idx="5494">
                  <c:v>5494</c:v>
                </c:pt>
                <c:pt idx="5495">
                  <c:v>5495</c:v>
                </c:pt>
                <c:pt idx="5496">
                  <c:v>5496</c:v>
                </c:pt>
                <c:pt idx="5497">
                  <c:v>5497</c:v>
                </c:pt>
                <c:pt idx="5498">
                  <c:v>5498</c:v>
                </c:pt>
                <c:pt idx="5499">
                  <c:v>5499</c:v>
                </c:pt>
                <c:pt idx="5500">
                  <c:v>5500</c:v>
                </c:pt>
                <c:pt idx="5501">
                  <c:v>5501</c:v>
                </c:pt>
                <c:pt idx="5502">
                  <c:v>5502</c:v>
                </c:pt>
                <c:pt idx="5503">
                  <c:v>5503</c:v>
                </c:pt>
                <c:pt idx="5504">
                  <c:v>5504</c:v>
                </c:pt>
                <c:pt idx="5505">
                  <c:v>5505</c:v>
                </c:pt>
                <c:pt idx="5506">
                  <c:v>5506</c:v>
                </c:pt>
                <c:pt idx="5507">
                  <c:v>5507</c:v>
                </c:pt>
                <c:pt idx="5508">
                  <c:v>5508</c:v>
                </c:pt>
                <c:pt idx="5509">
                  <c:v>5509</c:v>
                </c:pt>
                <c:pt idx="5510">
                  <c:v>5510</c:v>
                </c:pt>
                <c:pt idx="5511">
                  <c:v>5511</c:v>
                </c:pt>
                <c:pt idx="5512">
                  <c:v>5512</c:v>
                </c:pt>
                <c:pt idx="5513">
                  <c:v>5513</c:v>
                </c:pt>
                <c:pt idx="5514">
                  <c:v>5514</c:v>
                </c:pt>
                <c:pt idx="5515">
                  <c:v>5515</c:v>
                </c:pt>
                <c:pt idx="5516">
                  <c:v>5516</c:v>
                </c:pt>
                <c:pt idx="5517">
                  <c:v>5517</c:v>
                </c:pt>
                <c:pt idx="5518">
                  <c:v>5518</c:v>
                </c:pt>
                <c:pt idx="5519">
                  <c:v>5519</c:v>
                </c:pt>
                <c:pt idx="5520">
                  <c:v>5520</c:v>
                </c:pt>
                <c:pt idx="5521">
                  <c:v>5521</c:v>
                </c:pt>
                <c:pt idx="5522">
                  <c:v>5522</c:v>
                </c:pt>
                <c:pt idx="5523">
                  <c:v>5523</c:v>
                </c:pt>
                <c:pt idx="5524">
                  <c:v>5524</c:v>
                </c:pt>
                <c:pt idx="5525">
                  <c:v>5525</c:v>
                </c:pt>
                <c:pt idx="5526">
                  <c:v>5526</c:v>
                </c:pt>
                <c:pt idx="5527">
                  <c:v>5527</c:v>
                </c:pt>
                <c:pt idx="5528">
                  <c:v>5528</c:v>
                </c:pt>
                <c:pt idx="5529">
                  <c:v>5529</c:v>
                </c:pt>
                <c:pt idx="5530">
                  <c:v>5530</c:v>
                </c:pt>
                <c:pt idx="5531">
                  <c:v>5531</c:v>
                </c:pt>
                <c:pt idx="5532">
                  <c:v>5532</c:v>
                </c:pt>
                <c:pt idx="5533">
                  <c:v>5533</c:v>
                </c:pt>
                <c:pt idx="5534">
                  <c:v>5534</c:v>
                </c:pt>
                <c:pt idx="5535">
                  <c:v>5535</c:v>
                </c:pt>
                <c:pt idx="5536">
                  <c:v>5536</c:v>
                </c:pt>
                <c:pt idx="5537">
                  <c:v>5537</c:v>
                </c:pt>
                <c:pt idx="5538">
                  <c:v>5538</c:v>
                </c:pt>
                <c:pt idx="5539">
                  <c:v>5539</c:v>
                </c:pt>
                <c:pt idx="5540">
                  <c:v>5540</c:v>
                </c:pt>
                <c:pt idx="5541">
                  <c:v>5541</c:v>
                </c:pt>
                <c:pt idx="5542">
                  <c:v>5542</c:v>
                </c:pt>
                <c:pt idx="5543">
                  <c:v>5543</c:v>
                </c:pt>
                <c:pt idx="5544">
                  <c:v>5544</c:v>
                </c:pt>
                <c:pt idx="5545">
                  <c:v>5545</c:v>
                </c:pt>
                <c:pt idx="5546">
                  <c:v>5546</c:v>
                </c:pt>
                <c:pt idx="5547">
                  <c:v>5547</c:v>
                </c:pt>
                <c:pt idx="5548">
                  <c:v>5548</c:v>
                </c:pt>
                <c:pt idx="5549">
                  <c:v>5549</c:v>
                </c:pt>
                <c:pt idx="5550">
                  <c:v>5550</c:v>
                </c:pt>
                <c:pt idx="5551">
                  <c:v>5551</c:v>
                </c:pt>
                <c:pt idx="5552">
                  <c:v>5552</c:v>
                </c:pt>
                <c:pt idx="5553">
                  <c:v>5553</c:v>
                </c:pt>
                <c:pt idx="5554">
                  <c:v>5554</c:v>
                </c:pt>
                <c:pt idx="5555">
                  <c:v>5555</c:v>
                </c:pt>
                <c:pt idx="5556">
                  <c:v>5556</c:v>
                </c:pt>
                <c:pt idx="5557">
                  <c:v>5557</c:v>
                </c:pt>
                <c:pt idx="5558">
                  <c:v>5558</c:v>
                </c:pt>
                <c:pt idx="5559">
                  <c:v>5559</c:v>
                </c:pt>
                <c:pt idx="5560">
                  <c:v>5560</c:v>
                </c:pt>
                <c:pt idx="5561">
                  <c:v>5561</c:v>
                </c:pt>
                <c:pt idx="5562">
                  <c:v>5562</c:v>
                </c:pt>
                <c:pt idx="5563">
                  <c:v>5563</c:v>
                </c:pt>
                <c:pt idx="5564">
                  <c:v>5564</c:v>
                </c:pt>
                <c:pt idx="5565">
                  <c:v>5565</c:v>
                </c:pt>
                <c:pt idx="5566">
                  <c:v>5566</c:v>
                </c:pt>
                <c:pt idx="5567">
                  <c:v>5567</c:v>
                </c:pt>
                <c:pt idx="5568">
                  <c:v>5568</c:v>
                </c:pt>
                <c:pt idx="5569">
                  <c:v>5569</c:v>
                </c:pt>
                <c:pt idx="5570">
                  <c:v>5570</c:v>
                </c:pt>
                <c:pt idx="5571">
                  <c:v>5571</c:v>
                </c:pt>
                <c:pt idx="5572">
                  <c:v>5572</c:v>
                </c:pt>
                <c:pt idx="5573">
                  <c:v>5573</c:v>
                </c:pt>
                <c:pt idx="5574">
                  <c:v>5574</c:v>
                </c:pt>
                <c:pt idx="5575">
                  <c:v>5575</c:v>
                </c:pt>
                <c:pt idx="5576">
                  <c:v>5576</c:v>
                </c:pt>
                <c:pt idx="5577">
                  <c:v>5577</c:v>
                </c:pt>
                <c:pt idx="5578">
                  <c:v>5578</c:v>
                </c:pt>
                <c:pt idx="5579">
                  <c:v>5579</c:v>
                </c:pt>
                <c:pt idx="5580">
                  <c:v>5580</c:v>
                </c:pt>
                <c:pt idx="5581">
                  <c:v>5581</c:v>
                </c:pt>
                <c:pt idx="5582">
                  <c:v>5582</c:v>
                </c:pt>
                <c:pt idx="5583">
                  <c:v>5583</c:v>
                </c:pt>
                <c:pt idx="5584">
                  <c:v>5584</c:v>
                </c:pt>
                <c:pt idx="5585">
                  <c:v>5585</c:v>
                </c:pt>
                <c:pt idx="5586">
                  <c:v>5586</c:v>
                </c:pt>
                <c:pt idx="5587">
                  <c:v>5587</c:v>
                </c:pt>
                <c:pt idx="5588">
                  <c:v>5588</c:v>
                </c:pt>
                <c:pt idx="5589">
                  <c:v>5589</c:v>
                </c:pt>
                <c:pt idx="5590">
                  <c:v>5590</c:v>
                </c:pt>
                <c:pt idx="5591">
                  <c:v>5591</c:v>
                </c:pt>
                <c:pt idx="5592">
                  <c:v>5592</c:v>
                </c:pt>
                <c:pt idx="5593">
                  <c:v>5593</c:v>
                </c:pt>
                <c:pt idx="5594">
                  <c:v>5594</c:v>
                </c:pt>
                <c:pt idx="5595">
                  <c:v>5595</c:v>
                </c:pt>
                <c:pt idx="5596">
                  <c:v>5596</c:v>
                </c:pt>
                <c:pt idx="5597">
                  <c:v>5597</c:v>
                </c:pt>
                <c:pt idx="5598">
                  <c:v>5598</c:v>
                </c:pt>
                <c:pt idx="5599">
                  <c:v>5599</c:v>
                </c:pt>
                <c:pt idx="5600">
                  <c:v>5600</c:v>
                </c:pt>
                <c:pt idx="5601">
                  <c:v>5601</c:v>
                </c:pt>
                <c:pt idx="5602">
                  <c:v>5602</c:v>
                </c:pt>
                <c:pt idx="5603">
                  <c:v>5603</c:v>
                </c:pt>
                <c:pt idx="5604">
                  <c:v>5604</c:v>
                </c:pt>
                <c:pt idx="5605">
                  <c:v>5605</c:v>
                </c:pt>
                <c:pt idx="5606">
                  <c:v>5606</c:v>
                </c:pt>
                <c:pt idx="5607">
                  <c:v>5607</c:v>
                </c:pt>
                <c:pt idx="5608">
                  <c:v>5608</c:v>
                </c:pt>
                <c:pt idx="5609">
                  <c:v>5609</c:v>
                </c:pt>
                <c:pt idx="5610">
                  <c:v>5610</c:v>
                </c:pt>
                <c:pt idx="5611">
                  <c:v>5611</c:v>
                </c:pt>
                <c:pt idx="5612">
                  <c:v>5612</c:v>
                </c:pt>
                <c:pt idx="5613">
                  <c:v>5613</c:v>
                </c:pt>
                <c:pt idx="5614">
                  <c:v>5614</c:v>
                </c:pt>
                <c:pt idx="5615">
                  <c:v>5615</c:v>
                </c:pt>
                <c:pt idx="5616">
                  <c:v>5616</c:v>
                </c:pt>
                <c:pt idx="5617">
                  <c:v>5617</c:v>
                </c:pt>
                <c:pt idx="5618">
                  <c:v>5618</c:v>
                </c:pt>
                <c:pt idx="5619">
                  <c:v>5619</c:v>
                </c:pt>
                <c:pt idx="5620">
                  <c:v>5620</c:v>
                </c:pt>
                <c:pt idx="5621">
                  <c:v>5621</c:v>
                </c:pt>
                <c:pt idx="5622">
                  <c:v>5622</c:v>
                </c:pt>
                <c:pt idx="5623">
                  <c:v>5623</c:v>
                </c:pt>
                <c:pt idx="5624">
                  <c:v>5624</c:v>
                </c:pt>
                <c:pt idx="5625">
                  <c:v>5625</c:v>
                </c:pt>
                <c:pt idx="5626">
                  <c:v>5626</c:v>
                </c:pt>
                <c:pt idx="5627">
                  <c:v>5627</c:v>
                </c:pt>
                <c:pt idx="5628">
                  <c:v>5628</c:v>
                </c:pt>
                <c:pt idx="5629">
                  <c:v>5629</c:v>
                </c:pt>
                <c:pt idx="5630">
                  <c:v>5630</c:v>
                </c:pt>
                <c:pt idx="5631">
                  <c:v>5631</c:v>
                </c:pt>
                <c:pt idx="5632">
                  <c:v>5632</c:v>
                </c:pt>
                <c:pt idx="5633">
                  <c:v>5633</c:v>
                </c:pt>
                <c:pt idx="5634">
                  <c:v>5634</c:v>
                </c:pt>
                <c:pt idx="5635">
                  <c:v>5635</c:v>
                </c:pt>
                <c:pt idx="5636">
                  <c:v>5636</c:v>
                </c:pt>
                <c:pt idx="5637">
                  <c:v>5637</c:v>
                </c:pt>
                <c:pt idx="5638">
                  <c:v>5638</c:v>
                </c:pt>
                <c:pt idx="5639">
                  <c:v>5639</c:v>
                </c:pt>
                <c:pt idx="5640">
                  <c:v>5640</c:v>
                </c:pt>
                <c:pt idx="5641">
                  <c:v>5641</c:v>
                </c:pt>
                <c:pt idx="5642">
                  <c:v>5642</c:v>
                </c:pt>
                <c:pt idx="5643">
                  <c:v>5643</c:v>
                </c:pt>
                <c:pt idx="5644">
                  <c:v>5644</c:v>
                </c:pt>
                <c:pt idx="5645">
                  <c:v>5645</c:v>
                </c:pt>
                <c:pt idx="5646">
                  <c:v>5646</c:v>
                </c:pt>
                <c:pt idx="5647">
                  <c:v>5647</c:v>
                </c:pt>
                <c:pt idx="5648">
                  <c:v>5648</c:v>
                </c:pt>
                <c:pt idx="5649">
                  <c:v>5649</c:v>
                </c:pt>
                <c:pt idx="5650">
                  <c:v>5650</c:v>
                </c:pt>
                <c:pt idx="5651">
                  <c:v>5651</c:v>
                </c:pt>
                <c:pt idx="5652">
                  <c:v>5652</c:v>
                </c:pt>
                <c:pt idx="5653">
                  <c:v>5653</c:v>
                </c:pt>
                <c:pt idx="5654">
                  <c:v>5654</c:v>
                </c:pt>
                <c:pt idx="5655">
                  <c:v>5655</c:v>
                </c:pt>
                <c:pt idx="5656">
                  <c:v>5656</c:v>
                </c:pt>
                <c:pt idx="5657">
                  <c:v>5657</c:v>
                </c:pt>
                <c:pt idx="5658">
                  <c:v>5658</c:v>
                </c:pt>
                <c:pt idx="5659">
                  <c:v>5659</c:v>
                </c:pt>
                <c:pt idx="5660">
                  <c:v>5660</c:v>
                </c:pt>
                <c:pt idx="5661">
                  <c:v>5661</c:v>
                </c:pt>
                <c:pt idx="5662">
                  <c:v>5662</c:v>
                </c:pt>
                <c:pt idx="5663">
                  <c:v>5663</c:v>
                </c:pt>
                <c:pt idx="5664">
                  <c:v>5664</c:v>
                </c:pt>
                <c:pt idx="5665">
                  <c:v>5665</c:v>
                </c:pt>
                <c:pt idx="5666">
                  <c:v>5666</c:v>
                </c:pt>
                <c:pt idx="5667">
                  <c:v>5667</c:v>
                </c:pt>
                <c:pt idx="5668">
                  <c:v>5668</c:v>
                </c:pt>
                <c:pt idx="5669">
                  <c:v>5669</c:v>
                </c:pt>
                <c:pt idx="5670">
                  <c:v>5670</c:v>
                </c:pt>
                <c:pt idx="5671">
                  <c:v>5671</c:v>
                </c:pt>
                <c:pt idx="5672">
                  <c:v>5672</c:v>
                </c:pt>
                <c:pt idx="5673">
                  <c:v>5673</c:v>
                </c:pt>
                <c:pt idx="5674">
                  <c:v>5674</c:v>
                </c:pt>
                <c:pt idx="5675">
                  <c:v>5675</c:v>
                </c:pt>
                <c:pt idx="5676">
                  <c:v>5676</c:v>
                </c:pt>
                <c:pt idx="5677">
                  <c:v>5677</c:v>
                </c:pt>
                <c:pt idx="5678">
                  <c:v>5678</c:v>
                </c:pt>
                <c:pt idx="5679">
                  <c:v>5679</c:v>
                </c:pt>
                <c:pt idx="5680">
                  <c:v>5680</c:v>
                </c:pt>
                <c:pt idx="5681">
                  <c:v>5681</c:v>
                </c:pt>
                <c:pt idx="5682">
                  <c:v>5682</c:v>
                </c:pt>
                <c:pt idx="5683">
                  <c:v>5683</c:v>
                </c:pt>
                <c:pt idx="5684">
                  <c:v>5684</c:v>
                </c:pt>
                <c:pt idx="5685">
                  <c:v>5685</c:v>
                </c:pt>
                <c:pt idx="5686">
                  <c:v>5686</c:v>
                </c:pt>
                <c:pt idx="5687">
                  <c:v>5687</c:v>
                </c:pt>
                <c:pt idx="5688">
                  <c:v>5688</c:v>
                </c:pt>
                <c:pt idx="5689">
                  <c:v>5689</c:v>
                </c:pt>
                <c:pt idx="5690">
                  <c:v>5690</c:v>
                </c:pt>
                <c:pt idx="5691">
                  <c:v>5691</c:v>
                </c:pt>
                <c:pt idx="5692">
                  <c:v>5692</c:v>
                </c:pt>
                <c:pt idx="5693">
                  <c:v>5693</c:v>
                </c:pt>
                <c:pt idx="5694">
                  <c:v>5694</c:v>
                </c:pt>
                <c:pt idx="5695">
                  <c:v>5695</c:v>
                </c:pt>
                <c:pt idx="5696">
                  <c:v>5696</c:v>
                </c:pt>
                <c:pt idx="5697">
                  <c:v>5697</c:v>
                </c:pt>
                <c:pt idx="5698">
                  <c:v>5698</c:v>
                </c:pt>
                <c:pt idx="5699">
                  <c:v>5699</c:v>
                </c:pt>
                <c:pt idx="5700">
                  <c:v>5700</c:v>
                </c:pt>
                <c:pt idx="5701">
                  <c:v>5701</c:v>
                </c:pt>
                <c:pt idx="5702">
                  <c:v>5702</c:v>
                </c:pt>
                <c:pt idx="5703">
                  <c:v>5703</c:v>
                </c:pt>
                <c:pt idx="5704">
                  <c:v>5704</c:v>
                </c:pt>
                <c:pt idx="5705">
                  <c:v>5705</c:v>
                </c:pt>
                <c:pt idx="5706">
                  <c:v>5706</c:v>
                </c:pt>
                <c:pt idx="5707">
                  <c:v>5707</c:v>
                </c:pt>
                <c:pt idx="5708">
                  <c:v>5708</c:v>
                </c:pt>
                <c:pt idx="5709">
                  <c:v>5709</c:v>
                </c:pt>
                <c:pt idx="5710">
                  <c:v>5710</c:v>
                </c:pt>
                <c:pt idx="5711">
                  <c:v>5711</c:v>
                </c:pt>
                <c:pt idx="5712">
                  <c:v>5712</c:v>
                </c:pt>
                <c:pt idx="5713">
                  <c:v>5713</c:v>
                </c:pt>
                <c:pt idx="5714">
                  <c:v>5714</c:v>
                </c:pt>
                <c:pt idx="5715">
                  <c:v>5715</c:v>
                </c:pt>
                <c:pt idx="5716">
                  <c:v>5716</c:v>
                </c:pt>
                <c:pt idx="5717">
                  <c:v>5717</c:v>
                </c:pt>
                <c:pt idx="5718">
                  <c:v>5718</c:v>
                </c:pt>
                <c:pt idx="5719">
                  <c:v>5719</c:v>
                </c:pt>
                <c:pt idx="5720">
                  <c:v>5720</c:v>
                </c:pt>
                <c:pt idx="5721">
                  <c:v>5721</c:v>
                </c:pt>
                <c:pt idx="5722">
                  <c:v>5722</c:v>
                </c:pt>
                <c:pt idx="5723">
                  <c:v>5723</c:v>
                </c:pt>
                <c:pt idx="5724">
                  <c:v>5724</c:v>
                </c:pt>
                <c:pt idx="5725">
                  <c:v>5725</c:v>
                </c:pt>
                <c:pt idx="5726">
                  <c:v>5726</c:v>
                </c:pt>
                <c:pt idx="5727">
                  <c:v>5727</c:v>
                </c:pt>
                <c:pt idx="5728">
                  <c:v>5728</c:v>
                </c:pt>
                <c:pt idx="5729">
                  <c:v>5729</c:v>
                </c:pt>
                <c:pt idx="5730">
                  <c:v>5730</c:v>
                </c:pt>
                <c:pt idx="5731">
                  <c:v>5731</c:v>
                </c:pt>
                <c:pt idx="5732">
                  <c:v>5732</c:v>
                </c:pt>
                <c:pt idx="5733">
                  <c:v>5733</c:v>
                </c:pt>
                <c:pt idx="5734">
                  <c:v>5734</c:v>
                </c:pt>
                <c:pt idx="5735">
                  <c:v>5735</c:v>
                </c:pt>
                <c:pt idx="5736">
                  <c:v>5736</c:v>
                </c:pt>
                <c:pt idx="5737">
                  <c:v>5737</c:v>
                </c:pt>
                <c:pt idx="5738">
                  <c:v>5738</c:v>
                </c:pt>
                <c:pt idx="5739">
                  <c:v>5739</c:v>
                </c:pt>
                <c:pt idx="5740">
                  <c:v>5740</c:v>
                </c:pt>
                <c:pt idx="5741">
                  <c:v>5741</c:v>
                </c:pt>
                <c:pt idx="5742">
                  <c:v>5742</c:v>
                </c:pt>
                <c:pt idx="5743">
                  <c:v>5743</c:v>
                </c:pt>
                <c:pt idx="5744">
                  <c:v>5744</c:v>
                </c:pt>
                <c:pt idx="5745">
                  <c:v>5745</c:v>
                </c:pt>
                <c:pt idx="5746">
                  <c:v>5746</c:v>
                </c:pt>
                <c:pt idx="5747">
                  <c:v>5747</c:v>
                </c:pt>
                <c:pt idx="5748">
                  <c:v>5748</c:v>
                </c:pt>
                <c:pt idx="5749">
                  <c:v>5749</c:v>
                </c:pt>
                <c:pt idx="5750">
                  <c:v>5750</c:v>
                </c:pt>
                <c:pt idx="5751">
                  <c:v>5751</c:v>
                </c:pt>
                <c:pt idx="5752">
                  <c:v>5752</c:v>
                </c:pt>
                <c:pt idx="5753">
                  <c:v>5753</c:v>
                </c:pt>
                <c:pt idx="5754">
                  <c:v>5754</c:v>
                </c:pt>
                <c:pt idx="5755">
                  <c:v>5755</c:v>
                </c:pt>
                <c:pt idx="5756">
                  <c:v>5756</c:v>
                </c:pt>
                <c:pt idx="5757">
                  <c:v>5757</c:v>
                </c:pt>
                <c:pt idx="5758">
                  <c:v>5758</c:v>
                </c:pt>
                <c:pt idx="5759">
                  <c:v>5759</c:v>
                </c:pt>
                <c:pt idx="5760">
                  <c:v>5760</c:v>
                </c:pt>
                <c:pt idx="5761">
                  <c:v>5761</c:v>
                </c:pt>
                <c:pt idx="5762">
                  <c:v>5762</c:v>
                </c:pt>
                <c:pt idx="5763">
                  <c:v>5763</c:v>
                </c:pt>
                <c:pt idx="5764">
                  <c:v>5764</c:v>
                </c:pt>
                <c:pt idx="5765">
                  <c:v>5765</c:v>
                </c:pt>
                <c:pt idx="5766">
                  <c:v>5766</c:v>
                </c:pt>
                <c:pt idx="5767">
                  <c:v>5767</c:v>
                </c:pt>
                <c:pt idx="5768">
                  <c:v>5768</c:v>
                </c:pt>
                <c:pt idx="5769">
                  <c:v>5769</c:v>
                </c:pt>
                <c:pt idx="5770">
                  <c:v>5770</c:v>
                </c:pt>
                <c:pt idx="5771">
                  <c:v>5771</c:v>
                </c:pt>
                <c:pt idx="5772">
                  <c:v>5772</c:v>
                </c:pt>
                <c:pt idx="5773">
                  <c:v>5773</c:v>
                </c:pt>
                <c:pt idx="5774">
                  <c:v>5774</c:v>
                </c:pt>
                <c:pt idx="5775">
                  <c:v>5775</c:v>
                </c:pt>
                <c:pt idx="5776">
                  <c:v>5776</c:v>
                </c:pt>
                <c:pt idx="5777">
                  <c:v>5777</c:v>
                </c:pt>
                <c:pt idx="5778">
                  <c:v>5778</c:v>
                </c:pt>
                <c:pt idx="5779">
                  <c:v>5779</c:v>
                </c:pt>
                <c:pt idx="5780">
                  <c:v>5780</c:v>
                </c:pt>
                <c:pt idx="5781">
                  <c:v>5781</c:v>
                </c:pt>
                <c:pt idx="5782">
                  <c:v>5782</c:v>
                </c:pt>
                <c:pt idx="5783">
                  <c:v>5783</c:v>
                </c:pt>
                <c:pt idx="5784">
                  <c:v>5784</c:v>
                </c:pt>
                <c:pt idx="5785">
                  <c:v>5785</c:v>
                </c:pt>
                <c:pt idx="5786">
                  <c:v>5786</c:v>
                </c:pt>
                <c:pt idx="5787">
                  <c:v>5787</c:v>
                </c:pt>
                <c:pt idx="5788">
                  <c:v>5788</c:v>
                </c:pt>
                <c:pt idx="5789">
                  <c:v>5789</c:v>
                </c:pt>
                <c:pt idx="5790">
                  <c:v>5790</c:v>
                </c:pt>
                <c:pt idx="5791">
                  <c:v>5791</c:v>
                </c:pt>
                <c:pt idx="5792">
                  <c:v>5792</c:v>
                </c:pt>
                <c:pt idx="5793">
                  <c:v>5793</c:v>
                </c:pt>
                <c:pt idx="5794">
                  <c:v>5794</c:v>
                </c:pt>
                <c:pt idx="5795">
                  <c:v>5795</c:v>
                </c:pt>
                <c:pt idx="5796">
                  <c:v>5796</c:v>
                </c:pt>
                <c:pt idx="5797">
                  <c:v>5797</c:v>
                </c:pt>
                <c:pt idx="5798">
                  <c:v>5798</c:v>
                </c:pt>
                <c:pt idx="5799">
                  <c:v>5799</c:v>
                </c:pt>
                <c:pt idx="5800">
                  <c:v>5800</c:v>
                </c:pt>
                <c:pt idx="5801">
                  <c:v>5801</c:v>
                </c:pt>
                <c:pt idx="5802">
                  <c:v>5802</c:v>
                </c:pt>
                <c:pt idx="5803">
                  <c:v>5803</c:v>
                </c:pt>
                <c:pt idx="5804">
                  <c:v>5804</c:v>
                </c:pt>
                <c:pt idx="5805">
                  <c:v>5805</c:v>
                </c:pt>
                <c:pt idx="5806">
                  <c:v>5806</c:v>
                </c:pt>
                <c:pt idx="5807">
                  <c:v>5807</c:v>
                </c:pt>
                <c:pt idx="5808">
                  <c:v>5808</c:v>
                </c:pt>
                <c:pt idx="5809">
                  <c:v>5809</c:v>
                </c:pt>
                <c:pt idx="5810">
                  <c:v>5810</c:v>
                </c:pt>
                <c:pt idx="5811">
                  <c:v>5811</c:v>
                </c:pt>
                <c:pt idx="5812">
                  <c:v>5812</c:v>
                </c:pt>
                <c:pt idx="5813">
                  <c:v>5813</c:v>
                </c:pt>
                <c:pt idx="5814">
                  <c:v>5814</c:v>
                </c:pt>
                <c:pt idx="5815">
                  <c:v>5815</c:v>
                </c:pt>
                <c:pt idx="5816">
                  <c:v>5816</c:v>
                </c:pt>
                <c:pt idx="5817">
                  <c:v>5817</c:v>
                </c:pt>
                <c:pt idx="5818">
                  <c:v>5818</c:v>
                </c:pt>
                <c:pt idx="5819">
                  <c:v>5819</c:v>
                </c:pt>
                <c:pt idx="5820">
                  <c:v>5820</c:v>
                </c:pt>
                <c:pt idx="5821">
                  <c:v>5821</c:v>
                </c:pt>
                <c:pt idx="5822">
                  <c:v>5822</c:v>
                </c:pt>
                <c:pt idx="5823">
                  <c:v>5823</c:v>
                </c:pt>
                <c:pt idx="5824">
                  <c:v>5824</c:v>
                </c:pt>
                <c:pt idx="5825">
                  <c:v>5825</c:v>
                </c:pt>
                <c:pt idx="5826">
                  <c:v>5826</c:v>
                </c:pt>
                <c:pt idx="5827">
                  <c:v>5827</c:v>
                </c:pt>
                <c:pt idx="5828">
                  <c:v>5828</c:v>
                </c:pt>
                <c:pt idx="5829">
                  <c:v>5829</c:v>
                </c:pt>
                <c:pt idx="5830">
                  <c:v>5830</c:v>
                </c:pt>
                <c:pt idx="5831">
                  <c:v>5831</c:v>
                </c:pt>
                <c:pt idx="5832">
                  <c:v>5832</c:v>
                </c:pt>
                <c:pt idx="5833">
                  <c:v>5833</c:v>
                </c:pt>
                <c:pt idx="5834">
                  <c:v>5834</c:v>
                </c:pt>
                <c:pt idx="5835">
                  <c:v>5835</c:v>
                </c:pt>
                <c:pt idx="5836">
                  <c:v>5836</c:v>
                </c:pt>
                <c:pt idx="5837">
                  <c:v>5837</c:v>
                </c:pt>
                <c:pt idx="5838">
                  <c:v>5838</c:v>
                </c:pt>
                <c:pt idx="5839">
                  <c:v>5839</c:v>
                </c:pt>
                <c:pt idx="5840">
                  <c:v>5840</c:v>
                </c:pt>
                <c:pt idx="5841">
                  <c:v>5841</c:v>
                </c:pt>
                <c:pt idx="5842">
                  <c:v>5842</c:v>
                </c:pt>
                <c:pt idx="5843">
                  <c:v>5843</c:v>
                </c:pt>
                <c:pt idx="5844">
                  <c:v>5844</c:v>
                </c:pt>
                <c:pt idx="5845">
                  <c:v>5845</c:v>
                </c:pt>
                <c:pt idx="5846">
                  <c:v>5846</c:v>
                </c:pt>
                <c:pt idx="5847">
                  <c:v>5847</c:v>
                </c:pt>
                <c:pt idx="5848">
                  <c:v>5848</c:v>
                </c:pt>
                <c:pt idx="5849">
                  <c:v>5849</c:v>
                </c:pt>
                <c:pt idx="5850">
                  <c:v>5850</c:v>
                </c:pt>
                <c:pt idx="5851">
                  <c:v>5851</c:v>
                </c:pt>
                <c:pt idx="5852">
                  <c:v>5852</c:v>
                </c:pt>
                <c:pt idx="5853">
                  <c:v>5853</c:v>
                </c:pt>
                <c:pt idx="5854">
                  <c:v>5854</c:v>
                </c:pt>
                <c:pt idx="5855">
                  <c:v>5855</c:v>
                </c:pt>
                <c:pt idx="5856">
                  <c:v>5856</c:v>
                </c:pt>
                <c:pt idx="5857">
                  <c:v>5857</c:v>
                </c:pt>
                <c:pt idx="5858">
                  <c:v>5858</c:v>
                </c:pt>
                <c:pt idx="5859">
                  <c:v>5859</c:v>
                </c:pt>
                <c:pt idx="5860">
                  <c:v>5860</c:v>
                </c:pt>
                <c:pt idx="5861">
                  <c:v>5861</c:v>
                </c:pt>
                <c:pt idx="5862">
                  <c:v>5862</c:v>
                </c:pt>
                <c:pt idx="5863">
                  <c:v>5863</c:v>
                </c:pt>
                <c:pt idx="5864">
                  <c:v>5864</c:v>
                </c:pt>
                <c:pt idx="5865">
                  <c:v>5865</c:v>
                </c:pt>
                <c:pt idx="5866">
                  <c:v>5866</c:v>
                </c:pt>
                <c:pt idx="5867">
                  <c:v>5867</c:v>
                </c:pt>
                <c:pt idx="5868">
                  <c:v>5868</c:v>
                </c:pt>
                <c:pt idx="5869">
                  <c:v>5869</c:v>
                </c:pt>
                <c:pt idx="5870">
                  <c:v>5870</c:v>
                </c:pt>
                <c:pt idx="5871">
                  <c:v>5871</c:v>
                </c:pt>
                <c:pt idx="5872">
                  <c:v>5872</c:v>
                </c:pt>
                <c:pt idx="5873">
                  <c:v>5873</c:v>
                </c:pt>
                <c:pt idx="5874">
                  <c:v>5874</c:v>
                </c:pt>
                <c:pt idx="5875">
                  <c:v>5875</c:v>
                </c:pt>
                <c:pt idx="5876">
                  <c:v>5876</c:v>
                </c:pt>
                <c:pt idx="5877">
                  <c:v>5877</c:v>
                </c:pt>
                <c:pt idx="5878">
                  <c:v>5878</c:v>
                </c:pt>
                <c:pt idx="5879">
                  <c:v>5879</c:v>
                </c:pt>
                <c:pt idx="5880">
                  <c:v>5880</c:v>
                </c:pt>
                <c:pt idx="5881">
                  <c:v>5881</c:v>
                </c:pt>
                <c:pt idx="5882">
                  <c:v>5882</c:v>
                </c:pt>
                <c:pt idx="5883">
                  <c:v>5883</c:v>
                </c:pt>
                <c:pt idx="5884">
                  <c:v>5884</c:v>
                </c:pt>
                <c:pt idx="5885">
                  <c:v>5885</c:v>
                </c:pt>
                <c:pt idx="5886">
                  <c:v>5886</c:v>
                </c:pt>
                <c:pt idx="5887">
                  <c:v>5887</c:v>
                </c:pt>
                <c:pt idx="5888">
                  <c:v>5888</c:v>
                </c:pt>
                <c:pt idx="5889">
                  <c:v>5889</c:v>
                </c:pt>
                <c:pt idx="5890">
                  <c:v>5890</c:v>
                </c:pt>
                <c:pt idx="5891">
                  <c:v>5891</c:v>
                </c:pt>
                <c:pt idx="5892">
                  <c:v>5892</c:v>
                </c:pt>
                <c:pt idx="5893">
                  <c:v>5893</c:v>
                </c:pt>
                <c:pt idx="5894">
                  <c:v>5894</c:v>
                </c:pt>
                <c:pt idx="5895">
                  <c:v>5895</c:v>
                </c:pt>
                <c:pt idx="5896">
                  <c:v>5896</c:v>
                </c:pt>
                <c:pt idx="5897">
                  <c:v>5897</c:v>
                </c:pt>
                <c:pt idx="5898">
                  <c:v>5898</c:v>
                </c:pt>
                <c:pt idx="5899">
                  <c:v>5899</c:v>
                </c:pt>
                <c:pt idx="5900">
                  <c:v>5900</c:v>
                </c:pt>
                <c:pt idx="5901">
                  <c:v>5901</c:v>
                </c:pt>
                <c:pt idx="5902">
                  <c:v>5902</c:v>
                </c:pt>
                <c:pt idx="5903">
                  <c:v>5903</c:v>
                </c:pt>
                <c:pt idx="5904">
                  <c:v>5904</c:v>
                </c:pt>
                <c:pt idx="5905">
                  <c:v>5905</c:v>
                </c:pt>
                <c:pt idx="5906">
                  <c:v>5906</c:v>
                </c:pt>
                <c:pt idx="5907">
                  <c:v>5907</c:v>
                </c:pt>
                <c:pt idx="5908">
                  <c:v>5908</c:v>
                </c:pt>
                <c:pt idx="5909">
                  <c:v>5909</c:v>
                </c:pt>
                <c:pt idx="5910">
                  <c:v>5910</c:v>
                </c:pt>
                <c:pt idx="5911">
                  <c:v>5911</c:v>
                </c:pt>
                <c:pt idx="5912">
                  <c:v>5912</c:v>
                </c:pt>
                <c:pt idx="5913">
                  <c:v>5913</c:v>
                </c:pt>
                <c:pt idx="5914">
                  <c:v>5914</c:v>
                </c:pt>
                <c:pt idx="5915">
                  <c:v>5915</c:v>
                </c:pt>
                <c:pt idx="5916">
                  <c:v>5916</c:v>
                </c:pt>
                <c:pt idx="5917">
                  <c:v>5917</c:v>
                </c:pt>
                <c:pt idx="5918">
                  <c:v>5918</c:v>
                </c:pt>
                <c:pt idx="5919">
                  <c:v>5919</c:v>
                </c:pt>
                <c:pt idx="5920">
                  <c:v>5920</c:v>
                </c:pt>
                <c:pt idx="5921">
                  <c:v>5921</c:v>
                </c:pt>
                <c:pt idx="5922">
                  <c:v>5922</c:v>
                </c:pt>
                <c:pt idx="5923">
                  <c:v>5923</c:v>
                </c:pt>
                <c:pt idx="5924">
                  <c:v>5924</c:v>
                </c:pt>
                <c:pt idx="5925">
                  <c:v>5925</c:v>
                </c:pt>
                <c:pt idx="5926">
                  <c:v>5926</c:v>
                </c:pt>
                <c:pt idx="5927">
                  <c:v>5927</c:v>
                </c:pt>
                <c:pt idx="5928">
                  <c:v>5928</c:v>
                </c:pt>
                <c:pt idx="5929">
                  <c:v>5929</c:v>
                </c:pt>
                <c:pt idx="5930">
                  <c:v>5930</c:v>
                </c:pt>
                <c:pt idx="5931">
                  <c:v>5931</c:v>
                </c:pt>
                <c:pt idx="5932">
                  <c:v>5932</c:v>
                </c:pt>
                <c:pt idx="5933">
                  <c:v>5933</c:v>
                </c:pt>
                <c:pt idx="5934">
                  <c:v>5934</c:v>
                </c:pt>
                <c:pt idx="5935">
                  <c:v>5935</c:v>
                </c:pt>
                <c:pt idx="5936">
                  <c:v>5936</c:v>
                </c:pt>
                <c:pt idx="5937">
                  <c:v>5937</c:v>
                </c:pt>
                <c:pt idx="5938">
                  <c:v>5938</c:v>
                </c:pt>
                <c:pt idx="5939">
                  <c:v>5939</c:v>
                </c:pt>
                <c:pt idx="5940">
                  <c:v>5940</c:v>
                </c:pt>
                <c:pt idx="5941">
                  <c:v>5941</c:v>
                </c:pt>
                <c:pt idx="5942">
                  <c:v>5942</c:v>
                </c:pt>
                <c:pt idx="5943">
                  <c:v>5943</c:v>
                </c:pt>
                <c:pt idx="5944">
                  <c:v>5944</c:v>
                </c:pt>
                <c:pt idx="5945">
                  <c:v>5945</c:v>
                </c:pt>
                <c:pt idx="5946">
                  <c:v>5946</c:v>
                </c:pt>
                <c:pt idx="5947">
                  <c:v>5947</c:v>
                </c:pt>
                <c:pt idx="5948">
                  <c:v>5948</c:v>
                </c:pt>
                <c:pt idx="5949">
                  <c:v>5949</c:v>
                </c:pt>
                <c:pt idx="5950">
                  <c:v>5950</c:v>
                </c:pt>
                <c:pt idx="5951">
                  <c:v>5951</c:v>
                </c:pt>
                <c:pt idx="5952">
                  <c:v>5952</c:v>
                </c:pt>
                <c:pt idx="5953">
                  <c:v>5953</c:v>
                </c:pt>
                <c:pt idx="5954">
                  <c:v>5954</c:v>
                </c:pt>
                <c:pt idx="5955">
                  <c:v>5955</c:v>
                </c:pt>
                <c:pt idx="5956">
                  <c:v>5956</c:v>
                </c:pt>
                <c:pt idx="5957">
                  <c:v>5957</c:v>
                </c:pt>
                <c:pt idx="5958">
                  <c:v>5958</c:v>
                </c:pt>
                <c:pt idx="5959">
                  <c:v>5959</c:v>
                </c:pt>
                <c:pt idx="5960">
                  <c:v>5960</c:v>
                </c:pt>
                <c:pt idx="5961">
                  <c:v>5961</c:v>
                </c:pt>
                <c:pt idx="5962">
                  <c:v>5962</c:v>
                </c:pt>
                <c:pt idx="5963">
                  <c:v>5963</c:v>
                </c:pt>
                <c:pt idx="5964">
                  <c:v>5964</c:v>
                </c:pt>
                <c:pt idx="5965">
                  <c:v>5965</c:v>
                </c:pt>
                <c:pt idx="5966">
                  <c:v>5966</c:v>
                </c:pt>
                <c:pt idx="5967">
                  <c:v>5967</c:v>
                </c:pt>
                <c:pt idx="5968">
                  <c:v>5968</c:v>
                </c:pt>
                <c:pt idx="5969">
                  <c:v>5969</c:v>
                </c:pt>
                <c:pt idx="5970">
                  <c:v>5970</c:v>
                </c:pt>
                <c:pt idx="5971">
                  <c:v>5971</c:v>
                </c:pt>
                <c:pt idx="5972">
                  <c:v>5972</c:v>
                </c:pt>
                <c:pt idx="5973">
                  <c:v>5973</c:v>
                </c:pt>
                <c:pt idx="5974">
                  <c:v>5974</c:v>
                </c:pt>
                <c:pt idx="5975">
                  <c:v>5975</c:v>
                </c:pt>
                <c:pt idx="5976">
                  <c:v>5976</c:v>
                </c:pt>
                <c:pt idx="5977">
                  <c:v>5977</c:v>
                </c:pt>
                <c:pt idx="5978">
                  <c:v>5978</c:v>
                </c:pt>
                <c:pt idx="5979">
                  <c:v>5979</c:v>
                </c:pt>
                <c:pt idx="5980">
                  <c:v>5980</c:v>
                </c:pt>
                <c:pt idx="5981">
                  <c:v>5981</c:v>
                </c:pt>
                <c:pt idx="5982">
                  <c:v>5982</c:v>
                </c:pt>
                <c:pt idx="5983">
                  <c:v>5983</c:v>
                </c:pt>
                <c:pt idx="5984">
                  <c:v>5984</c:v>
                </c:pt>
                <c:pt idx="5985">
                  <c:v>5985</c:v>
                </c:pt>
                <c:pt idx="5986">
                  <c:v>5986</c:v>
                </c:pt>
                <c:pt idx="5987">
                  <c:v>5987</c:v>
                </c:pt>
                <c:pt idx="5988">
                  <c:v>5988</c:v>
                </c:pt>
                <c:pt idx="5989">
                  <c:v>5989</c:v>
                </c:pt>
                <c:pt idx="5990">
                  <c:v>5990</c:v>
                </c:pt>
                <c:pt idx="5991">
                  <c:v>5991</c:v>
                </c:pt>
                <c:pt idx="5992">
                  <c:v>5992</c:v>
                </c:pt>
                <c:pt idx="5993">
                  <c:v>5993</c:v>
                </c:pt>
                <c:pt idx="5994">
                  <c:v>5994</c:v>
                </c:pt>
                <c:pt idx="5995">
                  <c:v>5995</c:v>
                </c:pt>
                <c:pt idx="5996">
                  <c:v>5996</c:v>
                </c:pt>
                <c:pt idx="5997">
                  <c:v>5997</c:v>
                </c:pt>
                <c:pt idx="5998">
                  <c:v>5998</c:v>
                </c:pt>
                <c:pt idx="5999">
                  <c:v>5999</c:v>
                </c:pt>
                <c:pt idx="6000">
                  <c:v>6000</c:v>
                </c:pt>
                <c:pt idx="6001">
                  <c:v>6001</c:v>
                </c:pt>
                <c:pt idx="6002">
                  <c:v>6002</c:v>
                </c:pt>
                <c:pt idx="6003">
                  <c:v>6003</c:v>
                </c:pt>
                <c:pt idx="6004">
                  <c:v>6004</c:v>
                </c:pt>
                <c:pt idx="6005">
                  <c:v>6005</c:v>
                </c:pt>
                <c:pt idx="6006">
                  <c:v>6006</c:v>
                </c:pt>
                <c:pt idx="6007">
                  <c:v>6007</c:v>
                </c:pt>
                <c:pt idx="6008">
                  <c:v>6008</c:v>
                </c:pt>
                <c:pt idx="6009">
                  <c:v>6009</c:v>
                </c:pt>
                <c:pt idx="6010">
                  <c:v>6010</c:v>
                </c:pt>
                <c:pt idx="6011">
                  <c:v>6011</c:v>
                </c:pt>
                <c:pt idx="6012">
                  <c:v>6012</c:v>
                </c:pt>
                <c:pt idx="6013">
                  <c:v>6013</c:v>
                </c:pt>
                <c:pt idx="6014">
                  <c:v>6014</c:v>
                </c:pt>
                <c:pt idx="6015">
                  <c:v>6015</c:v>
                </c:pt>
                <c:pt idx="6016">
                  <c:v>6016</c:v>
                </c:pt>
                <c:pt idx="6017">
                  <c:v>6017</c:v>
                </c:pt>
                <c:pt idx="6018">
                  <c:v>6018</c:v>
                </c:pt>
                <c:pt idx="6019">
                  <c:v>6019</c:v>
                </c:pt>
                <c:pt idx="6020">
                  <c:v>6020</c:v>
                </c:pt>
                <c:pt idx="6021">
                  <c:v>6021</c:v>
                </c:pt>
                <c:pt idx="6022">
                  <c:v>6022</c:v>
                </c:pt>
                <c:pt idx="6023">
                  <c:v>6023</c:v>
                </c:pt>
                <c:pt idx="6024">
                  <c:v>6024</c:v>
                </c:pt>
                <c:pt idx="6025">
                  <c:v>6025</c:v>
                </c:pt>
                <c:pt idx="6026">
                  <c:v>6026</c:v>
                </c:pt>
                <c:pt idx="6027">
                  <c:v>6027</c:v>
                </c:pt>
                <c:pt idx="6028">
                  <c:v>6028</c:v>
                </c:pt>
                <c:pt idx="6029">
                  <c:v>6029</c:v>
                </c:pt>
                <c:pt idx="6030">
                  <c:v>6030</c:v>
                </c:pt>
                <c:pt idx="6031">
                  <c:v>6031</c:v>
                </c:pt>
                <c:pt idx="6032">
                  <c:v>6032</c:v>
                </c:pt>
                <c:pt idx="6033">
                  <c:v>6033</c:v>
                </c:pt>
                <c:pt idx="6034">
                  <c:v>6034</c:v>
                </c:pt>
                <c:pt idx="6035">
                  <c:v>6035</c:v>
                </c:pt>
                <c:pt idx="6036">
                  <c:v>6036</c:v>
                </c:pt>
                <c:pt idx="6037">
                  <c:v>6037</c:v>
                </c:pt>
                <c:pt idx="6038">
                  <c:v>6038</c:v>
                </c:pt>
                <c:pt idx="6039">
                  <c:v>6039</c:v>
                </c:pt>
                <c:pt idx="6040">
                  <c:v>6040</c:v>
                </c:pt>
                <c:pt idx="6041">
                  <c:v>6041</c:v>
                </c:pt>
                <c:pt idx="6042">
                  <c:v>6042</c:v>
                </c:pt>
                <c:pt idx="6043">
                  <c:v>6043</c:v>
                </c:pt>
                <c:pt idx="6044">
                  <c:v>6044</c:v>
                </c:pt>
                <c:pt idx="6045">
                  <c:v>6045</c:v>
                </c:pt>
                <c:pt idx="6046">
                  <c:v>6046</c:v>
                </c:pt>
                <c:pt idx="6047">
                  <c:v>6047</c:v>
                </c:pt>
                <c:pt idx="6048">
                  <c:v>6048</c:v>
                </c:pt>
                <c:pt idx="6049">
                  <c:v>6049</c:v>
                </c:pt>
                <c:pt idx="6050">
                  <c:v>6050</c:v>
                </c:pt>
                <c:pt idx="6051">
                  <c:v>6051</c:v>
                </c:pt>
                <c:pt idx="6052">
                  <c:v>6052</c:v>
                </c:pt>
                <c:pt idx="6053">
                  <c:v>6053</c:v>
                </c:pt>
                <c:pt idx="6054">
                  <c:v>6054</c:v>
                </c:pt>
                <c:pt idx="6055">
                  <c:v>6055</c:v>
                </c:pt>
                <c:pt idx="6056">
                  <c:v>6056</c:v>
                </c:pt>
                <c:pt idx="6057">
                  <c:v>6057</c:v>
                </c:pt>
                <c:pt idx="6058">
                  <c:v>6058</c:v>
                </c:pt>
                <c:pt idx="6059">
                  <c:v>6059</c:v>
                </c:pt>
                <c:pt idx="6060">
                  <c:v>6060</c:v>
                </c:pt>
                <c:pt idx="6061">
                  <c:v>6061</c:v>
                </c:pt>
                <c:pt idx="6062">
                  <c:v>6062</c:v>
                </c:pt>
                <c:pt idx="6063">
                  <c:v>6063</c:v>
                </c:pt>
                <c:pt idx="6064">
                  <c:v>6064</c:v>
                </c:pt>
                <c:pt idx="6065">
                  <c:v>6065</c:v>
                </c:pt>
                <c:pt idx="6066">
                  <c:v>6066</c:v>
                </c:pt>
                <c:pt idx="6067">
                  <c:v>6067</c:v>
                </c:pt>
                <c:pt idx="6068">
                  <c:v>6068</c:v>
                </c:pt>
                <c:pt idx="6069">
                  <c:v>6069</c:v>
                </c:pt>
                <c:pt idx="6070">
                  <c:v>6070</c:v>
                </c:pt>
                <c:pt idx="6071">
                  <c:v>6071</c:v>
                </c:pt>
                <c:pt idx="6072">
                  <c:v>6072</c:v>
                </c:pt>
                <c:pt idx="6073">
                  <c:v>6073</c:v>
                </c:pt>
                <c:pt idx="6074">
                  <c:v>6074</c:v>
                </c:pt>
                <c:pt idx="6075">
                  <c:v>6075</c:v>
                </c:pt>
                <c:pt idx="6076">
                  <c:v>6076</c:v>
                </c:pt>
                <c:pt idx="6077">
                  <c:v>6077</c:v>
                </c:pt>
                <c:pt idx="6078">
                  <c:v>6078</c:v>
                </c:pt>
                <c:pt idx="6079">
                  <c:v>6079</c:v>
                </c:pt>
                <c:pt idx="6080">
                  <c:v>6080</c:v>
                </c:pt>
                <c:pt idx="6081">
                  <c:v>6081</c:v>
                </c:pt>
                <c:pt idx="6082">
                  <c:v>6082</c:v>
                </c:pt>
                <c:pt idx="6083">
                  <c:v>6083</c:v>
                </c:pt>
                <c:pt idx="6084">
                  <c:v>6084</c:v>
                </c:pt>
                <c:pt idx="6085">
                  <c:v>6085</c:v>
                </c:pt>
                <c:pt idx="6086">
                  <c:v>6086</c:v>
                </c:pt>
                <c:pt idx="6087">
                  <c:v>6087</c:v>
                </c:pt>
                <c:pt idx="6088">
                  <c:v>6088</c:v>
                </c:pt>
                <c:pt idx="6089">
                  <c:v>6089</c:v>
                </c:pt>
                <c:pt idx="6090">
                  <c:v>6090</c:v>
                </c:pt>
                <c:pt idx="6091">
                  <c:v>6091</c:v>
                </c:pt>
                <c:pt idx="6092">
                  <c:v>6092</c:v>
                </c:pt>
                <c:pt idx="6093">
                  <c:v>6093</c:v>
                </c:pt>
                <c:pt idx="6094">
                  <c:v>6094</c:v>
                </c:pt>
                <c:pt idx="6095">
                  <c:v>6095</c:v>
                </c:pt>
                <c:pt idx="6096">
                  <c:v>6096</c:v>
                </c:pt>
                <c:pt idx="6097">
                  <c:v>6097</c:v>
                </c:pt>
                <c:pt idx="6098">
                  <c:v>6098</c:v>
                </c:pt>
                <c:pt idx="6099">
                  <c:v>6099</c:v>
                </c:pt>
                <c:pt idx="6100">
                  <c:v>6100</c:v>
                </c:pt>
                <c:pt idx="6101">
                  <c:v>6101</c:v>
                </c:pt>
                <c:pt idx="6102">
                  <c:v>6102</c:v>
                </c:pt>
                <c:pt idx="6103">
                  <c:v>6103</c:v>
                </c:pt>
                <c:pt idx="6104">
                  <c:v>6104</c:v>
                </c:pt>
                <c:pt idx="6105">
                  <c:v>6105</c:v>
                </c:pt>
                <c:pt idx="6106">
                  <c:v>6106</c:v>
                </c:pt>
                <c:pt idx="6107">
                  <c:v>6107</c:v>
                </c:pt>
                <c:pt idx="6108">
                  <c:v>6108</c:v>
                </c:pt>
                <c:pt idx="6109">
                  <c:v>6109</c:v>
                </c:pt>
                <c:pt idx="6110">
                  <c:v>6110</c:v>
                </c:pt>
                <c:pt idx="6111">
                  <c:v>6111</c:v>
                </c:pt>
                <c:pt idx="6112">
                  <c:v>6112</c:v>
                </c:pt>
                <c:pt idx="6113">
                  <c:v>6113</c:v>
                </c:pt>
                <c:pt idx="6114">
                  <c:v>6114</c:v>
                </c:pt>
                <c:pt idx="6115">
                  <c:v>6115</c:v>
                </c:pt>
                <c:pt idx="6116">
                  <c:v>6116</c:v>
                </c:pt>
                <c:pt idx="6117">
                  <c:v>6117</c:v>
                </c:pt>
                <c:pt idx="6118">
                  <c:v>6118</c:v>
                </c:pt>
                <c:pt idx="6119">
                  <c:v>6119</c:v>
                </c:pt>
                <c:pt idx="6120">
                  <c:v>6120</c:v>
                </c:pt>
                <c:pt idx="6121">
                  <c:v>6121</c:v>
                </c:pt>
                <c:pt idx="6122">
                  <c:v>6122</c:v>
                </c:pt>
                <c:pt idx="6123">
                  <c:v>6123</c:v>
                </c:pt>
                <c:pt idx="6124">
                  <c:v>6124</c:v>
                </c:pt>
                <c:pt idx="6125">
                  <c:v>6125</c:v>
                </c:pt>
                <c:pt idx="6126">
                  <c:v>6126</c:v>
                </c:pt>
                <c:pt idx="6127">
                  <c:v>6127</c:v>
                </c:pt>
                <c:pt idx="6128">
                  <c:v>6128</c:v>
                </c:pt>
                <c:pt idx="6129">
                  <c:v>6129</c:v>
                </c:pt>
                <c:pt idx="6130">
                  <c:v>6130</c:v>
                </c:pt>
                <c:pt idx="6131">
                  <c:v>6131</c:v>
                </c:pt>
                <c:pt idx="6132">
                  <c:v>6132</c:v>
                </c:pt>
                <c:pt idx="6133">
                  <c:v>6133</c:v>
                </c:pt>
                <c:pt idx="6134">
                  <c:v>6134</c:v>
                </c:pt>
                <c:pt idx="6135">
                  <c:v>6135</c:v>
                </c:pt>
                <c:pt idx="6136">
                  <c:v>6136</c:v>
                </c:pt>
                <c:pt idx="6137">
                  <c:v>6137</c:v>
                </c:pt>
                <c:pt idx="6138">
                  <c:v>6138</c:v>
                </c:pt>
                <c:pt idx="6139">
                  <c:v>6139</c:v>
                </c:pt>
                <c:pt idx="6140">
                  <c:v>6140</c:v>
                </c:pt>
                <c:pt idx="6141">
                  <c:v>6141</c:v>
                </c:pt>
                <c:pt idx="6142">
                  <c:v>6142</c:v>
                </c:pt>
                <c:pt idx="6143">
                  <c:v>6143</c:v>
                </c:pt>
                <c:pt idx="6144">
                  <c:v>6144</c:v>
                </c:pt>
                <c:pt idx="6145">
                  <c:v>6145</c:v>
                </c:pt>
                <c:pt idx="6146">
                  <c:v>6146</c:v>
                </c:pt>
                <c:pt idx="6147">
                  <c:v>6147</c:v>
                </c:pt>
                <c:pt idx="6148">
                  <c:v>6148</c:v>
                </c:pt>
                <c:pt idx="6149">
                  <c:v>6149</c:v>
                </c:pt>
                <c:pt idx="6150">
                  <c:v>6150</c:v>
                </c:pt>
                <c:pt idx="6151">
                  <c:v>6151</c:v>
                </c:pt>
                <c:pt idx="6152">
                  <c:v>6152</c:v>
                </c:pt>
                <c:pt idx="6153">
                  <c:v>6153</c:v>
                </c:pt>
                <c:pt idx="6154">
                  <c:v>6154</c:v>
                </c:pt>
                <c:pt idx="6155">
                  <c:v>6155</c:v>
                </c:pt>
                <c:pt idx="6156">
                  <c:v>6156</c:v>
                </c:pt>
                <c:pt idx="6157">
                  <c:v>6157</c:v>
                </c:pt>
                <c:pt idx="6158">
                  <c:v>6158</c:v>
                </c:pt>
                <c:pt idx="6159">
                  <c:v>6159</c:v>
                </c:pt>
                <c:pt idx="6160">
                  <c:v>6160</c:v>
                </c:pt>
                <c:pt idx="6161">
                  <c:v>6161</c:v>
                </c:pt>
                <c:pt idx="6162">
                  <c:v>6162</c:v>
                </c:pt>
                <c:pt idx="6163">
                  <c:v>6163</c:v>
                </c:pt>
                <c:pt idx="6164">
                  <c:v>6164</c:v>
                </c:pt>
                <c:pt idx="6165">
                  <c:v>6165</c:v>
                </c:pt>
                <c:pt idx="6166">
                  <c:v>6166</c:v>
                </c:pt>
                <c:pt idx="6167">
                  <c:v>6167</c:v>
                </c:pt>
                <c:pt idx="6168">
                  <c:v>6168</c:v>
                </c:pt>
                <c:pt idx="6169">
                  <c:v>6169</c:v>
                </c:pt>
                <c:pt idx="6170">
                  <c:v>6170</c:v>
                </c:pt>
                <c:pt idx="6171">
                  <c:v>6171</c:v>
                </c:pt>
                <c:pt idx="6172">
                  <c:v>6172</c:v>
                </c:pt>
                <c:pt idx="6173">
                  <c:v>6173</c:v>
                </c:pt>
                <c:pt idx="6174">
                  <c:v>6174</c:v>
                </c:pt>
                <c:pt idx="6175">
                  <c:v>6175</c:v>
                </c:pt>
                <c:pt idx="6176">
                  <c:v>6176</c:v>
                </c:pt>
                <c:pt idx="6177">
                  <c:v>6177</c:v>
                </c:pt>
                <c:pt idx="6178">
                  <c:v>6178</c:v>
                </c:pt>
                <c:pt idx="6179">
                  <c:v>6179</c:v>
                </c:pt>
                <c:pt idx="6180">
                  <c:v>6180</c:v>
                </c:pt>
                <c:pt idx="6181">
                  <c:v>6181</c:v>
                </c:pt>
                <c:pt idx="6182">
                  <c:v>6182</c:v>
                </c:pt>
                <c:pt idx="6183">
                  <c:v>6183</c:v>
                </c:pt>
                <c:pt idx="6184">
                  <c:v>6184</c:v>
                </c:pt>
                <c:pt idx="6185">
                  <c:v>6185</c:v>
                </c:pt>
                <c:pt idx="6186">
                  <c:v>6186</c:v>
                </c:pt>
                <c:pt idx="6187">
                  <c:v>6187</c:v>
                </c:pt>
                <c:pt idx="6188">
                  <c:v>6188</c:v>
                </c:pt>
                <c:pt idx="6189">
                  <c:v>6189</c:v>
                </c:pt>
                <c:pt idx="6190">
                  <c:v>6190</c:v>
                </c:pt>
                <c:pt idx="6191">
                  <c:v>6191</c:v>
                </c:pt>
                <c:pt idx="6192">
                  <c:v>6192</c:v>
                </c:pt>
                <c:pt idx="6193">
                  <c:v>6193</c:v>
                </c:pt>
                <c:pt idx="6194">
                  <c:v>6194</c:v>
                </c:pt>
                <c:pt idx="6195">
                  <c:v>6195</c:v>
                </c:pt>
                <c:pt idx="6196">
                  <c:v>6196</c:v>
                </c:pt>
                <c:pt idx="6197">
                  <c:v>6197</c:v>
                </c:pt>
                <c:pt idx="6198">
                  <c:v>6198</c:v>
                </c:pt>
                <c:pt idx="6199">
                  <c:v>6199</c:v>
                </c:pt>
                <c:pt idx="6200">
                  <c:v>6200</c:v>
                </c:pt>
                <c:pt idx="6201">
                  <c:v>6201</c:v>
                </c:pt>
                <c:pt idx="6202">
                  <c:v>6202</c:v>
                </c:pt>
                <c:pt idx="6203">
                  <c:v>6203</c:v>
                </c:pt>
                <c:pt idx="6204">
                  <c:v>6204</c:v>
                </c:pt>
                <c:pt idx="6205">
                  <c:v>6205</c:v>
                </c:pt>
                <c:pt idx="6206">
                  <c:v>6206</c:v>
                </c:pt>
                <c:pt idx="6207">
                  <c:v>6207</c:v>
                </c:pt>
                <c:pt idx="6208">
                  <c:v>6208</c:v>
                </c:pt>
                <c:pt idx="6209">
                  <c:v>6209</c:v>
                </c:pt>
                <c:pt idx="6210">
                  <c:v>6210</c:v>
                </c:pt>
                <c:pt idx="6211">
                  <c:v>6211</c:v>
                </c:pt>
                <c:pt idx="6212">
                  <c:v>6212</c:v>
                </c:pt>
                <c:pt idx="6213">
                  <c:v>6213</c:v>
                </c:pt>
                <c:pt idx="6214">
                  <c:v>6214</c:v>
                </c:pt>
                <c:pt idx="6215">
                  <c:v>6215</c:v>
                </c:pt>
                <c:pt idx="6216">
                  <c:v>6216</c:v>
                </c:pt>
                <c:pt idx="6217">
                  <c:v>6217</c:v>
                </c:pt>
                <c:pt idx="6218">
                  <c:v>6218</c:v>
                </c:pt>
                <c:pt idx="6219">
                  <c:v>6219</c:v>
                </c:pt>
                <c:pt idx="6220">
                  <c:v>6220</c:v>
                </c:pt>
                <c:pt idx="6221">
                  <c:v>6221</c:v>
                </c:pt>
                <c:pt idx="6222">
                  <c:v>6222</c:v>
                </c:pt>
                <c:pt idx="6223">
                  <c:v>6223</c:v>
                </c:pt>
                <c:pt idx="6224">
                  <c:v>6224</c:v>
                </c:pt>
                <c:pt idx="6225">
                  <c:v>6225</c:v>
                </c:pt>
                <c:pt idx="6226">
                  <c:v>6226</c:v>
                </c:pt>
                <c:pt idx="6227">
                  <c:v>6227</c:v>
                </c:pt>
                <c:pt idx="6228">
                  <c:v>6228</c:v>
                </c:pt>
                <c:pt idx="6229">
                  <c:v>6229</c:v>
                </c:pt>
                <c:pt idx="6230">
                  <c:v>6230</c:v>
                </c:pt>
                <c:pt idx="6231">
                  <c:v>6231</c:v>
                </c:pt>
                <c:pt idx="6232">
                  <c:v>6232</c:v>
                </c:pt>
                <c:pt idx="6233">
                  <c:v>6233</c:v>
                </c:pt>
                <c:pt idx="6234">
                  <c:v>6234</c:v>
                </c:pt>
                <c:pt idx="6235">
                  <c:v>6235</c:v>
                </c:pt>
                <c:pt idx="6236">
                  <c:v>6236</c:v>
                </c:pt>
                <c:pt idx="6237">
                  <c:v>6237</c:v>
                </c:pt>
                <c:pt idx="6238">
                  <c:v>6238</c:v>
                </c:pt>
                <c:pt idx="6239">
                  <c:v>6239</c:v>
                </c:pt>
                <c:pt idx="6240">
                  <c:v>6240</c:v>
                </c:pt>
                <c:pt idx="6241">
                  <c:v>6241</c:v>
                </c:pt>
                <c:pt idx="6242">
                  <c:v>6242</c:v>
                </c:pt>
                <c:pt idx="6243">
                  <c:v>6243</c:v>
                </c:pt>
                <c:pt idx="6244">
                  <c:v>6244</c:v>
                </c:pt>
                <c:pt idx="6245">
                  <c:v>6245</c:v>
                </c:pt>
                <c:pt idx="6246">
                  <c:v>6246</c:v>
                </c:pt>
                <c:pt idx="6247">
                  <c:v>6247</c:v>
                </c:pt>
                <c:pt idx="6248">
                  <c:v>6248</c:v>
                </c:pt>
                <c:pt idx="6249">
                  <c:v>6249</c:v>
                </c:pt>
                <c:pt idx="6250">
                  <c:v>6250</c:v>
                </c:pt>
                <c:pt idx="6251">
                  <c:v>6251</c:v>
                </c:pt>
                <c:pt idx="6252">
                  <c:v>6252</c:v>
                </c:pt>
                <c:pt idx="6253">
                  <c:v>6253</c:v>
                </c:pt>
                <c:pt idx="6254">
                  <c:v>6254</c:v>
                </c:pt>
                <c:pt idx="6255">
                  <c:v>6255</c:v>
                </c:pt>
                <c:pt idx="6256">
                  <c:v>6256</c:v>
                </c:pt>
                <c:pt idx="6257">
                  <c:v>6257</c:v>
                </c:pt>
                <c:pt idx="6258">
                  <c:v>6258</c:v>
                </c:pt>
                <c:pt idx="6259">
                  <c:v>6259</c:v>
                </c:pt>
                <c:pt idx="6260">
                  <c:v>6260</c:v>
                </c:pt>
                <c:pt idx="6261">
                  <c:v>6261</c:v>
                </c:pt>
                <c:pt idx="6262">
                  <c:v>6262</c:v>
                </c:pt>
                <c:pt idx="6263">
                  <c:v>6263</c:v>
                </c:pt>
                <c:pt idx="6264">
                  <c:v>6264</c:v>
                </c:pt>
                <c:pt idx="6265">
                  <c:v>6265</c:v>
                </c:pt>
                <c:pt idx="6266">
                  <c:v>6266</c:v>
                </c:pt>
                <c:pt idx="6267">
                  <c:v>6267</c:v>
                </c:pt>
                <c:pt idx="6268">
                  <c:v>6268</c:v>
                </c:pt>
                <c:pt idx="6269">
                  <c:v>6269</c:v>
                </c:pt>
                <c:pt idx="6270">
                  <c:v>6270</c:v>
                </c:pt>
                <c:pt idx="6271">
                  <c:v>6271</c:v>
                </c:pt>
                <c:pt idx="6272">
                  <c:v>6272</c:v>
                </c:pt>
                <c:pt idx="6273">
                  <c:v>6273</c:v>
                </c:pt>
                <c:pt idx="6274">
                  <c:v>6274</c:v>
                </c:pt>
                <c:pt idx="6275">
                  <c:v>6275</c:v>
                </c:pt>
                <c:pt idx="6276">
                  <c:v>6276</c:v>
                </c:pt>
                <c:pt idx="6277">
                  <c:v>6277</c:v>
                </c:pt>
                <c:pt idx="6278">
                  <c:v>6278</c:v>
                </c:pt>
                <c:pt idx="6279">
                  <c:v>6279</c:v>
                </c:pt>
                <c:pt idx="6280">
                  <c:v>6280</c:v>
                </c:pt>
                <c:pt idx="6281">
                  <c:v>6281</c:v>
                </c:pt>
                <c:pt idx="6282">
                  <c:v>6282</c:v>
                </c:pt>
                <c:pt idx="6283">
                  <c:v>6283</c:v>
                </c:pt>
                <c:pt idx="6284">
                  <c:v>6284</c:v>
                </c:pt>
                <c:pt idx="6285">
                  <c:v>6285</c:v>
                </c:pt>
                <c:pt idx="6286">
                  <c:v>6286</c:v>
                </c:pt>
                <c:pt idx="6287">
                  <c:v>6287</c:v>
                </c:pt>
                <c:pt idx="6288">
                  <c:v>6288</c:v>
                </c:pt>
                <c:pt idx="6289">
                  <c:v>6289</c:v>
                </c:pt>
                <c:pt idx="6290">
                  <c:v>6290</c:v>
                </c:pt>
                <c:pt idx="6291">
                  <c:v>6291</c:v>
                </c:pt>
                <c:pt idx="6292">
                  <c:v>6292</c:v>
                </c:pt>
                <c:pt idx="6293">
                  <c:v>6293</c:v>
                </c:pt>
                <c:pt idx="6294">
                  <c:v>6294</c:v>
                </c:pt>
                <c:pt idx="6295">
                  <c:v>6295</c:v>
                </c:pt>
                <c:pt idx="6296">
                  <c:v>6296</c:v>
                </c:pt>
                <c:pt idx="6297">
                  <c:v>6297</c:v>
                </c:pt>
                <c:pt idx="6298">
                  <c:v>6298</c:v>
                </c:pt>
                <c:pt idx="6299">
                  <c:v>6299</c:v>
                </c:pt>
                <c:pt idx="6300">
                  <c:v>6300</c:v>
                </c:pt>
                <c:pt idx="6301">
                  <c:v>6301</c:v>
                </c:pt>
                <c:pt idx="6302">
                  <c:v>6302</c:v>
                </c:pt>
                <c:pt idx="6303">
                  <c:v>6303</c:v>
                </c:pt>
                <c:pt idx="6304">
                  <c:v>6304</c:v>
                </c:pt>
                <c:pt idx="6305">
                  <c:v>6305</c:v>
                </c:pt>
                <c:pt idx="6306">
                  <c:v>6306</c:v>
                </c:pt>
                <c:pt idx="6307">
                  <c:v>6307</c:v>
                </c:pt>
                <c:pt idx="6308">
                  <c:v>6308</c:v>
                </c:pt>
                <c:pt idx="6309">
                  <c:v>6309</c:v>
                </c:pt>
                <c:pt idx="6310">
                  <c:v>6310</c:v>
                </c:pt>
                <c:pt idx="6311">
                  <c:v>6311</c:v>
                </c:pt>
                <c:pt idx="6312">
                  <c:v>6312</c:v>
                </c:pt>
                <c:pt idx="6313">
                  <c:v>6313</c:v>
                </c:pt>
                <c:pt idx="6314">
                  <c:v>6314</c:v>
                </c:pt>
                <c:pt idx="6315">
                  <c:v>6315</c:v>
                </c:pt>
                <c:pt idx="6316">
                  <c:v>6316</c:v>
                </c:pt>
                <c:pt idx="6317">
                  <c:v>6317</c:v>
                </c:pt>
                <c:pt idx="6318">
                  <c:v>6318</c:v>
                </c:pt>
                <c:pt idx="6319">
                  <c:v>6319</c:v>
                </c:pt>
                <c:pt idx="6320">
                  <c:v>6320</c:v>
                </c:pt>
                <c:pt idx="6321">
                  <c:v>6321</c:v>
                </c:pt>
                <c:pt idx="6322">
                  <c:v>6322</c:v>
                </c:pt>
                <c:pt idx="6323">
                  <c:v>6323</c:v>
                </c:pt>
                <c:pt idx="6324">
                  <c:v>6324</c:v>
                </c:pt>
                <c:pt idx="6325">
                  <c:v>6325</c:v>
                </c:pt>
                <c:pt idx="6326">
                  <c:v>6326</c:v>
                </c:pt>
                <c:pt idx="6327">
                  <c:v>6327</c:v>
                </c:pt>
                <c:pt idx="6328">
                  <c:v>6328</c:v>
                </c:pt>
                <c:pt idx="6329">
                  <c:v>6329</c:v>
                </c:pt>
                <c:pt idx="6330">
                  <c:v>6330</c:v>
                </c:pt>
                <c:pt idx="6331">
                  <c:v>6331</c:v>
                </c:pt>
                <c:pt idx="6332">
                  <c:v>6332</c:v>
                </c:pt>
                <c:pt idx="6333">
                  <c:v>6333</c:v>
                </c:pt>
                <c:pt idx="6334">
                  <c:v>6334</c:v>
                </c:pt>
                <c:pt idx="6335">
                  <c:v>6335</c:v>
                </c:pt>
                <c:pt idx="6336">
                  <c:v>6336</c:v>
                </c:pt>
                <c:pt idx="6337">
                  <c:v>6337</c:v>
                </c:pt>
                <c:pt idx="6338">
                  <c:v>6338</c:v>
                </c:pt>
                <c:pt idx="6339">
                  <c:v>6339</c:v>
                </c:pt>
                <c:pt idx="6340">
                  <c:v>6340</c:v>
                </c:pt>
                <c:pt idx="6341">
                  <c:v>6341</c:v>
                </c:pt>
                <c:pt idx="6342">
                  <c:v>6342</c:v>
                </c:pt>
                <c:pt idx="6343">
                  <c:v>6343</c:v>
                </c:pt>
                <c:pt idx="6344">
                  <c:v>6344</c:v>
                </c:pt>
                <c:pt idx="6345">
                  <c:v>6345</c:v>
                </c:pt>
                <c:pt idx="6346">
                  <c:v>6346</c:v>
                </c:pt>
                <c:pt idx="6347">
                  <c:v>6347</c:v>
                </c:pt>
                <c:pt idx="6348">
                  <c:v>6348</c:v>
                </c:pt>
                <c:pt idx="6349">
                  <c:v>6349</c:v>
                </c:pt>
                <c:pt idx="6350">
                  <c:v>6350</c:v>
                </c:pt>
                <c:pt idx="6351">
                  <c:v>6351</c:v>
                </c:pt>
                <c:pt idx="6352">
                  <c:v>6352</c:v>
                </c:pt>
                <c:pt idx="6353">
                  <c:v>6353</c:v>
                </c:pt>
                <c:pt idx="6354">
                  <c:v>6354</c:v>
                </c:pt>
                <c:pt idx="6355">
                  <c:v>6355</c:v>
                </c:pt>
                <c:pt idx="6356">
                  <c:v>6356</c:v>
                </c:pt>
                <c:pt idx="6357">
                  <c:v>6357</c:v>
                </c:pt>
                <c:pt idx="6358">
                  <c:v>6358</c:v>
                </c:pt>
                <c:pt idx="6359">
                  <c:v>6359</c:v>
                </c:pt>
                <c:pt idx="6360">
                  <c:v>6360</c:v>
                </c:pt>
                <c:pt idx="6361">
                  <c:v>6361</c:v>
                </c:pt>
                <c:pt idx="6362">
                  <c:v>6362</c:v>
                </c:pt>
                <c:pt idx="6363">
                  <c:v>6363</c:v>
                </c:pt>
                <c:pt idx="6364">
                  <c:v>6364</c:v>
                </c:pt>
                <c:pt idx="6365">
                  <c:v>6365</c:v>
                </c:pt>
                <c:pt idx="6366">
                  <c:v>6366</c:v>
                </c:pt>
                <c:pt idx="6367">
                  <c:v>6367</c:v>
                </c:pt>
                <c:pt idx="6368">
                  <c:v>6368</c:v>
                </c:pt>
                <c:pt idx="6369">
                  <c:v>6369</c:v>
                </c:pt>
                <c:pt idx="6370">
                  <c:v>6370</c:v>
                </c:pt>
                <c:pt idx="6371">
                  <c:v>6371</c:v>
                </c:pt>
                <c:pt idx="6372">
                  <c:v>6372</c:v>
                </c:pt>
                <c:pt idx="6373">
                  <c:v>6373</c:v>
                </c:pt>
                <c:pt idx="6374">
                  <c:v>6374</c:v>
                </c:pt>
                <c:pt idx="6375">
                  <c:v>6375</c:v>
                </c:pt>
                <c:pt idx="6376">
                  <c:v>6376</c:v>
                </c:pt>
                <c:pt idx="6377">
                  <c:v>6377</c:v>
                </c:pt>
                <c:pt idx="6378">
                  <c:v>6378</c:v>
                </c:pt>
                <c:pt idx="6379">
                  <c:v>6379</c:v>
                </c:pt>
                <c:pt idx="6380">
                  <c:v>6380</c:v>
                </c:pt>
                <c:pt idx="6381">
                  <c:v>6381</c:v>
                </c:pt>
                <c:pt idx="6382">
                  <c:v>6382</c:v>
                </c:pt>
                <c:pt idx="6383">
                  <c:v>6383</c:v>
                </c:pt>
                <c:pt idx="6384">
                  <c:v>6384</c:v>
                </c:pt>
                <c:pt idx="6385">
                  <c:v>6385</c:v>
                </c:pt>
                <c:pt idx="6386">
                  <c:v>6386</c:v>
                </c:pt>
                <c:pt idx="6387">
                  <c:v>6387</c:v>
                </c:pt>
                <c:pt idx="6388">
                  <c:v>6388</c:v>
                </c:pt>
                <c:pt idx="6389">
                  <c:v>6389</c:v>
                </c:pt>
                <c:pt idx="6390">
                  <c:v>6390</c:v>
                </c:pt>
                <c:pt idx="6391">
                  <c:v>6391</c:v>
                </c:pt>
                <c:pt idx="6392">
                  <c:v>6392</c:v>
                </c:pt>
                <c:pt idx="6393">
                  <c:v>6393</c:v>
                </c:pt>
                <c:pt idx="6394">
                  <c:v>6394</c:v>
                </c:pt>
                <c:pt idx="6395">
                  <c:v>6395</c:v>
                </c:pt>
                <c:pt idx="6396">
                  <c:v>6396</c:v>
                </c:pt>
                <c:pt idx="6397">
                  <c:v>6397</c:v>
                </c:pt>
                <c:pt idx="6398">
                  <c:v>6398</c:v>
                </c:pt>
                <c:pt idx="6399">
                  <c:v>6399</c:v>
                </c:pt>
                <c:pt idx="6400">
                  <c:v>6400</c:v>
                </c:pt>
                <c:pt idx="6401">
                  <c:v>6401</c:v>
                </c:pt>
                <c:pt idx="6402">
                  <c:v>6402</c:v>
                </c:pt>
                <c:pt idx="6403">
                  <c:v>6403</c:v>
                </c:pt>
                <c:pt idx="6404">
                  <c:v>6404</c:v>
                </c:pt>
                <c:pt idx="6405">
                  <c:v>6405</c:v>
                </c:pt>
                <c:pt idx="6406">
                  <c:v>6406</c:v>
                </c:pt>
                <c:pt idx="6407">
                  <c:v>6407</c:v>
                </c:pt>
                <c:pt idx="6408">
                  <c:v>6408</c:v>
                </c:pt>
                <c:pt idx="6409">
                  <c:v>6409</c:v>
                </c:pt>
                <c:pt idx="6410">
                  <c:v>6410</c:v>
                </c:pt>
                <c:pt idx="6411">
                  <c:v>6411</c:v>
                </c:pt>
                <c:pt idx="6412">
                  <c:v>6412</c:v>
                </c:pt>
                <c:pt idx="6413">
                  <c:v>6413</c:v>
                </c:pt>
                <c:pt idx="6414">
                  <c:v>6414</c:v>
                </c:pt>
                <c:pt idx="6415">
                  <c:v>6415</c:v>
                </c:pt>
                <c:pt idx="6416">
                  <c:v>6416</c:v>
                </c:pt>
                <c:pt idx="6417">
                  <c:v>6417</c:v>
                </c:pt>
                <c:pt idx="6418">
                  <c:v>6418</c:v>
                </c:pt>
                <c:pt idx="6419">
                  <c:v>6419</c:v>
                </c:pt>
                <c:pt idx="6420">
                  <c:v>6420</c:v>
                </c:pt>
                <c:pt idx="6421">
                  <c:v>6421</c:v>
                </c:pt>
                <c:pt idx="6422">
                  <c:v>6422</c:v>
                </c:pt>
                <c:pt idx="6423">
                  <c:v>6423</c:v>
                </c:pt>
                <c:pt idx="6424">
                  <c:v>6424</c:v>
                </c:pt>
                <c:pt idx="6425">
                  <c:v>6425</c:v>
                </c:pt>
                <c:pt idx="6426">
                  <c:v>6426</c:v>
                </c:pt>
                <c:pt idx="6427">
                  <c:v>6427</c:v>
                </c:pt>
                <c:pt idx="6428">
                  <c:v>6428</c:v>
                </c:pt>
                <c:pt idx="6429">
                  <c:v>6429</c:v>
                </c:pt>
                <c:pt idx="6430">
                  <c:v>6430</c:v>
                </c:pt>
                <c:pt idx="6431">
                  <c:v>6431</c:v>
                </c:pt>
                <c:pt idx="6432">
                  <c:v>6432</c:v>
                </c:pt>
                <c:pt idx="6433">
                  <c:v>6433</c:v>
                </c:pt>
                <c:pt idx="6434">
                  <c:v>6434</c:v>
                </c:pt>
                <c:pt idx="6435">
                  <c:v>6435</c:v>
                </c:pt>
                <c:pt idx="6436">
                  <c:v>6436</c:v>
                </c:pt>
                <c:pt idx="6437">
                  <c:v>6437</c:v>
                </c:pt>
                <c:pt idx="6438">
                  <c:v>6438</c:v>
                </c:pt>
                <c:pt idx="6439">
                  <c:v>6439</c:v>
                </c:pt>
                <c:pt idx="6440">
                  <c:v>6440</c:v>
                </c:pt>
                <c:pt idx="6441">
                  <c:v>6441</c:v>
                </c:pt>
                <c:pt idx="6442">
                  <c:v>6442</c:v>
                </c:pt>
                <c:pt idx="6443">
                  <c:v>6443</c:v>
                </c:pt>
                <c:pt idx="6444">
                  <c:v>6444</c:v>
                </c:pt>
                <c:pt idx="6445">
                  <c:v>6445</c:v>
                </c:pt>
                <c:pt idx="6446">
                  <c:v>6446</c:v>
                </c:pt>
                <c:pt idx="6447">
                  <c:v>6447</c:v>
                </c:pt>
                <c:pt idx="6448">
                  <c:v>6448</c:v>
                </c:pt>
                <c:pt idx="6449">
                  <c:v>6449</c:v>
                </c:pt>
                <c:pt idx="6450">
                  <c:v>6450</c:v>
                </c:pt>
                <c:pt idx="6451">
                  <c:v>6451</c:v>
                </c:pt>
                <c:pt idx="6452">
                  <c:v>6452</c:v>
                </c:pt>
                <c:pt idx="6453">
                  <c:v>6453</c:v>
                </c:pt>
                <c:pt idx="6454">
                  <c:v>6454</c:v>
                </c:pt>
                <c:pt idx="6455">
                  <c:v>6455</c:v>
                </c:pt>
                <c:pt idx="6456">
                  <c:v>6456</c:v>
                </c:pt>
                <c:pt idx="6457">
                  <c:v>6457</c:v>
                </c:pt>
                <c:pt idx="6458">
                  <c:v>6458</c:v>
                </c:pt>
                <c:pt idx="6459">
                  <c:v>6459</c:v>
                </c:pt>
                <c:pt idx="6460">
                  <c:v>6460</c:v>
                </c:pt>
                <c:pt idx="6461">
                  <c:v>6461</c:v>
                </c:pt>
                <c:pt idx="6462">
                  <c:v>6462</c:v>
                </c:pt>
                <c:pt idx="6463">
                  <c:v>6463</c:v>
                </c:pt>
                <c:pt idx="6464">
                  <c:v>6464</c:v>
                </c:pt>
                <c:pt idx="6465">
                  <c:v>6465</c:v>
                </c:pt>
                <c:pt idx="6466">
                  <c:v>6466</c:v>
                </c:pt>
                <c:pt idx="6467">
                  <c:v>6467</c:v>
                </c:pt>
                <c:pt idx="6468">
                  <c:v>6468</c:v>
                </c:pt>
                <c:pt idx="6469">
                  <c:v>6469</c:v>
                </c:pt>
                <c:pt idx="6470">
                  <c:v>6470</c:v>
                </c:pt>
                <c:pt idx="6471">
                  <c:v>6471</c:v>
                </c:pt>
                <c:pt idx="6472">
                  <c:v>6472</c:v>
                </c:pt>
                <c:pt idx="6473">
                  <c:v>6473</c:v>
                </c:pt>
                <c:pt idx="6474">
                  <c:v>6474</c:v>
                </c:pt>
                <c:pt idx="6475">
                  <c:v>6475</c:v>
                </c:pt>
                <c:pt idx="6476">
                  <c:v>6476</c:v>
                </c:pt>
                <c:pt idx="6477">
                  <c:v>6477</c:v>
                </c:pt>
                <c:pt idx="6478">
                  <c:v>6478</c:v>
                </c:pt>
                <c:pt idx="6479">
                  <c:v>6479</c:v>
                </c:pt>
                <c:pt idx="6480">
                  <c:v>6480</c:v>
                </c:pt>
                <c:pt idx="6481">
                  <c:v>6481</c:v>
                </c:pt>
                <c:pt idx="6482">
                  <c:v>6482</c:v>
                </c:pt>
                <c:pt idx="6483">
                  <c:v>6483</c:v>
                </c:pt>
                <c:pt idx="6484">
                  <c:v>6484</c:v>
                </c:pt>
                <c:pt idx="6485">
                  <c:v>6485</c:v>
                </c:pt>
                <c:pt idx="6486">
                  <c:v>6486</c:v>
                </c:pt>
                <c:pt idx="6487">
                  <c:v>6487</c:v>
                </c:pt>
                <c:pt idx="6488">
                  <c:v>6488</c:v>
                </c:pt>
                <c:pt idx="6489">
                  <c:v>6489</c:v>
                </c:pt>
                <c:pt idx="6490">
                  <c:v>6490</c:v>
                </c:pt>
                <c:pt idx="6491">
                  <c:v>6491</c:v>
                </c:pt>
                <c:pt idx="6492">
                  <c:v>6492</c:v>
                </c:pt>
                <c:pt idx="6493">
                  <c:v>6493</c:v>
                </c:pt>
                <c:pt idx="6494">
                  <c:v>6494</c:v>
                </c:pt>
                <c:pt idx="6495">
                  <c:v>6495</c:v>
                </c:pt>
                <c:pt idx="6496">
                  <c:v>6496</c:v>
                </c:pt>
                <c:pt idx="6497">
                  <c:v>6497</c:v>
                </c:pt>
                <c:pt idx="6498">
                  <c:v>6498</c:v>
                </c:pt>
                <c:pt idx="6499">
                  <c:v>6499</c:v>
                </c:pt>
                <c:pt idx="6500">
                  <c:v>6500</c:v>
                </c:pt>
                <c:pt idx="6501">
                  <c:v>6501</c:v>
                </c:pt>
                <c:pt idx="6502">
                  <c:v>6502</c:v>
                </c:pt>
                <c:pt idx="6503">
                  <c:v>6503</c:v>
                </c:pt>
                <c:pt idx="6504">
                  <c:v>6504</c:v>
                </c:pt>
                <c:pt idx="6505">
                  <c:v>6505</c:v>
                </c:pt>
                <c:pt idx="6506">
                  <c:v>6506</c:v>
                </c:pt>
                <c:pt idx="6507">
                  <c:v>6507</c:v>
                </c:pt>
                <c:pt idx="6508">
                  <c:v>6508</c:v>
                </c:pt>
                <c:pt idx="6509">
                  <c:v>6509</c:v>
                </c:pt>
                <c:pt idx="6510">
                  <c:v>6510</c:v>
                </c:pt>
                <c:pt idx="6511">
                  <c:v>6511</c:v>
                </c:pt>
                <c:pt idx="6512">
                  <c:v>6512</c:v>
                </c:pt>
                <c:pt idx="6513">
                  <c:v>6513</c:v>
                </c:pt>
                <c:pt idx="6514">
                  <c:v>6514</c:v>
                </c:pt>
                <c:pt idx="6515">
                  <c:v>6515</c:v>
                </c:pt>
                <c:pt idx="6516">
                  <c:v>6516</c:v>
                </c:pt>
                <c:pt idx="6517">
                  <c:v>6517</c:v>
                </c:pt>
                <c:pt idx="6518">
                  <c:v>6518</c:v>
                </c:pt>
                <c:pt idx="6519">
                  <c:v>6519</c:v>
                </c:pt>
                <c:pt idx="6520">
                  <c:v>6520</c:v>
                </c:pt>
                <c:pt idx="6521">
                  <c:v>6521</c:v>
                </c:pt>
                <c:pt idx="6522">
                  <c:v>6522</c:v>
                </c:pt>
                <c:pt idx="6523">
                  <c:v>6523</c:v>
                </c:pt>
                <c:pt idx="6524">
                  <c:v>6524</c:v>
                </c:pt>
                <c:pt idx="6525">
                  <c:v>6525</c:v>
                </c:pt>
                <c:pt idx="6526">
                  <c:v>6526</c:v>
                </c:pt>
                <c:pt idx="6527">
                  <c:v>6527</c:v>
                </c:pt>
                <c:pt idx="6528">
                  <c:v>6528</c:v>
                </c:pt>
                <c:pt idx="6529">
                  <c:v>6529</c:v>
                </c:pt>
                <c:pt idx="6530">
                  <c:v>6530</c:v>
                </c:pt>
                <c:pt idx="6531">
                  <c:v>6531</c:v>
                </c:pt>
                <c:pt idx="6532">
                  <c:v>6532</c:v>
                </c:pt>
                <c:pt idx="6533">
                  <c:v>6533</c:v>
                </c:pt>
                <c:pt idx="6534">
                  <c:v>6534</c:v>
                </c:pt>
                <c:pt idx="6535">
                  <c:v>6535</c:v>
                </c:pt>
                <c:pt idx="6536">
                  <c:v>6536</c:v>
                </c:pt>
                <c:pt idx="6537">
                  <c:v>6537</c:v>
                </c:pt>
                <c:pt idx="6538">
                  <c:v>6538</c:v>
                </c:pt>
                <c:pt idx="6539">
                  <c:v>6539</c:v>
                </c:pt>
                <c:pt idx="6540">
                  <c:v>6540</c:v>
                </c:pt>
                <c:pt idx="6541">
                  <c:v>6541</c:v>
                </c:pt>
                <c:pt idx="6542">
                  <c:v>6542</c:v>
                </c:pt>
                <c:pt idx="6543">
                  <c:v>6543</c:v>
                </c:pt>
                <c:pt idx="6544">
                  <c:v>6544</c:v>
                </c:pt>
                <c:pt idx="6545">
                  <c:v>6545</c:v>
                </c:pt>
                <c:pt idx="6546">
                  <c:v>6546</c:v>
                </c:pt>
                <c:pt idx="6547">
                  <c:v>6547</c:v>
                </c:pt>
                <c:pt idx="6548">
                  <c:v>6548</c:v>
                </c:pt>
                <c:pt idx="6549">
                  <c:v>6549</c:v>
                </c:pt>
                <c:pt idx="6550">
                  <c:v>6550</c:v>
                </c:pt>
                <c:pt idx="6551">
                  <c:v>6551</c:v>
                </c:pt>
                <c:pt idx="6552">
                  <c:v>6552</c:v>
                </c:pt>
                <c:pt idx="6553">
                  <c:v>6553</c:v>
                </c:pt>
                <c:pt idx="6554">
                  <c:v>6554</c:v>
                </c:pt>
                <c:pt idx="6555">
                  <c:v>6555</c:v>
                </c:pt>
                <c:pt idx="6556">
                  <c:v>6556</c:v>
                </c:pt>
                <c:pt idx="6557">
                  <c:v>6557</c:v>
                </c:pt>
                <c:pt idx="6558">
                  <c:v>6558</c:v>
                </c:pt>
                <c:pt idx="6559">
                  <c:v>6559</c:v>
                </c:pt>
                <c:pt idx="6560">
                  <c:v>6560</c:v>
                </c:pt>
                <c:pt idx="6561">
                  <c:v>6561</c:v>
                </c:pt>
                <c:pt idx="6562">
                  <c:v>6562</c:v>
                </c:pt>
                <c:pt idx="6563">
                  <c:v>6563</c:v>
                </c:pt>
                <c:pt idx="6564">
                  <c:v>6564</c:v>
                </c:pt>
                <c:pt idx="6565">
                  <c:v>6565</c:v>
                </c:pt>
                <c:pt idx="6566">
                  <c:v>6566</c:v>
                </c:pt>
                <c:pt idx="6567">
                  <c:v>6567</c:v>
                </c:pt>
                <c:pt idx="6568">
                  <c:v>6568</c:v>
                </c:pt>
                <c:pt idx="6569">
                  <c:v>6569</c:v>
                </c:pt>
                <c:pt idx="6570">
                  <c:v>6570</c:v>
                </c:pt>
                <c:pt idx="6571">
                  <c:v>6571</c:v>
                </c:pt>
                <c:pt idx="6572">
                  <c:v>6572</c:v>
                </c:pt>
                <c:pt idx="6573">
                  <c:v>6573</c:v>
                </c:pt>
                <c:pt idx="6574">
                  <c:v>6574</c:v>
                </c:pt>
                <c:pt idx="6575">
                  <c:v>6575</c:v>
                </c:pt>
                <c:pt idx="6576">
                  <c:v>6576</c:v>
                </c:pt>
                <c:pt idx="6577">
                  <c:v>6577</c:v>
                </c:pt>
                <c:pt idx="6578">
                  <c:v>6578</c:v>
                </c:pt>
                <c:pt idx="6579">
                  <c:v>6579</c:v>
                </c:pt>
                <c:pt idx="6580">
                  <c:v>6580</c:v>
                </c:pt>
                <c:pt idx="6581">
                  <c:v>6581</c:v>
                </c:pt>
                <c:pt idx="6582">
                  <c:v>6582</c:v>
                </c:pt>
                <c:pt idx="6583">
                  <c:v>6583</c:v>
                </c:pt>
                <c:pt idx="6584">
                  <c:v>6584</c:v>
                </c:pt>
                <c:pt idx="6585">
                  <c:v>6585</c:v>
                </c:pt>
                <c:pt idx="6586">
                  <c:v>6586</c:v>
                </c:pt>
                <c:pt idx="6587">
                  <c:v>6587</c:v>
                </c:pt>
                <c:pt idx="6588">
                  <c:v>6588</c:v>
                </c:pt>
                <c:pt idx="6589">
                  <c:v>6589</c:v>
                </c:pt>
                <c:pt idx="6590">
                  <c:v>6590</c:v>
                </c:pt>
                <c:pt idx="6591">
                  <c:v>6591</c:v>
                </c:pt>
                <c:pt idx="6592">
                  <c:v>6592</c:v>
                </c:pt>
                <c:pt idx="6593">
                  <c:v>6593</c:v>
                </c:pt>
                <c:pt idx="6594">
                  <c:v>6594</c:v>
                </c:pt>
                <c:pt idx="6595">
                  <c:v>6595</c:v>
                </c:pt>
                <c:pt idx="6596">
                  <c:v>6596</c:v>
                </c:pt>
                <c:pt idx="6597">
                  <c:v>6597</c:v>
                </c:pt>
                <c:pt idx="6598">
                  <c:v>6598</c:v>
                </c:pt>
                <c:pt idx="6599">
                  <c:v>6599</c:v>
                </c:pt>
                <c:pt idx="6600">
                  <c:v>6600</c:v>
                </c:pt>
                <c:pt idx="6601">
                  <c:v>6601</c:v>
                </c:pt>
                <c:pt idx="6602">
                  <c:v>6602</c:v>
                </c:pt>
                <c:pt idx="6603">
                  <c:v>6603</c:v>
                </c:pt>
                <c:pt idx="6604">
                  <c:v>6604</c:v>
                </c:pt>
                <c:pt idx="6605">
                  <c:v>6605</c:v>
                </c:pt>
                <c:pt idx="6606">
                  <c:v>6606</c:v>
                </c:pt>
                <c:pt idx="6607">
                  <c:v>6607</c:v>
                </c:pt>
                <c:pt idx="6608">
                  <c:v>6608</c:v>
                </c:pt>
                <c:pt idx="6609">
                  <c:v>6609</c:v>
                </c:pt>
                <c:pt idx="6610">
                  <c:v>6610</c:v>
                </c:pt>
                <c:pt idx="6611">
                  <c:v>6611</c:v>
                </c:pt>
                <c:pt idx="6612">
                  <c:v>6612</c:v>
                </c:pt>
                <c:pt idx="6613">
                  <c:v>6613</c:v>
                </c:pt>
                <c:pt idx="6614">
                  <c:v>6614</c:v>
                </c:pt>
                <c:pt idx="6615">
                  <c:v>6615</c:v>
                </c:pt>
                <c:pt idx="6616">
                  <c:v>6616</c:v>
                </c:pt>
                <c:pt idx="6617">
                  <c:v>6617</c:v>
                </c:pt>
                <c:pt idx="6618">
                  <c:v>6618</c:v>
                </c:pt>
                <c:pt idx="6619">
                  <c:v>6619</c:v>
                </c:pt>
                <c:pt idx="6620">
                  <c:v>6620</c:v>
                </c:pt>
                <c:pt idx="6621">
                  <c:v>6621</c:v>
                </c:pt>
                <c:pt idx="6622">
                  <c:v>6622</c:v>
                </c:pt>
                <c:pt idx="6623">
                  <c:v>6623</c:v>
                </c:pt>
                <c:pt idx="6624">
                  <c:v>6624</c:v>
                </c:pt>
                <c:pt idx="6625">
                  <c:v>6625</c:v>
                </c:pt>
                <c:pt idx="6626">
                  <c:v>6626</c:v>
                </c:pt>
                <c:pt idx="6627">
                  <c:v>6627</c:v>
                </c:pt>
                <c:pt idx="6628">
                  <c:v>6628</c:v>
                </c:pt>
                <c:pt idx="6629">
                  <c:v>6629</c:v>
                </c:pt>
                <c:pt idx="6630">
                  <c:v>6630</c:v>
                </c:pt>
                <c:pt idx="6631">
                  <c:v>6631</c:v>
                </c:pt>
                <c:pt idx="6632">
                  <c:v>6632</c:v>
                </c:pt>
                <c:pt idx="6633">
                  <c:v>6633</c:v>
                </c:pt>
                <c:pt idx="6634">
                  <c:v>6634</c:v>
                </c:pt>
                <c:pt idx="6635">
                  <c:v>6635</c:v>
                </c:pt>
                <c:pt idx="6636">
                  <c:v>6636</c:v>
                </c:pt>
                <c:pt idx="6637">
                  <c:v>6637</c:v>
                </c:pt>
                <c:pt idx="6638">
                  <c:v>6638</c:v>
                </c:pt>
                <c:pt idx="6639">
                  <c:v>6639</c:v>
                </c:pt>
                <c:pt idx="6640">
                  <c:v>6640</c:v>
                </c:pt>
                <c:pt idx="6641">
                  <c:v>6641</c:v>
                </c:pt>
                <c:pt idx="6642">
                  <c:v>6642</c:v>
                </c:pt>
                <c:pt idx="6643">
                  <c:v>6643</c:v>
                </c:pt>
                <c:pt idx="6644">
                  <c:v>6644</c:v>
                </c:pt>
                <c:pt idx="6645">
                  <c:v>6645</c:v>
                </c:pt>
                <c:pt idx="6646">
                  <c:v>6646</c:v>
                </c:pt>
                <c:pt idx="6647">
                  <c:v>6647</c:v>
                </c:pt>
                <c:pt idx="6648">
                  <c:v>6648</c:v>
                </c:pt>
                <c:pt idx="6649">
                  <c:v>6649</c:v>
                </c:pt>
                <c:pt idx="6650">
                  <c:v>6650</c:v>
                </c:pt>
                <c:pt idx="6651">
                  <c:v>6651</c:v>
                </c:pt>
                <c:pt idx="6652">
                  <c:v>6652</c:v>
                </c:pt>
                <c:pt idx="6653">
                  <c:v>6653</c:v>
                </c:pt>
                <c:pt idx="6654">
                  <c:v>6654</c:v>
                </c:pt>
                <c:pt idx="6655">
                  <c:v>6655</c:v>
                </c:pt>
                <c:pt idx="6656">
                  <c:v>6656</c:v>
                </c:pt>
                <c:pt idx="6657">
                  <c:v>6657</c:v>
                </c:pt>
                <c:pt idx="6658">
                  <c:v>6658</c:v>
                </c:pt>
                <c:pt idx="6659">
                  <c:v>6659</c:v>
                </c:pt>
                <c:pt idx="6660">
                  <c:v>6660</c:v>
                </c:pt>
                <c:pt idx="6661">
                  <c:v>6661</c:v>
                </c:pt>
                <c:pt idx="6662">
                  <c:v>6662</c:v>
                </c:pt>
                <c:pt idx="6663">
                  <c:v>6663</c:v>
                </c:pt>
                <c:pt idx="6664">
                  <c:v>6664</c:v>
                </c:pt>
                <c:pt idx="6665">
                  <c:v>6665</c:v>
                </c:pt>
                <c:pt idx="6666">
                  <c:v>6666</c:v>
                </c:pt>
                <c:pt idx="6667">
                  <c:v>6667</c:v>
                </c:pt>
                <c:pt idx="6668">
                  <c:v>6668</c:v>
                </c:pt>
                <c:pt idx="6669">
                  <c:v>6669</c:v>
                </c:pt>
                <c:pt idx="6670">
                  <c:v>6670</c:v>
                </c:pt>
                <c:pt idx="6671">
                  <c:v>6671</c:v>
                </c:pt>
                <c:pt idx="6672">
                  <c:v>6672</c:v>
                </c:pt>
                <c:pt idx="6673">
                  <c:v>6673</c:v>
                </c:pt>
                <c:pt idx="6674">
                  <c:v>6674</c:v>
                </c:pt>
                <c:pt idx="6675">
                  <c:v>6675</c:v>
                </c:pt>
                <c:pt idx="6676">
                  <c:v>6676</c:v>
                </c:pt>
                <c:pt idx="6677">
                  <c:v>6677</c:v>
                </c:pt>
                <c:pt idx="6678">
                  <c:v>6678</c:v>
                </c:pt>
                <c:pt idx="6679">
                  <c:v>6679</c:v>
                </c:pt>
                <c:pt idx="6680">
                  <c:v>6680</c:v>
                </c:pt>
                <c:pt idx="6681">
                  <c:v>6681</c:v>
                </c:pt>
                <c:pt idx="6682">
                  <c:v>6682</c:v>
                </c:pt>
                <c:pt idx="6683">
                  <c:v>6683</c:v>
                </c:pt>
                <c:pt idx="6684">
                  <c:v>6684</c:v>
                </c:pt>
                <c:pt idx="6685">
                  <c:v>6685</c:v>
                </c:pt>
                <c:pt idx="6686">
                  <c:v>6686</c:v>
                </c:pt>
                <c:pt idx="6687">
                  <c:v>6687</c:v>
                </c:pt>
                <c:pt idx="6688">
                  <c:v>6688</c:v>
                </c:pt>
                <c:pt idx="6689">
                  <c:v>6689</c:v>
                </c:pt>
                <c:pt idx="6690">
                  <c:v>6690</c:v>
                </c:pt>
                <c:pt idx="6691">
                  <c:v>6691</c:v>
                </c:pt>
                <c:pt idx="6692">
                  <c:v>6692</c:v>
                </c:pt>
                <c:pt idx="6693">
                  <c:v>6693</c:v>
                </c:pt>
                <c:pt idx="6694">
                  <c:v>6694</c:v>
                </c:pt>
                <c:pt idx="6695">
                  <c:v>6695</c:v>
                </c:pt>
                <c:pt idx="6696">
                  <c:v>6696</c:v>
                </c:pt>
                <c:pt idx="6697">
                  <c:v>6697</c:v>
                </c:pt>
                <c:pt idx="6698">
                  <c:v>6698</c:v>
                </c:pt>
                <c:pt idx="6699">
                  <c:v>6699</c:v>
                </c:pt>
                <c:pt idx="6700">
                  <c:v>6700</c:v>
                </c:pt>
                <c:pt idx="6701">
                  <c:v>6701</c:v>
                </c:pt>
                <c:pt idx="6702">
                  <c:v>6702</c:v>
                </c:pt>
                <c:pt idx="6703">
                  <c:v>6703</c:v>
                </c:pt>
                <c:pt idx="6704">
                  <c:v>6704</c:v>
                </c:pt>
                <c:pt idx="6705">
                  <c:v>6705</c:v>
                </c:pt>
                <c:pt idx="6706">
                  <c:v>6706</c:v>
                </c:pt>
                <c:pt idx="6707">
                  <c:v>6707</c:v>
                </c:pt>
                <c:pt idx="6708">
                  <c:v>6708</c:v>
                </c:pt>
                <c:pt idx="6709">
                  <c:v>6709</c:v>
                </c:pt>
                <c:pt idx="6710">
                  <c:v>6710</c:v>
                </c:pt>
                <c:pt idx="6711">
                  <c:v>6711</c:v>
                </c:pt>
                <c:pt idx="6712">
                  <c:v>6712</c:v>
                </c:pt>
                <c:pt idx="6713">
                  <c:v>6713</c:v>
                </c:pt>
                <c:pt idx="6714">
                  <c:v>6714</c:v>
                </c:pt>
                <c:pt idx="6715">
                  <c:v>6715</c:v>
                </c:pt>
                <c:pt idx="6716">
                  <c:v>6716</c:v>
                </c:pt>
                <c:pt idx="6717">
                  <c:v>6717</c:v>
                </c:pt>
                <c:pt idx="6718">
                  <c:v>6718</c:v>
                </c:pt>
                <c:pt idx="6719">
                  <c:v>6719</c:v>
                </c:pt>
                <c:pt idx="6720">
                  <c:v>6720</c:v>
                </c:pt>
                <c:pt idx="6721">
                  <c:v>6721</c:v>
                </c:pt>
                <c:pt idx="6722">
                  <c:v>6722</c:v>
                </c:pt>
                <c:pt idx="6723">
                  <c:v>6723</c:v>
                </c:pt>
                <c:pt idx="6724">
                  <c:v>6724</c:v>
                </c:pt>
                <c:pt idx="6725">
                  <c:v>6725</c:v>
                </c:pt>
                <c:pt idx="6726">
                  <c:v>6726</c:v>
                </c:pt>
                <c:pt idx="6727">
                  <c:v>6727</c:v>
                </c:pt>
                <c:pt idx="6728">
                  <c:v>6728</c:v>
                </c:pt>
                <c:pt idx="6729">
                  <c:v>6729</c:v>
                </c:pt>
                <c:pt idx="6730">
                  <c:v>6730</c:v>
                </c:pt>
                <c:pt idx="6731">
                  <c:v>6731</c:v>
                </c:pt>
                <c:pt idx="6732">
                  <c:v>6732</c:v>
                </c:pt>
                <c:pt idx="6733">
                  <c:v>6733</c:v>
                </c:pt>
                <c:pt idx="6734">
                  <c:v>6734</c:v>
                </c:pt>
                <c:pt idx="6735">
                  <c:v>6735</c:v>
                </c:pt>
                <c:pt idx="6736">
                  <c:v>6736</c:v>
                </c:pt>
                <c:pt idx="6737">
                  <c:v>6737</c:v>
                </c:pt>
                <c:pt idx="6738">
                  <c:v>6738</c:v>
                </c:pt>
                <c:pt idx="6739">
                  <c:v>6739</c:v>
                </c:pt>
                <c:pt idx="6740">
                  <c:v>6740</c:v>
                </c:pt>
                <c:pt idx="6741">
                  <c:v>6741</c:v>
                </c:pt>
                <c:pt idx="6742">
                  <c:v>6742</c:v>
                </c:pt>
                <c:pt idx="6743">
                  <c:v>6743</c:v>
                </c:pt>
                <c:pt idx="6744">
                  <c:v>6744</c:v>
                </c:pt>
                <c:pt idx="6745">
                  <c:v>6745</c:v>
                </c:pt>
                <c:pt idx="6746">
                  <c:v>6746</c:v>
                </c:pt>
                <c:pt idx="6747">
                  <c:v>6747</c:v>
                </c:pt>
                <c:pt idx="6748">
                  <c:v>6748</c:v>
                </c:pt>
                <c:pt idx="6749">
                  <c:v>6749</c:v>
                </c:pt>
                <c:pt idx="6750">
                  <c:v>6750</c:v>
                </c:pt>
                <c:pt idx="6751">
                  <c:v>6751</c:v>
                </c:pt>
                <c:pt idx="6752">
                  <c:v>6752</c:v>
                </c:pt>
                <c:pt idx="6753">
                  <c:v>6753</c:v>
                </c:pt>
                <c:pt idx="6754">
                  <c:v>6754</c:v>
                </c:pt>
                <c:pt idx="6755">
                  <c:v>6755</c:v>
                </c:pt>
                <c:pt idx="6756">
                  <c:v>6756</c:v>
                </c:pt>
                <c:pt idx="6757">
                  <c:v>6757</c:v>
                </c:pt>
                <c:pt idx="6758">
                  <c:v>6758</c:v>
                </c:pt>
                <c:pt idx="6759">
                  <c:v>6759</c:v>
                </c:pt>
                <c:pt idx="6760">
                  <c:v>6760</c:v>
                </c:pt>
                <c:pt idx="6761">
                  <c:v>6761</c:v>
                </c:pt>
                <c:pt idx="6762">
                  <c:v>6762</c:v>
                </c:pt>
                <c:pt idx="6763">
                  <c:v>6763</c:v>
                </c:pt>
                <c:pt idx="6764">
                  <c:v>6764</c:v>
                </c:pt>
                <c:pt idx="6765">
                  <c:v>6765</c:v>
                </c:pt>
                <c:pt idx="6766">
                  <c:v>6766</c:v>
                </c:pt>
                <c:pt idx="6767">
                  <c:v>6767</c:v>
                </c:pt>
                <c:pt idx="6768">
                  <c:v>6768</c:v>
                </c:pt>
                <c:pt idx="6769">
                  <c:v>6769</c:v>
                </c:pt>
                <c:pt idx="6770">
                  <c:v>6770</c:v>
                </c:pt>
                <c:pt idx="6771">
                  <c:v>6771</c:v>
                </c:pt>
                <c:pt idx="6772">
                  <c:v>6772</c:v>
                </c:pt>
                <c:pt idx="6773">
                  <c:v>6773</c:v>
                </c:pt>
                <c:pt idx="6774">
                  <c:v>6774</c:v>
                </c:pt>
                <c:pt idx="6775">
                  <c:v>6775</c:v>
                </c:pt>
                <c:pt idx="6776">
                  <c:v>6776</c:v>
                </c:pt>
                <c:pt idx="6777">
                  <c:v>6777</c:v>
                </c:pt>
                <c:pt idx="6778">
                  <c:v>6778</c:v>
                </c:pt>
                <c:pt idx="6779">
                  <c:v>6779</c:v>
                </c:pt>
                <c:pt idx="6780">
                  <c:v>6780</c:v>
                </c:pt>
                <c:pt idx="6781">
                  <c:v>6781</c:v>
                </c:pt>
                <c:pt idx="6782">
                  <c:v>6782</c:v>
                </c:pt>
                <c:pt idx="6783">
                  <c:v>6783</c:v>
                </c:pt>
                <c:pt idx="6784">
                  <c:v>6784</c:v>
                </c:pt>
                <c:pt idx="6785">
                  <c:v>6785</c:v>
                </c:pt>
                <c:pt idx="6786">
                  <c:v>6786</c:v>
                </c:pt>
                <c:pt idx="6787">
                  <c:v>6787</c:v>
                </c:pt>
                <c:pt idx="6788">
                  <c:v>6788</c:v>
                </c:pt>
                <c:pt idx="6789">
                  <c:v>6789</c:v>
                </c:pt>
                <c:pt idx="6790">
                  <c:v>6790</c:v>
                </c:pt>
                <c:pt idx="6791">
                  <c:v>6791</c:v>
                </c:pt>
                <c:pt idx="6792">
                  <c:v>6792</c:v>
                </c:pt>
                <c:pt idx="6793">
                  <c:v>6793</c:v>
                </c:pt>
                <c:pt idx="6794">
                  <c:v>6794</c:v>
                </c:pt>
                <c:pt idx="6795">
                  <c:v>6795</c:v>
                </c:pt>
                <c:pt idx="6796">
                  <c:v>6796</c:v>
                </c:pt>
                <c:pt idx="6797">
                  <c:v>6797</c:v>
                </c:pt>
                <c:pt idx="6798">
                  <c:v>6798</c:v>
                </c:pt>
                <c:pt idx="6799">
                  <c:v>6799</c:v>
                </c:pt>
                <c:pt idx="6800">
                  <c:v>6800</c:v>
                </c:pt>
                <c:pt idx="6801">
                  <c:v>6801</c:v>
                </c:pt>
                <c:pt idx="6802">
                  <c:v>6802</c:v>
                </c:pt>
                <c:pt idx="6803">
                  <c:v>6803</c:v>
                </c:pt>
                <c:pt idx="6804">
                  <c:v>6804</c:v>
                </c:pt>
                <c:pt idx="6805">
                  <c:v>6805</c:v>
                </c:pt>
                <c:pt idx="6806">
                  <c:v>6806</c:v>
                </c:pt>
                <c:pt idx="6807">
                  <c:v>6807</c:v>
                </c:pt>
                <c:pt idx="6808">
                  <c:v>6808</c:v>
                </c:pt>
                <c:pt idx="6809">
                  <c:v>6809</c:v>
                </c:pt>
                <c:pt idx="6810">
                  <c:v>6810</c:v>
                </c:pt>
                <c:pt idx="6811">
                  <c:v>6811</c:v>
                </c:pt>
                <c:pt idx="6812">
                  <c:v>6812</c:v>
                </c:pt>
                <c:pt idx="6813">
                  <c:v>6813</c:v>
                </c:pt>
                <c:pt idx="6814">
                  <c:v>6814</c:v>
                </c:pt>
                <c:pt idx="6815">
                  <c:v>6815</c:v>
                </c:pt>
                <c:pt idx="6816">
                  <c:v>6816</c:v>
                </c:pt>
                <c:pt idx="6817">
                  <c:v>6817</c:v>
                </c:pt>
                <c:pt idx="6818">
                  <c:v>6818</c:v>
                </c:pt>
                <c:pt idx="6819">
                  <c:v>6819</c:v>
                </c:pt>
                <c:pt idx="6820">
                  <c:v>6820</c:v>
                </c:pt>
                <c:pt idx="6821">
                  <c:v>6821</c:v>
                </c:pt>
                <c:pt idx="6822">
                  <c:v>6822</c:v>
                </c:pt>
                <c:pt idx="6823">
                  <c:v>6823</c:v>
                </c:pt>
                <c:pt idx="6824">
                  <c:v>6824</c:v>
                </c:pt>
                <c:pt idx="6825">
                  <c:v>6825</c:v>
                </c:pt>
                <c:pt idx="6826">
                  <c:v>6826</c:v>
                </c:pt>
                <c:pt idx="6827">
                  <c:v>6827</c:v>
                </c:pt>
                <c:pt idx="6828">
                  <c:v>6828</c:v>
                </c:pt>
                <c:pt idx="6829">
                  <c:v>6829</c:v>
                </c:pt>
                <c:pt idx="6830">
                  <c:v>6830</c:v>
                </c:pt>
                <c:pt idx="6831">
                  <c:v>6831</c:v>
                </c:pt>
                <c:pt idx="6832">
                  <c:v>6832</c:v>
                </c:pt>
                <c:pt idx="6833">
                  <c:v>6833</c:v>
                </c:pt>
                <c:pt idx="6834">
                  <c:v>6834</c:v>
                </c:pt>
                <c:pt idx="6835">
                  <c:v>6835</c:v>
                </c:pt>
                <c:pt idx="6836">
                  <c:v>6836</c:v>
                </c:pt>
                <c:pt idx="6837">
                  <c:v>6837</c:v>
                </c:pt>
                <c:pt idx="6838">
                  <c:v>6838</c:v>
                </c:pt>
                <c:pt idx="6839">
                  <c:v>6839</c:v>
                </c:pt>
                <c:pt idx="6840">
                  <c:v>6840</c:v>
                </c:pt>
                <c:pt idx="6841">
                  <c:v>6841</c:v>
                </c:pt>
                <c:pt idx="6842">
                  <c:v>6842</c:v>
                </c:pt>
                <c:pt idx="6843">
                  <c:v>6843</c:v>
                </c:pt>
                <c:pt idx="6844">
                  <c:v>6844</c:v>
                </c:pt>
                <c:pt idx="6845">
                  <c:v>6845</c:v>
                </c:pt>
                <c:pt idx="6846">
                  <c:v>6846</c:v>
                </c:pt>
                <c:pt idx="6847">
                  <c:v>6847</c:v>
                </c:pt>
                <c:pt idx="6848">
                  <c:v>6848</c:v>
                </c:pt>
                <c:pt idx="6849">
                  <c:v>6849</c:v>
                </c:pt>
                <c:pt idx="6850">
                  <c:v>6850</c:v>
                </c:pt>
                <c:pt idx="6851">
                  <c:v>6851</c:v>
                </c:pt>
                <c:pt idx="6852">
                  <c:v>6852</c:v>
                </c:pt>
                <c:pt idx="6853">
                  <c:v>6853</c:v>
                </c:pt>
                <c:pt idx="6854">
                  <c:v>6854</c:v>
                </c:pt>
                <c:pt idx="6855">
                  <c:v>6855</c:v>
                </c:pt>
                <c:pt idx="6856">
                  <c:v>6856</c:v>
                </c:pt>
                <c:pt idx="6857">
                  <c:v>6857</c:v>
                </c:pt>
                <c:pt idx="6858">
                  <c:v>6858</c:v>
                </c:pt>
                <c:pt idx="6859">
                  <c:v>6859</c:v>
                </c:pt>
                <c:pt idx="6860">
                  <c:v>6860</c:v>
                </c:pt>
                <c:pt idx="6861">
                  <c:v>6861</c:v>
                </c:pt>
                <c:pt idx="6862">
                  <c:v>6862</c:v>
                </c:pt>
                <c:pt idx="6863">
                  <c:v>6863</c:v>
                </c:pt>
                <c:pt idx="6864">
                  <c:v>6864</c:v>
                </c:pt>
                <c:pt idx="6865">
                  <c:v>6865</c:v>
                </c:pt>
                <c:pt idx="6866">
                  <c:v>6866</c:v>
                </c:pt>
                <c:pt idx="6867">
                  <c:v>6867</c:v>
                </c:pt>
                <c:pt idx="6868">
                  <c:v>6868</c:v>
                </c:pt>
                <c:pt idx="6869">
                  <c:v>6869</c:v>
                </c:pt>
                <c:pt idx="6870">
                  <c:v>6870</c:v>
                </c:pt>
                <c:pt idx="6871">
                  <c:v>6871</c:v>
                </c:pt>
                <c:pt idx="6872">
                  <c:v>6872</c:v>
                </c:pt>
                <c:pt idx="6873">
                  <c:v>6873</c:v>
                </c:pt>
                <c:pt idx="6874">
                  <c:v>6874</c:v>
                </c:pt>
                <c:pt idx="6875">
                  <c:v>6875</c:v>
                </c:pt>
                <c:pt idx="6876">
                  <c:v>6876</c:v>
                </c:pt>
                <c:pt idx="6877">
                  <c:v>6877</c:v>
                </c:pt>
                <c:pt idx="6878">
                  <c:v>6878</c:v>
                </c:pt>
                <c:pt idx="6879">
                  <c:v>6879</c:v>
                </c:pt>
                <c:pt idx="6880">
                  <c:v>6880</c:v>
                </c:pt>
                <c:pt idx="6881">
                  <c:v>6881</c:v>
                </c:pt>
                <c:pt idx="6882">
                  <c:v>6882</c:v>
                </c:pt>
                <c:pt idx="6883">
                  <c:v>6883</c:v>
                </c:pt>
                <c:pt idx="6884">
                  <c:v>6884</c:v>
                </c:pt>
                <c:pt idx="6885">
                  <c:v>6885</c:v>
                </c:pt>
                <c:pt idx="6886">
                  <c:v>6886</c:v>
                </c:pt>
                <c:pt idx="6887">
                  <c:v>6887</c:v>
                </c:pt>
                <c:pt idx="6888">
                  <c:v>6888</c:v>
                </c:pt>
                <c:pt idx="6889">
                  <c:v>6889</c:v>
                </c:pt>
                <c:pt idx="6890">
                  <c:v>6890</c:v>
                </c:pt>
                <c:pt idx="6891">
                  <c:v>6891</c:v>
                </c:pt>
                <c:pt idx="6892">
                  <c:v>6892</c:v>
                </c:pt>
                <c:pt idx="6893">
                  <c:v>6893</c:v>
                </c:pt>
                <c:pt idx="6894">
                  <c:v>6894</c:v>
                </c:pt>
                <c:pt idx="6895">
                  <c:v>6895</c:v>
                </c:pt>
                <c:pt idx="6896">
                  <c:v>6896</c:v>
                </c:pt>
                <c:pt idx="6897">
                  <c:v>6897</c:v>
                </c:pt>
                <c:pt idx="6898">
                  <c:v>6898</c:v>
                </c:pt>
                <c:pt idx="6899">
                  <c:v>6899</c:v>
                </c:pt>
                <c:pt idx="6900">
                  <c:v>6900</c:v>
                </c:pt>
                <c:pt idx="6901">
                  <c:v>6901</c:v>
                </c:pt>
                <c:pt idx="6902">
                  <c:v>6902</c:v>
                </c:pt>
                <c:pt idx="6903">
                  <c:v>6903</c:v>
                </c:pt>
                <c:pt idx="6904">
                  <c:v>6904</c:v>
                </c:pt>
                <c:pt idx="6905">
                  <c:v>6905</c:v>
                </c:pt>
                <c:pt idx="6906">
                  <c:v>6906</c:v>
                </c:pt>
                <c:pt idx="6907">
                  <c:v>6907</c:v>
                </c:pt>
                <c:pt idx="6908">
                  <c:v>6908</c:v>
                </c:pt>
                <c:pt idx="6909">
                  <c:v>6909</c:v>
                </c:pt>
                <c:pt idx="6910">
                  <c:v>6910</c:v>
                </c:pt>
                <c:pt idx="6911">
                  <c:v>6911</c:v>
                </c:pt>
                <c:pt idx="6912">
                  <c:v>6912</c:v>
                </c:pt>
                <c:pt idx="6913">
                  <c:v>6913</c:v>
                </c:pt>
                <c:pt idx="6914">
                  <c:v>6914</c:v>
                </c:pt>
                <c:pt idx="6915">
                  <c:v>6915</c:v>
                </c:pt>
                <c:pt idx="6916">
                  <c:v>6916</c:v>
                </c:pt>
                <c:pt idx="6917">
                  <c:v>6917</c:v>
                </c:pt>
                <c:pt idx="6918">
                  <c:v>6918</c:v>
                </c:pt>
                <c:pt idx="6919">
                  <c:v>6919</c:v>
                </c:pt>
                <c:pt idx="6920">
                  <c:v>6920</c:v>
                </c:pt>
                <c:pt idx="6921">
                  <c:v>6921</c:v>
                </c:pt>
                <c:pt idx="6922">
                  <c:v>6922</c:v>
                </c:pt>
                <c:pt idx="6923">
                  <c:v>6923</c:v>
                </c:pt>
                <c:pt idx="6924">
                  <c:v>6924</c:v>
                </c:pt>
                <c:pt idx="6925">
                  <c:v>6925</c:v>
                </c:pt>
                <c:pt idx="6926">
                  <c:v>6926</c:v>
                </c:pt>
                <c:pt idx="6927">
                  <c:v>6927</c:v>
                </c:pt>
                <c:pt idx="6928">
                  <c:v>6928</c:v>
                </c:pt>
                <c:pt idx="6929">
                  <c:v>6929</c:v>
                </c:pt>
                <c:pt idx="6930">
                  <c:v>6930</c:v>
                </c:pt>
                <c:pt idx="6931">
                  <c:v>6931</c:v>
                </c:pt>
                <c:pt idx="6932">
                  <c:v>6932</c:v>
                </c:pt>
                <c:pt idx="6933">
                  <c:v>6933</c:v>
                </c:pt>
                <c:pt idx="6934">
                  <c:v>6934</c:v>
                </c:pt>
                <c:pt idx="6935">
                  <c:v>6935</c:v>
                </c:pt>
                <c:pt idx="6936">
                  <c:v>6936</c:v>
                </c:pt>
                <c:pt idx="6937">
                  <c:v>6937</c:v>
                </c:pt>
                <c:pt idx="6938">
                  <c:v>6938</c:v>
                </c:pt>
                <c:pt idx="6939">
                  <c:v>6939</c:v>
                </c:pt>
                <c:pt idx="6940">
                  <c:v>6940</c:v>
                </c:pt>
                <c:pt idx="6941">
                  <c:v>6941</c:v>
                </c:pt>
                <c:pt idx="6942">
                  <c:v>6942</c:v>
                </c:pt>
                <c:pt idx="6943">
                  <c:v>6943</c:v>
                </c:pt>
                <c:pt idx="6944">
                  <c:v>6944</c:v>
                </c:pt>
                <c:pt idx="6945">
                  <c:v>6945</c:v>
                </c:pt>
                <c:pt idx="6946">
                  <c:v>6946</c:v>
                </c:pt>
                <c:pt idx="6947">
                  <c:v>6947</c:v>
                </c:pt>
                <c:pt idx="6948">
                  <c:v>6948</c:v>
                </c:pt>
                <c:pt idx="6949">
                  <c:v>6949</c:v>
                </c:pt>
                <c:pt idx="6950">
                  <c:v>6950</c:v>
                </c:pt>
                <c:pt idx="6951">
                  <c:v>6951</c:v>
                </c:pt>
                <c:pt idx="6952">
                  <c:v>6952</c:v>
                </c:pt>
                <c:pt idx="6953">
                  <c:v>6953</c:v>
                </c:pt>
                <c:pt idx="6954">
                  <c:v>6954</c:v>
                </c:pt>
                <c:pt idx="6955">
                  <c:v>6955</c:v>
                </c:pt>
                <c:pt idx="6956">
                  <c:v>6956</c:v>
                </c:pt>
                <c:pt idx="6957">
                  <c:v>6957</c:v>
                </c:pt>
                <c:pt idx="6958">
                  <c:v>6958</c:v>
                </c:pt>
                <c:pt idx="6959">
                  <c:v>6959</c:v>
                </c:pt>
                <c:pt idx="6960">
                  <c:v>6960</c:v>
                </c:pt>
                <c:pt idx="6961">
                  <c:v>6961</c:v>
                </c:pt>
                <c:pt idx="6962">
                  <c:v>6962</c:v>
                </c:pt>
                <c:pt idx="6963">
                  <c:v>6963</c:v>
                </c:pt>
                <c:pt idx="6964">
                  <c:v>6964</c:v>
                </c:pt>
                <c:pt idx="6965">
                  <c:v>6965</c:v>
                </c:pt>
                <c:pt idx="6966">
                  <c:v>6966</c:v>
                </c:pt>
                <c:pt idx="6967">
                  <c:v>6967</c:v>
                </c:pt>
                <c:pt idx="6968">
                  <c:v>6968</c:v>
                </c:pt>
                <c:pt idx="6969">
                  <c:v>6969</c:v>
                </c:pt>
                <c:pt idx="6970">
                  <c:v>6970</c:v>
                </c:pt>
                <c:pt idx="6971">
                  <c:v>6971</c:v>
                </c:pt>
                <c:pt idx="6972">
                  <c:v>6972</c:v>
                </c:pt>
                <c:pt idx="6973">
                  <c:v>6973</c:v>
                </c:pt>
                <c:pt idx="6974">
                  <c:v>6974</c:v>
                </c:pt>
                <c:pt idx="6975">
                  <c:v>6975</c:v>
                </c:pt>
                <c:pt idx="6976">
                  <c:v>6976</c:v>
                </c:pt>
                <c:pt idx="6977">
                  <c:v>6977</c:v>
                </c:pt>
                <c:pt idx="6978">
                  <c:v>6978</c:v>
                </c:pt>
                <c:pt idx="6979">
                  <c:v>6979</c:v>
                </c:pt>
                <c:pt idx="6980">
                  <c:v>6980</c:v>
                </c:pt>
                <c:pt idx="6981">
                  <c:v>6981</c:v>
                </c:pt>
                <c:pt idx="6982">
                  <c:v>6982</c:v>
                </c:pt>
                <c:pt idx="6983">
                  <c:v>6983</c:v>
                </c:pt>
                <c:pt idx="6984">
                  <c:v>6984</c:v>
                </c:pt>
                <c:pt idx="6985">
                  <c:v>6985</c:v>
                </c:pt>
                <c:pt idx="6986">
                  <c:v>6986</c:v>
                </c:pt>
                <c:pt idx="6987">
                  <c:v>6987</c:v>
                </c:pt>
                <c:pt idx="6988">
                  <c:v>6988</c:v>
                </c:pt>
                <c:pt idx="6989">
                  <c:v>6989</c:v>
                </c:pt>
                <c:pt idx="6990">
                  <c:v>6990</c:v>
                </c:pt>
                <c:pt idx="6991">
                  <c:v>6991</c:v>
                </c:pt>
                <c:pt idx="6992">
                  <c:v>6992</c:v>
                </c:pt>
                <c:pt idx="6993">
                  <c:v>6993</c:v>
                </c:pt>
                <c:pt idx="6994">
                  <c:v>6994</c:v>
                </c:pt>
                <c:pt idx="6995">
                  <c:v>6995</c:v>
                </c:pt>
                <c:pt idx="6996">
                  <c:v>6996</c:v>
                </c:pt>
                <c:pt idx="6997">
                  <c:v>6997</c:v>
                </c:pt>
                <c:pt idx="6998">
                  <c:v>6998</c:v>
                </c:pt>
                <c:pt idx="6999">
                  <c:v>6999</c:v>
                </c:pt>
                <c:pt idx="7000">
                  <c:v>7000</c:v>
                </c:pt>
                <c:pt idx="7001">
                  <c:v>7001</c:v>
                </c:pt>
                <c:pt idx="7002">
                  <c:v>7002</c:v>
                </c:pt>
                <c:pt idx="7003">
                  <c:v>7003</c:v>
                </c:pt>
                <c:pt idx="7004">
                  <c:v>7004</c:v>
                </c:pt>
                <c:pt idx="7005">
                  <c:v>7005</c:v>
                </c:pt>
                <c:pt idx="7006">
                  <c:v>7006</c:v>
                </c:pt>
                <c:pt idx="7007">
                  <c:v>7007</c:v>
                </c:pt>
                <c:pt idx="7008">
                  <c:v>7008</c:v>
                </c:pt>
                <c:pt idx="7009">
                  <c:v>7009</c:v>
                </c:pt>
                <c:pt idx="7010">
                  <c:v>7010</c:v>
                </c:pt>
                <c:pt idx="7011">
                  <c:v>7011</c:v>
                </c:pt>
                <c:pt idx="7012">
                  <c:v>7012</c:v>
                </c:pt>
                <c:pt idx="7013">
                  <c:v>7013</c:v>
                </c:pt>
                <c:pt idx="7014">
                  <c:v>7014</c:v>
                </c:pt>
                <c:pt idx="7015">
                  <c:v>7015</c:v>
                </c:pt>
                <c:pt idx="7016">
                  <c:v>7016</c:v>
                </c:pt>
                <c:pt idx="7017">
                  <c:v>7017</c:v>
                </c:pt>
                <c:pt idx="7018">
                  <c:v>7018</c:v>
                </c:pt>
                <c:pt idx="7019">
                  <c:v>7019</c:v>
                </c:pt>
                <c:pt idx="7020">
                  <c:v>7020</c:v>
                </c:pt>
                <c:pt idx="7021">
                  <c:v>7021</c:v>
                </c:pt>
                <c:pt idx="7022">
                  <c:v>7022</c:v>
                </c:pt>
                <c:pt idx="7023">
                  <c:v>7023</c:v>
                </c:pt>
                <c:pt idx="7024">
                  <c:v>7024</c:v>
                </c:pt>
                <c:pt idx="7025">
                  <c:v>7025</c:v>
                </c:pt>
                <c:pt idx="7026">
                  <c:v>7026</c:v>
                </c:pt>
                <c:pt idx="7027">
                  <c:v>7027</c:v>
                </c:pt>
                <c:pt idx="7028">
                  <c:v>7028</c:v>
                </c:pt>
                <c:pt idx="7029">
                  <c:v>7029</c:v>
                </c:pt>
                <c:pt idx="7030">
                  <c:v>7030</c:v>
                </c:pt>
                <c:pt idx="7031">
                  <c:v>7031</c:v>
                </c:pt>
                <c:pt idx="7032">
                  <c:v>7032</c:v>
                </c:pt>
                <c:pt idx="7033">
                  <c:v>7033</c:v>
                </c:pt>
                <c:pt idx="7034">
                  <c:v>7034</c:v>
                </c:pt>
                <c:pt idx="7035">
                  <c:v>7035</c:v>
                </c:pt>
                <c:pt idx="7036">
                  <c:v>7036</c:v>
                </c:pt>
                <c:pt idx="7037">
                  <c:v>7037</c:v>
                </c:pt>
                <c:pt idx="7038">
                  <c:v>7038</c:v>
                </c:pt>
                <c:pt idx="7039">
                  <c:v>7039</c:v>
                </c:pt>
                <c:pt idx="7040">
                  <c:v>7040</c:v>
                </c:pt>
                <c:pt idx="7041">
                  <c:v>7041</c:v>
                </c:pt>
                <c:pt idx="7042">
                  <c:v>7042</c:v>
                </c:pt>
                <c:pt idx="7043">
                  <c:v>7043</c:v>
                </c:pt>
                <c:pt idx="7044">
                  <c:v>7044</c:v>
                </c:pt>
                <c:pt idx="7045">
                  <c:v>7045</c:v>
                </c:pt>
                <c:pt idx="7046">
                  <c:v>7046</c:v>
                </c:pt>
                <c:pt idx="7047">
                  <c:v>7047</c:v>
                </c:pt>
                <c:pt idx="7048">
                  <c:v>7048</c:v>
                </c:pt>
                <c:pt idx="7049">
                  <c:v>7049</c:v>
                </c:pt>
                <c:pt idx="7050">
                  <c:v>7050</c:v>
                </c:pt>
                <c:pt idx="7051">
                  <c:v>7051</c:v>
                </c:pt>
                <c:pt idx="7052">
                  <c:v>7052</c:v>
                </c:pt>
                <c:pt idx="7053">
                  <c:v>7053</c:v>
                </c:pt>
                <c:pt idx="7054">
                  <c:v>7054</c:v>
                </c:pt>
                <c:pt idx="7055">
                  <c:v>7055</c:v>
                </c:pt>
                <c:pt idx="7056">
                  <c:v>7056</c:v>
                </c:pt>
                <c:pt idx="7057">
                  <c:v>7057</c:v>
                </c:pt>
                <c:pt idx="7058">
                  <c:v>7058</c:v>
                </c:pt>
                <c:pt idx="7059">
                  <c:v>7059</c:v>
                </c:pt>
                <c:pt idx="7060">
                  <c:v>7060</c:v>
                </c:pt>
                <c:pt idx="7061">
                  <c:v>7061</c:v>
                </c:pt>
                <c:pt idx="7062">
                  <c:v>7062</c:v>
                </c:pt>
                <c:pt idx="7063">
                  <c:v>7063</c:v>
                </c:pt>
                <c:pt idx="7064">
                  <c:v>7064</c:v>
                </c:pt>
                <c:pt idx="7065">
                  <c:v>7065</c:v>
                </c:pt>
                <c:pt idx="7066">
                  <c:v>7066</c:v>
                </c:pt>
                <c:pt idx="7067">
                  <c:v>7067</c:v>
                </c:pt>
                <c:pt idx="7068">
                  <c:v>7068</c:v>
                </c:pt>
                <c:pt idx="7069">
                  <c:v>7069</c:v>
                </c:pt>
                <c:pt idx="7070">
                  <c:v>7070</c:v>
                </c:pt>
                <c:pt idx="7071">
                  <c:v>7071</c:v>
                </c:pt>
                <c:pt idx="7072">
                  <c:v>7072</c:v>
                </c:pt>
                <c:pt idx="7073">
                  <c:v>7073</c:v>
                </c:pt>
                <c:pt idx="7074">
                  <c:v>7074</c:v>
                </c:pt>
                <c:pt idx="7075">
                  <c:v>7075</c:v>
                </c:pt>
                <c:pt idx="7076">
                  <c:v>7076</c:v>
                </c:pt>
                <c:pt idx="7077">
                  <c:v>7077</c:v>
                </c:pt>
                <c:pt idx="7078">
                  <c:v>7078</c:v>
                </c:pt>
                <c:pt idx="7079">
                  <c:v>7079</c:v>
                </c:pt>
                <c:pt idx="7080">
                  <c:v>7080</c:v>
                </c:pt>
                <c:pt idx="7081">
                  <c:v>7081</c:v>
                </c:pt>
                <c:pt idx="7082">
                  <c:v>7082</c:v>
                </c:pt>
                <c:pt idx="7083">
                  <c:v>7083</c:v>
                </c:pt>
                <c:pt idx="7084">
                  <c:v>7084</c:v>
                </c:pt>
                <c:pt idx="7085">
                  <c:v>7085</c:v>
                </c:pt>
                <c:pt idx="7086">
                  <c:v>7086</c:v>
                </c:pt>
                <c:pt idx="7087">
                  <c:v>7087</c:v>
                </c:pt>
                <c:pt idx="7088">
                  <c:v>7088</c:v>
                </c:pt>
                <c:pt idx="7089">
                  <c:v>7089</c:v>
                </c:pt>
                <c:pt idx="7090">
                  <c:v>7090</c:v>
                </c:pt>
                <c:pt idx="7091">
                  <c:v>7091</c:v>
                </c:pt>
                <c:pt idx="7092">
                  <c:v>7092</c:v>
                </c:pt>
                <c:pt idx="7093">
                  <c:v>7093</c:v>
                </c:pt>
                <c:pt idx="7094">
                  <c:v>7094</c:v>
                </c:pt>
                <c:pt idx="7095">
                  <c:v>7095</c:v>
                </c:pt>
                <c:pt idx="7096">
                  <c:v>7096</c:v>
                </c:pt>
                <c:pt idx="7097">
                  <c:v>7097</c:v>
                </c:pt>
                <c:pt idx="7098">
                  <c:v>7098</c:v>
                </c:pt>
                <c:pt idx="7099">
                  <c:v>7099</c:v>
                </c:pt>
                <c:pt idx="7100">
                  <c:v>7100</c:v>
                </c:pt>
                <c:pt idx="7101">
                  <c:v>7101</c:v>
                </c:pt>
                <c:pt idx="7102">
                  <c:v>7102</c:v>
                </c:pt>
                <c:pt idx="7103">
                  <c:v>7103</c:v>
                </c:pt>
                <c:pt idx="7104">
                  <c:v>7104</c:v>
                </c:pt>
                <c:pt idx="7105">
                  <c:v>7105</c:v>
                </c:pt>
                <c:pt idx="7106">
                  <c:v>7106</c:v>
                </c:pt>
                <c:pt idx="7107">
                  <c:v>7107</c:v>
                </c:pt>
                <c:pt idx="7108">
                  <c:v>7108</c:v>
                </c:pt>
                <c:pt idx="7109">
                  <c:v>7109</c:v>
                </c:pt>
                <c:pt idx="7110">
                  <c:v>7110</c:v>
                </c:pt>
                <c:pt idx="7111">
                  <c:v>7111</c:v>
                </c:pt>
                <c:pt idx="7112">
                  <c:v>7112</c:v>
                </c:pt>
                <c:pt idx="7113">
                  <c:v>7113</c:v>
                </c:pt>
                <c:pt idx="7114">
                  <c:v>7114</c:v>
                </c:pt>
                <c:pt idx="7115">
                  <c:v>7115</c:v>
                </c:pt>
                <c:pt idx="7116">
                  <c:v>7116</c:v>
                </c:pt>
                <c:pt idx="7117">
                  <c:v>7117</c:v>
                </c:pt>
                <c:pt idx="7118">
                  <c:v>7118</c:v>
                </c:pt>
                <c:pt idx="7119">
                  <c:v>7119</c:v>
                </c:pt>
                <c:pt idx="7120">
                  <c:v>7120</c:v>
                </c:pt>
                <c:pt idx="7121">
                  <c:v>7121</c:v>
                </c:pt>
                <c:pt idx="7122">
                  <c:v>7122</c:v>
                </c:pt>
                <c:pt idx="7123">
                  <c:v>7123</c:v>
                </c:pt>
                <c:pt idx="7124">
                  <c:v>7124</c:v>
                </c:pt>
                <c:pt idx="7125">
                  <c:v>7125</c:v>
                </c:pt>
                <c:pt idx="7126">
                  <c:v>7126</c:v>
                </c:pt>
                <c:pt idx="7127">
                  <c:v>7127</c:v>
                </c:pt>
                <c:pt idx="7128">
                  <c:v>7128</c:v>
                </c:pt>
                <c:pt idx="7129">
                  <c:v>7129</c:v>
                </c:pt>
                <c:pt idx="7130">
                  <c:v>7130</c:v>
                </c:pt>
                <c:pt idx="7131">
                  <c:v>7131</c:v>
                </c:pt>
                <c:pt idx="7132">
                  <c:v>7132</c:v>
                </c:pt>
                <c:pt idx="7133">
                  <c:v>7133</c:v>
                </c:pt>
                <c:pt idx="7134">
                  <c:v>7134</c:v>
                </c:pt>
                <c:pt idx="7135">
                  <c:v>7135</c:v>
                </c:pt>
                <c:pt idx="7136">
                  <c:v>7136</c:v>
                </c:pt>
                <c:pt idx="7137">
                  <c:v>7137</c:v>
                </c:pt>
                <c:pt idx="7138">
                  <c:v>7138</c:v>
                </c:pt>
                <c:pt idx="7139">
                  <c:v>7139</c:v>
                </c:pt>
                <c:pt idx="7140">
                  <c:v>7140</c:v>
                </c:pt>
                <c:pt idx="7141">
                  <c:v>7141</c:v>
                </c:pt>
                <c:pt idx="7142">
                  <c:v>7142</c:v>
                </c:pt>
                <c:pt idx="7143">
                  <c:v>7143</c:v>
                </c:pt>
                <c:pt idx="7144">
                  <c:v>7144</c:v>
                </c:pt>
                <c:pt idx="7145">
                  <c:v>7145</c:v>
                </c:pt>
                <c:pt idx="7146">
                  <c:v>7146</c:v>
                </c:pt>
                <c:pt idx="7147">
                  <c:v>7147</c:v>
                </c:pt>
                <c:pt idx="7148">
                  <c:v>7148</c:v>
                </c:pt>
                <c:pt idx="7149">
                  <c:v>7149</c:v>
                </c:pt>
                <c:pt idx="7150">
                  <c:v>7150</c:v>
                </c:pt>
                <c:pt idx="7151">
                  <c:v>7151</c:v>
                </c:pt>
                <c:pt idx="7152">
                  <c:v>7152</c:v>
                </c:pt>
                <c:pt idx="7153">
                  <c:v>7153</c:v>
                </c:pt>
                <c:pt idx="7154">
                  <c:v>7154</c:v>
                </c:pt>
                <c:pt idx="7155">
                  <c:v>7155</c:v>
                </c:pt>
                <c:pt idx="7156">
                  <c:v>7156</c:v>
                </c:pt>
                <c:pt idx="7157">
                  <c:v>7157</c:v>
                </c:pt>
                <c:pt idx="7158">
                  <c:v>7158</c:v>
                </c:pt>
                <c:pt idx="7159">
                  <c:v>7159</c:v>
                </c:pt>
                <c:pt idx="7160">
                  <c:v>7160</c:v>
                </c:pt>
                <c:pt idx="7161">
                  <c:v>7161</c:v>
                </c:pt>
                <c:pt idx="7162">
                  <c:v>7162</c:v>
                </c:pt>
                <c:pt idx="7163">
                  <c:v>7163</c:v>
                </c:pt>
                <c:pt idx="7164">
                  <c:v>7164</c:v>
                </c:pt>
                <c:pt idx="7165">
                  <c:v>7165</c:v>
                </c:pt>
                <c:pt idx="7166">
                  <c:v>7166</c:v>
                </c:pt>
                <c:pt idx="7167">
                  <c:v>7167</c:v>
                </c:pt>
                <c:pt idx="7168">
                  <c:v>7168</c:v>
                </c:pt>
                <c:pt idx="7169">
                  <c:v>7169</c:v>
                </c:pt>
                <c:pt idx="7170">
                  <c:v>7170</c:v>
                </c:pt>
                <c:pt idx="7171">
                  <c:v>7171</c:v>
                </c:pt>
                <c:pt idx="7172">
                  <c:v>7172</c:v>
                </c:pt>
                <c:pt idx="7173">
                  <c:v>7173</c:v>
                </c:pt>
                <c:pt idx="7174">
                  <c:v>7174</c:v>
                </c:pt>
                <c:pt idx="7175">
                  <c:v>7175</c:v>
                </c:pt>
                <c:pt idx="7176">
                  <c:v>7176</c:v>
                </c:pt>
                <c:pt idx="7177">
                  <c:v>7177</c:v>
                </c:pt>
                <c:pt idx="7178">
                  <c:v>7178</c:v>
                </c:pt>
                <c:pt idx="7179">
                  <c:v>7179</c:v>
                </c:pt>
                <c:pt idx="7180">
                  <c:v>7180</c:v>
                </c:pt>
                <c:pt idx="7181">
                  <c:v>7181</c:v>
                </c:pt>
                <c:pt idx="7182">
                  <c:v>7182</c:v>
                </c:pt>
                <c:pt idx="7183">
                  <c:v>7183</c:v>
                </c:pt>
                <c:pt idx="7184">
                  <c:v>7184</c:v>
                </c:pt>
                <c:pt idx="7185">
                  <c:v>7185</c:v>
                </c:pt>
                <c:pt idx="7186">
                  <c:v>7186</c:v>
                </c:pt>
                <c:pt idx="7187">
                  <c:v>7187</c:v>
                </c:pt>
                <c:pt idx="7188">
                  <c:v>7188</c:v>
                </c:pt>
                <c:pt idx="7189">
                  <c:v>7189</c:v>
                </c:pt>
                <c:pt idx="7190">
                  <c:v>7190</c:v>
                </c:pt>
                <c:pt idx="7191">
                  <c:v>7191</c:v>
                </c:pt>
                <c:pt idx="7192">
                  <c:v>7192</c:v>
                </c:pt>
                <c:pt idx="7193">
                  <c:v>7193</c:v>
                </c:pt>
                <c:pt idx="7194">
                  <c:v>7194</c:v>
                </c:pt>
                <c:pt idx="7195">
                  <c:v>7195</c:v>
                </c:pt>
                <c:pt idx="7196">
                  <c:v>7196</c:v>
                </c:pt>
                <c:pt idx="7197">
                  <c:v>7197</c:v>
                </c:pt>
                <c:pt idx="7198">
                  <c:v>7198</c:v>
                </c:pt>
                <c:pt idx="7199">
                  <c:v>7199</c:v>
                </c:pt>
                <c:pt idx="7200">
                  <c:v>7200</c:v>
                </c:pt>
                <c:pt idx="7201">
                  <c:v>7201</c:v>
                </c:pt>
                <c:pt idx="7202">
                  <c:v>7202</c:v>
                </c:pt>
                <c:pt idx="7203">
                  <c:v>7203</c:v>
                </c:pt>
                <c:pt idx="7204">
                  <c:v>7204</c:v>
                </c:pt>
                <c:pt idx="7205">
                  <c:v>7205</c:v>
                </c:pt>
                <c:pt idx="7206">
                  <c:v>7206</c:v>
                </c:pt>
                <c:pt idx="7207">
                  <c:v>7207</c:v>
                </c:pt>
                <c:pt idx="7208">
                  <c:v>7208</c:v>
                </c:pt>
                <c:pt idx="7209">
                  <c:v>7209</c:v>
                </c:pt>
                <c:pt idx="7210">
                  <c:v>7210</c:v>
                </c:pt>
                <c:pt idx="7211">
                  <c:v>7211</c:v>
                </c:pt>
                <c:pt idx="7212">
                  <c:v>7212</c:v>
                </c:pt>
                <c:pt idx="7213">
                  <c:v>7213</c:v>
                </c:pt>
                <c:pt idx="7214">
                  <c:v>7214</c:v>
                </c:pt>
                <c:pt idx="7215">
                  <c:v>7215</c:v>
                </c:pt>
                <c:pt idx="7216">
                  <c:v>7216</c:v>
                </c:pt>
                <c:pt idx="7217">
                  <c:v>7217</c:v>
                </c:pt>
                <c:pt idx="7218">
                  <c:v>7218</c:v>
                </c:pt>
                <c:pt idx="7219">
                  <c:v>7219</c:v>
                </c:pt>
                <c:pt idx="7220">
                  <c:v>7220</c:v>
                </c:pt>
                <c:pt idx="7221">
                  <c:v>7221</c:v>
                </c:pt>
                <c:pt idx="7222">
                  <c:v>7222</c:v>
                </c:pt>
                <c:pt idx="7223">
                  <c:v>7223</c:v>
                </c:pt>
                <c:pt idx="7224">
                  <c:v>7224</c:v>
                </c:pt>
                <c:pt idx="7225">
                  <c:v>7225</c:v>
                </c:pt>
                <c:pt idx="7226">
                  <c:v>7226</c:v>
                </c:pt>
                <c:pt idx="7227">
                  <c:v>7227</c:v>
                </c:pt>
                <c:pt idx="7228">
                  <c:v>7228</c:v>
                </c:pt>
                <c:pt idx="7229">
                  <c:v>7229</c:v>
                </c:pt>
                <c:pt idx="7230">
                  <c:v>7230</c:v>
                </c:pt>
                <c:pt idx="7231">
                  <c:v>7231</c:v>
                </c:pt>
                <c:pt idx="7232">
                  <c:v>7232</c:v>
                </c:pt>
                <c:pt idx="7233">
                  <c:v>7233</c:v>
                </c:pt>
                <c:pt idx="7234">
                  <c:v>7234</c:v>
                </c:pt>
                <c:pt idx="7235">
                  <c:v>7235</c:v>
                </c:pt>
                <c:pt idx="7236">
                  <c:v>7236</c:v>
                </c:pt>
                <c:pt idx="7237">
                  <c:v>7237</c:v>
                </c:pt>
                <c:pt idx="7238">
                  <c:v>7238</c:v>
                </c:pt>
                <c:pt idx="7239">
                  <c:v>7239</c:v>
                </c:pt>
                <c:pt idx="7240">
                  <c:v>7240</c:v>
                </c:pt>
                <c:pt idx="7241">
                  <c:v>7241</c:v>
                </c:pt>
                <c:pt idx="7242">
                  <c:v>7242</c:v>
                </c:pt>
                <c:pt idx="7243">
                  <c:v>7243</c:v>
                </c:pt>
                <c:pt idx="7244">
                  <c:v>7244</c:v>
                </c:pt>
                <c:pt idx="7245">
                  <c:v>7245</c:v>
                </c:pt>
                <c:pt idx="7246">
                  <c:v>7246</c:v>
                </c:pt>
                <c:pt idx="7247">
                  <c:v>7247</c:v>
                </c:pt>
                <c:pt idx="7248">
                  <c:v>7248</c:v>
                </c:pt>
                <c:pt idx="7249">
                  <c:v>7249</c:v>
                </c:pt>
                <c:pt idx="7250">
                  <c:v>7250</c:v>
                </c:pt>
                <c:pt idx="7251">
                  <c:v>7251</c:v>
                </c:pt>
                <c:pt idx="7252">
                  <c:v>7252</c:v>
                </c:pt>
                <c:pt idx="7253">
                  <c:v>7253</c:v>
                </c:pt>
                <c:pt idx="7254">
                  <c:v>7254</c:v>
                </c:pt>
                <c:pt idx="7255">
                  <c:v>7255</c:v>
                </c:pt>
                <c:pt idx="7256">
                  <c:v>7256</c:v>
                </c:pt>
                <c:pt idx="7257">
                  <c:v>7257</c:v>
                </c:pt>
                <c:pt idx="7258">
                  <c:v>7258</c:v>
                </c:pt>
                <c:pt idx="7259">
                  <c:v>7259</c:v>
                </c:pt>
                <c:pt idx="7260">
                  <c:v>7260</c:v>
                </c:pt>
                <c:pt idx="7261">
                  <c:v>7261</c:v>
                </c:pt>
                <c:pt idx="7262">
                  <c:v>7262</c:v>
                </c:pt>
                <c:pt idx="7263">
                  <c:v>7263</c:v>
                </c:pt>
                <c:pt idx="7264">
                  <c:v>7264</c:v>
                </c:pt>
                <c:pt idx="7265">
                  <c:v>7265</c:v>
                </c:pt>
                <c:pt idx="7266">
                  <c:v>7266</c:v>
                </c:pt>
                <c:pt idx="7267">
                  <c:v>7267</c:v>
                </c:pt>
                <c:pt idx="7268">
                  <c:v>7268</c:v>
                </c:pt>
                <c:pt idx="7269">
                  <c:v>7269</c:v>
                </c:pt>
                <c:pt idx="7270">
                  <c:v>7270</c:v>
                </c:pt>
                <c:pt idx="7271">
                  <c:v>7271</c:v>
                </c:pt>
                <c:pt idx="7272">
                  <c:v>7272</c:v>
                </c:pt>
                <c:pt idx="7273">
                  <c:v>7273</c:v>
                </c:pt>
                <c:pt idx="7274">
                  <c:v>7274</c:v>
                </c:pt>
                <c:pt idx="7275">
                  <c:v>7275</c:v>
                </c:pt>
                <c:pt idx="7276">
                  <c:v>7276</c:v>
                </c:pt>
                <c:pt idx="7277">
                  <c:v>7277</c:v>
                </c:pt>
                <c:pt idx="7278">
                  <c:v>7278</c:v>
                </c:pt>
                <c:pt idx="7279">
                  <c:v>7279</c:v>
                </c:pt>
                <c:pt idx="7280">
                  <c:v>7280</c:v>
                </c:pt>
                <c:pt idx="7281">
                  <c:v>7281</c:v>
                </c:pt>
                <c:pt idx="7282">
                  <c:v>7282</c:v>
                </c:pt>
                <c:pt idx="7283">
                  <c:v>7283</c:v>
                </c:pt>
                <c:pt idx="7284">
                  <c:v>7284</c:v>
                </c:pt>
                <c:pt idx="7285">
                  <c:v>7285</c:v>
                </c:pt>
                <c:pt idx="7286">
                  <c:v>7286</c:v>
                </c:pt>
                <c:pt idx="7287">
                  <c:v>7287</c:v>
                </c:pt>
                <c:pt idx="7288">
                  <c:v>7288</c:v>
                </c:pt>
                <c:pt idx="7289">
                  <c:v>7289</c:v>
                </c:pt>
                <c:pt idx="7290">
                  <c:v>7290</c:v>
                </c:pt>
                <c:pt idx="7291">
                  <c:v>7291</c:v>
                </c:pt>
                <c:pt idx="7292">
                  <c:v>7292</c:v>
                </c:pt>
                <c:pt idx="7293">
                  <c:v>7293</c:v>
                </c:pt>
                <c:pt idx="7294">
                  <c:v>7294</c:v>
                </c:pt>
                <c:pt idx="7295">
                  <c:v>7295</c:v>
                </c:pt>
                <c:pt idx="7296">
                  <c:v>7296</c:v>
                </c:pt>
                <c:pt idx="7297">
                  <c:v>7297</c:v>
                </c:pt>
                <c:pt idx="7298">
                  <c:v>7298</c:v>
                </c:pt>
                <c:pt idx="7299">
                  <c:v>7299</c:v>
                </c:pt>
                <c:pt idx="7300">
                  <c:v>7300</c:v>
                </c:pt>
                <c:pt idx="7301">
                  <c:v>7301</c:v>
                </c:pt>
                <c:pt idx="7302">
                  <c:v>7302</c:v>
                </c:pt>
                <c:pt idx="7303">
                  <c:v>7303</c:v>
                </c:pt>
                <c:pt idx="7304">
                  <c:v>7304</c:v>
                </c:pt>
                <c:pt idx="7305">
                  <c:v>7305</c:v>
                </c:pt>
                <c:pt idx="7306">
                  <c:v>7306</c:v>
                </c:pt>
                <c:pt idx="7307">
                  <c:v>7307</c:v>
                </c:pt>
                <c:pt idx="7308">
                  <c:v>7308</c:v>
                </c:pt>
                <c:pt idx="7309">
                  <c:v>7309</c:v>
                </c:pt>
                <c:pt idx="7310">
                  <c:v>7310</c:v>
                </c:pt>
                <c:pt idx="7311">
                  <c:v>7311</c:v>
                </c:pt>
                <c:pt idx="7312">
                  <c:v>7312</c:v>
                </c:pt>
                <c:pt idx="7313">
                  <c:v>7313</c:v>
                </c:pt>
                <c:pt idx="7314">
                  <c:v>7314</c:v>
                </c:pt>
                <c:pt idx="7315">
                  <c:v>7315</c:v>
                </c:pt>
                <c:pt idx="7316">
                  <c:v>7316</c:v>
                </c:pt>
                <c:pt idx="7317">
                  <c:v>7317</c:v>
                </c:pt>
                <c:pt idx="7318">
                  <c:v>7318</c:v>
                </c:pt>
                <c:pt idx="7319">
                  <c:v>7319</c:v>
                </c:pt>
                <c:pt idx="7320">
                  <c:v>7320</c:v>
                </c:pt>
                <c:pt idx="7321">
                  <c:v>7321</c:v>
                </c:pt>
                <c:pt idx="7322">
                  <c:v>7322</c:v>
                </c:pt>
                <c:pt idx="7323">
                  <c:v>7323</c:v>
                </c:pt>
                <c:pt idx="7324">
                  <c:v>7324</c:v>
                </c:pt>
                <c:pt idx="7325">
                  <c:v>7325</c:v>
                </c:pt>
                <c:pt idx="7326">
                  <c:v>7326</c:v>
                </c:pt>
                <c:pt idx="7327">
                  <c:v>7327</c:v>
                </c:pt>
                <c:pt idx="7328">
                  <c:v>7328</c:v>
                </c:pt>
                <c:pt idx="7329">
                  <c:v>7329</c:v>
                </c:pt>
                <c:pt idx="7330">
                  <c:v>7330</c:v>
                </c:pt>
                <c:pt idx="7331">
                  <c:v>7331</c:v>
                </c:pt>
                <c:pt idx="7332">
                  <c:v>7332</c:v>
                </c:pt>
                <c:pt idx="7333">
                  <c:v>7333</c:v>
                </c:pt>
                <c:pt idx="7334">
                  <c:v>7334</c:v>
                </c:pt>
                <c:pt idx="7335">
                  <c:v>7335</c:v>
                </c:pt>
                <c:pt idx="7336">
                  <c:v>7336</c:v>
                </c:pt>
                <c:pt idx="7337">
                  <c:v>7337</c:v>
                </c:pt>
                <c:pt idx="7338">
                  <c:v>7338</c:v>
                </c:pt>
                <c:pt idx="7339">
                  <c:v>7339</c:v>
                </c:pt>
                <c:pt idx="7340">
                  <c:v>7340</c:v>
                </c:pt>
                <c:pt idx="7341">
                  <c:v>7341</c:v>
                </c:pt>
                <c:pt idx="7342">
                  <c:v>7342</c:v>
                </c:pt>
                <c:pt idx="7343">
                  <c:v>7343</c:v>
                </c:pt>
                <c:pt idx="7344">
                  <c:v>7344</c:v>
                </c:pt>
                <c:pt idx="7345">
                  <c:v>7345</c:v>
                </c:pt>
                <c:pt idx="7346">
                  <c:v>7346</c:v>
                </c:pt>
                <c:pt idx="7347">
                  <c:v>7347</c:v>
                </c:pt>
                <c:pt idx="7348">
                  <c:v>7348</c:v>
                </c:pt>
                <c:pt idx="7349">
                  <c:v>7349</c:v>
                </c:pt>
                <c:pt idx="7350">
                  <c:v>7350</c:v>
                </c:pt>
                <c:pt idx="7351">
                  <c:v>7351</c:v>
                </c:pt>
                <c:pt idx="7352">
                  <c:v>7352</c:v>
                </c:pt>
                <c:pt idx="7353">
                  <c:v>7353</c:v>
                </c:pt>
                <c:pt idx="7354">
                  <c:v>7354</c:v>
                </c:pt>
                <c:pt idx="7355">
                  <c:v>7355</c:v>
                </c:pt>
                <c:pt idx="7356">
                  <c:v>7356</c:v>
                </c:pt>
                <c:pt idx="7357">
                  <c:v>7357</c:v>
                </c:pt>
                <c:pt idx="7358">
                  <c:v>7358</c:v>
                </c:pt>
                <c:pt idx="7359">
                  <c:v>7359</c:v>
                </c:pt>
                <c:pt idx="7360">
                  <c:v>7360</c:v>
                </c:pt>
                <c:pt idx="7361">
                  <c:v>7361</c:v>
                </c:pt>
                <c:pt idx="7362">
                  <c:v>7362</c:v>
                </c:pt>
                <c:pt idx="7363">
                  <c:v>7363</c:v>
                </c:pt>
                <c:pt idx="7364">
                  <c:v>7364</c:v>
                </c:pt>
                <c:pt idx="7365">
                  <c:v>7365</c:v>
                </c:pt>
                <c:pt idx="7366">
                  <c:v>7366</c:v>
                </c:pt>
                <c:pt idx="7367">
                  <c:v>7367</c:v>
                </c:pt>
                <c:pt idx="7368">
                  <c:v>7368</c:v>
                </c:pt>
                <c:pt idx="7369">
                  <c:v>7369</c:v>
                </c:pt>
                <c:pt idx="7370">
                  <c:v>7370</c:v>
                </c:pt>
                <c:pt idx="7371">
                  <c:v>7371</c:v>
                </c:pt>
                <c:pt idx="7372">
                  <c:v>7372</c:v>
                </c:pt>
                <c:pt idx="7373">
                  <c:v>7373</c:v>
                </c:pt>
                <c:pt idx="7374">
                  <c:v>7374</c:v>
                </c:pt>
                <c:pt idx="7375">
                  <c:v>7375</c:v>
                </c:pt>
                <c:pt idx="7376">
                  <c:v>7376</c:v>
                </c:pt>
                <c:pt idx="7377">
                  <c:v>7377</c:v>
                </c:pt>
                <c:pt idx="7378">
                  <c:v>7378</c:v>
                </c:pt>
                <c:pt idx="7379">
                  <c:v>7379</c:v>
                </c:pt>
                <c:pt idx="7380">
                  <c:v>7380</c:v>
                </c:pt>
                <c:pt idx="7381">
                  <c:v>7381</c:v>
                </c:pt>
                <c:pt idx="7382">
                  <c:v>7382</c:v>
                </c:pt>
                <c:pt idx="7383">
                  <c:v>7383</c:v>
                </c:pt>
                <c:pt idx="7384">
                  <c:v>7384</c:v>
                </c:pt>
                <c:pt idx="7385">
                  <c:v>7385</c:v>
                </c:pt>
                <c:pt idx="7386">
                  <c:v>7386</c:v>
                </c:pt>
                <c:pt idx="7387">
                  <c:v>7387</c:v>
                </c:pt>
                <c:pt idx="7388">
                  <c:v>7388</c:v>
                </c:pt>
                <c:pt idx="7389">
                  <c:v>7389</c:v>
                </c:pt>
                <c:pt idx="7390">
                  <c:v>7390</c:v>
                </c:pt>
                <c:pt idx="7391">
                  <c:v>7391</c:v>
                </c:pt>
                <c:pt idx="7392">
                  <c:v>7392</c:v>
                </c:pt>
                <c:pt idx="7393">
                  <c:v>7393</c:v>
                </c:pt>
                <c:pt idx="7394">
                  <c:v>7394</c:v>
                </c:pt>
                <c:pt idx="7395">
                  <c:v>7395</c:v>
                </c:pt>
                <c:pt idx="7396">
                  <c:v>7396</c:v>
                </c:pt>
                <c:pt idx="7397">
                  <c:v>7397</c:v>
                </c:pt>
                <c:pt idx="7398">
                  <c:v>7398</c:v>
                </c:pt>
                <c:pt idx="7399">
                  <c:v>7399</c:v>
                </c:pt>
                <c:pt idx="7400">
                  <c:v>7400</c:v>
                </c:pt>
                <c:pt idx="7401">
                  <c:v>7401</c:v>
                </c:pt>
                <c:pt idx="7402">
                  <c:v>7402</c:v>
                </c:pt>
                <c:pt idx="7403">
                  <c:v>7403</c:v>
                </c:pt>
                <c:pt idx="7404">
                  <c:v>7404</c:v>
                </c:pt>
                <c:pt idx="7405">
                  <c:v>7405</c:v>
                </c:pt>
                <c:pt idx="7406">
                  <c:v>7406</c:v>
                </c:pt>
                <c:pt idx="7407">
                  <c:v>7407</c:v>
                </c:pt>
                <c:pt idx="7408">
                  <c:v>7408</c:v>
                </c:pt>
                <c:pt idx="7409">
                  <c:v>7409</c:v>
                </c:pt>
                <c:pt idx="7410">
                  <c:v>7410</c:v>
                </c:pt>
                <c:pt idx="7411">
                  <c:v>7411</c:v>
                </c:pt>
                <c:pt idx="7412">
                  <c:v>7412</c:v>
                </c:pt>
                <c:pt idx="7413">
                  <c:v>7413</c:v>
                </c:pt>
                <c:pt idx="7414">
                  <c:v>7414</c:v>
                </c:pt>
                <c:pt idx="7415">
                  <c:v>7415</c:v>
                </c:pt>
                <c:pt idx="7416">
                  <c:v>7416</c:v>
                </c:pt>
                <c:pt idx="7417">
                  <c:v>7417</c:v>
                </c:pt>
                <c:pt idx="7418">
                  <c:v>7418</c:v>
                </c:pt>
                <c:pt idx="7419">
                  <c:v>7419</c:v>
                </c:pt>
                <c:pt idx="7420">
                  <c:v>7420</c:v>
                </c:pt>
                <c:pt idx="7421">
                  <c:v>7421</c:v>
                </c:pt>
                <c:pt idx="7422">
                  <c:v>7422</c:v>
                </c:pt>
                <c:pt idx="7423">
                  <c:v>7423</c:v>
                </c:pt>
                <c:pt idx="7424">
                  <c:v>7424</c:v>
                </c:pt>
                <c:pt idx="7425">
                  <c:v>7425</c:v>
                </c:pt>
                <c:pt idx="7426">
                  <c:v>7426</c:v>
                </c:pt>
                <c:pt idx="7427">
                  <c:v>7427</c:v>
                </c:pt>
                <c:pt idx="7428">
                  <c:v>7428</c:v>
                </c:pt>
                <c:pt idx="7429">
                  <c:v>7429</c:v>
                </c:pt>
                <c:pt idx="7430">
                  <c:v>7430</c:v>
                </c:pt>
                <c:pt idx="7431">
                  <c:v>7431</c:v>
                </c:pt>
                <c:pt idx="7432">
                  <c:v>7432</c:v>
                </c:pt>
                <c:pt idx="7433">
                  <c:v>7433</c:v>
                </c:pt>
                <c:pt idx="7434">
                  <c:v>7434</c:v>
                </c:pt>
                <c:pt idx="7435">
                  <c:v>7435</c:v>
                </c:pt>
                <c:pt idx="7436">
                  <c:v>7436</c:v>
                </c:pt>
                <c:pt idx="7437">
                  <c:v>7437</c:v>
                </c:pt>
                <c:pt idx="7438">
                  <c:v>7438</c:v>
                </c:pt>
                <c:pt idx="7439">
                  <c:v>7439</c:v>
                </c:pt>
                <c:pt idx="7440">
                  <c:v>7440</c:v>
                </c:pt>
                <c:pt idx="7441">
                  <c:v>7441</c:v>
                </c:pt>
                <c:pt idx="7442">
                  <c:v>7442</c:v>
                </c:pt>
                <c:pt idx="7443">
                  <c:v>7443</c:v>
                </c:pt>
                <c:pt idx="7444">
                  <c:v>7444</c:v>
                </c:pt>
                <c:pt idx="7445">
                  <c:v>7445</c:v>
                </c:pt>
                <c:pt idx="7446">
                  <c:v>7446</c:v>
                </c:pt>
                <c:pt idx="7447">
                  <c:v>7447</c:v>
                </c:pt>
                <c:pt idx="7448">
                  <c:v>7448</c:v>
                </c:pt>
                <c:pt idx="7449">
                  <c:v>7449</c:v>
                </c:pt>
                <c:pt idx="7450">
                  <c:v>7450</c:v>
                </c:pt>
                <c:pt idx="7451">
                  <c:v>7451</c:v>
                </c:pt>
                <c:pt idx="7452">
                  <c:v>7452</c:v>
                </c:pt>
                <c:pt idx="7453">
                  <c:v>7453</c:v>
                </c:pt>
                <c:pt idx="7454">
                  <c:v>7454</c:v>
                </c:pt>
                <c:pt idx="7455">
                  <c:v>7455</c:v>
                </c:pt>
                <c:pt idx="7456">
                  <c:v>7456</c:v>
                </c:pt>
                <c:pt idx="7457">
                  <c:v>7457</c:v>
                </c:pt>
                <c:pt idx="7458">
                  <c:v>7458</c:v>
                </c:pt>
                <c:pt idx="7459">
                  <c:v>7459</c:v>
                </c:pt>
                <c:pt idx="7460">
                  <c:v>7460</c:v>
                </c:pt>
                <c:pt idx="7461">
                  <c:v>7461</c:v>
                </c:pt>
                <c:pt idx="7462">
                  <c:v>7462</c:v>
                </c:pt>
                <c:pt idx="7463">
                  <c:v>7463</c:v>
                </c:pt>
                <c:pt idx="7464">
                  <c:v>7464</c:v>
                </c:pt>
                <c:pt idx="7465">
                  <c:v>7465</c:v>
                </c:pt>
                <c:pt idx="7466">
                  <c:v>7466</c:v>
                </c:pt>
                <c:pt idx="7467">
                  <c:v>7467</c:v>
                </c:pt>
                <c:pt idx="7468">
                  <c:v>7468</c:v>
                </c:pt>
                <c:pt idx="7469">
                  <c:v>7469</c:v>
                </c:pt>
                <c:pt idx="7470">
                  <c:v>7470</c:v>
                </c:pt>
                <c:pt idx="7471">
                  <c:v>7471</c:v>
                </c:pt>
                <c:pt idx="7472">
                  <c:v>7472</c:v>
                </c:pt>
                <c:pt idx="7473">
                  <c:v>7473</c:v>
                </c:pt>
                <c:pt idx="7474">
                  <c:v>7474</c:v>
                </c:pt>
                <c:pt idx="7475">
                  <c:v>7475</c:v>
                </c:pt>
                <c:pt idx="7476">
                  <c:v>7476</c:v>
                </c:pt>
                <c:pt idx="7477">
                  <c:v>7477</c:v>
                </c:pt>
                <c:pt idx="7478">
                  <c:v>7478</c:v>
                </c:pt>
                <c:pt idx="7479">
                  <c:v>7479</c:v>
                </c:pt>
                <c:pt idx="7480">
                  <c:v>7480</c:v>
                </c:pt>
                <c:pt idx="7481">
                  <c:v>7481</c:v>
                </c:pt>
                <c:pt idx="7482">
                  <c:v>7482</c:v>
                </c:pt>
                <c:pt idx="7483">
                  <c:v>7483</c:v>
                </c:pt>
                <c:pt idx="7484">
                  <c:v>7484</c:v>
                </c:pt>
                <c:pt idx="7485">
                  <c:v>7485</c:v>
                </c:pt>
                <c:pt idx="7486">
                  <c:v>7486</c:v>
                </c:pt>
                <c:pt idx="7487">
                  <c:v>7487</c:v>
                </c:pt>
                <c:pt idx="7488">
                  <c:v>7488</c:v>
                </c:pt>
                <c:pt idx="7489">
                  <c:v>7489</c:v>
                </c:pt>
                <c:pt idx="7490">
                  <c:v>7490</c:v>
                </c:pt>
                <c:pt idx="7491">
                  <c:v>7491</c:v>
                </c:pt>
                <c:pt idx="7492">
                  <c:v>7492</c:v>
                </c:pt>
                <c:pt idx="7493">
                  <c:v>7493</c:v>
                </c:pt>
                <c:pt idx="7494">
                  <c:v>7494</c:v>
                </c:pt>
                <c:pt idx="7495">
                  <c:v>7495</c:v>
                </c:pt>
                <c:pt idx="7496">
                  <c:v>7496</c:v>
                </c:pt>
                <c:pt idx="7497">
                  <c:v>7497</c:v>
                </c:pt>
                <c:pt idx="7498">
                  <c:v>7498</c:v>
                </c:pt>
                <c:pt idx="7499">
                  <c:v>7499</c:v>
                </c:pt>
                <c:pt idx="7500">
                  <c:v>7500</c:v>
                </c:pt>
                <c:pt idx="7501">
                  <c:v>7501</c:v>
                </c:pt>
                <c:pt idx="7502">
                  <c:v>7502</c:v>
                </c:pt>
                <c:pt idx="7503">
                  <c:v>7503</c:v>
                </c:pt>
                <c:pt idx="7504">
                  <c:v>7504</c:v>
                </c:pt>
                <c:pt idx="7505">
                  <c:v>7505</c:v>
                </c:pt>
                <c:pt idx="7506">
                  <c:v>7506</c:v>
                </c:pt>
                <c:pt idx="7507">
                  <c:v>7507</c:v>
                </c:pt>
                <c:pt idx="7508">
                  <c:v>7508</c:v>
                </c:pt>
                <c:pt idx="7509">
                  <c:v>7509</c:v>
                </c:pt>
                <c:pt idx="7510">
                  <c:v>7510</c:v>
                </c:pt>
                <c:pt idx="7511">
                  <c:v>7511</c:v>
                </c:pt>
                <c:pt idx="7512">
                  <c:v>7512</c:v>
                </c:pt>
                <c:pt idx="7513">
                  <c:v>7513</c:v>
                </c:pt>
                <c:pt idx="7514">
                  <c:v>7514</c:v>
                </c:pt>
                <c:pt idx="7515">
                  <c:v>7515</c:v>
                </c:pt>
                <c:pt idx="7516">
                  <c:v>7516</c:v>
                </c:pt>
                <c:pt idx="7517">
                  <c:v>7517</c:v>
                </c:pt>
                <c:pt idx="7518">
                  <c:v>7518</c:v>
                </c:pt>
                <c:pt idx="7519">
                  <c:v>7519</c:v>
                </c:pt>
                <c:pt idx="7520">
                  <c:v>7520</c:v>
                </c:pt>
                <c:pt idx="7521">
                  <c:v>7521</c:v>
                </c:pt>
                <c:pt idx="7522">
                  <c:v>7522</c:v>
                </c:pt>
                <c:pt idx="7523">
                  <c:v>7523</c:v>
                </c:pt>
                <c:pt idx="7524">
                  <c:v>7524</c:v>
                </c:pt>
                <c:pt idx="7525">
                  <c:v>7525</c:v>
                </c:pt>
                <c:pt idx="7526">
                  <c:v>7526</c:v>
                </c:pt>
                <c:pt idx="7527">
                  <c:v>7527</c:v>
                </c:pt>
                <c:pt idx="7528">
                  <c:v>7528</c:v>
                </c:pt>
                <c:pt idx="7529">
                  <c:v>7529</c:v>
                </c:pt>
                <c:pt idx="7530">
                  <c:v>7530</c:v>
                </c:pt>
                <c:pt idx="7531">
                  <c:v>7531</c:v>
                </c:pt>
                <c:pt idx="7532">
                  <c:v>7532</c:v>
                </c:pt>
                <c:pt idx="7533">
                  <c:v>7533</c:v>
                </c:pt>
                <c:pt idx="7534">
                  <c:v>7534</c:v>
                </c:pt>
                <c:pt idx="7535">
                  <c:v>7535</c:v>
                </c:pt>
                <c:pt idx="7536">
                  <c:v>7536</c:v>
                </c:pt>
                <c:pt idx="7537">
                  <c:v>7537</c:v>
                </c:pt>
                <c:pt idx="7538">
                  <c:v>7538</c:v>
                </c:pt>
                <c:pt idx="7539">
                  <c:v>7539</c:v>
                </c:pt>
                <c:pt idx="7540">
                  <c:v>7540</c:v>
                </c:pt>
                <c:pt idx="7541">
                  <c:v>7541</c:v>
                </c:pt>
                <c:pt idx="7542">
                  <c:v>7542</c:v>
                </c:pt>
                <c:pt idx="7543">
                  <c:v>7543</c:v>
                </c:pt>
                <c:pt idx="7544">
                  <c:v>7544</c:v>
                </c:pt>
                <c:pt idx="7545">
                  <c:v>7545</c:v>
                </c:pt>
                <c:pt idx="7546">
                  <c:v>7546</c:v>
                </c:pt>
                <c:pt idx="7547">
                  <c:v>7547</c:v>
                </c:pt>
                <c:pt idx="7548">
                  <c:v>7548</c:v>
                </c:pt>
                <c:pt idx="7549">
                  <c:v>7549</c:v>
                </c:pt>
                <c:pt idx="7550">
                  <c:v>7550</c:v>
                </c:pt>
                <c:pt idx="7551">
                  <c:v>7551</c:v>
                </c:pt>
                <c:pt idx="7552">
                  <c:v>7552</c:v>
                </c:pt>
                <c:pt idx="7553">
                  <c:v>7553</c:v>
                </c:pt>
                <c:pt idx="7554">
                  <c:v>7554</c:v>
                </c:pt>
                <c:pt idx="7555">
                  <c:v>7555</c:v>
                </c:pt>
                <c:pt idx="7556">
                  <c:v>7556</c:v>
                </c:pt>
                <c:pt idx="7557">
                  <c:v>7557</c:v>
                </c:pt>
                <c:pt idx="7558">
                  <c:v>7558</c:v>
                </c:pt>
                <c:pt idx="7559">
                  <c:v>7559</c:v>
                </c:pt>
                <c:pt idx="7560">
                  <c:v>7560</c:v>
                </c:pt>
                <c:pt idx="7561">
                  <c:v>7561</c:v>
                </c:pt>
                <c:pt idx="7562">
                  <c:v>7562</c:v>
                </c:pt>
                <c:pt idx="7563">
                  <c:v>7563</c:v>
                </c:pt>
                <c:pt idx="7564">
                  <c:v>7564</c:v>
                </c:pt>
                <c:pt idx="7565">
                  <c:v>7565</c:v>
                </c:pt>
                <c:pt idx="7566">
                  <c:v>7566</c:v>
                </c:pt>
                <c:pt idx="7567">
                  <c:v>7567</c:v>
                </c:pt>
                <c:pt idx="7568">
                  <c:v>7568</c:v>
                </c:pt>
                <c:pt idx="7569">
                  <c:v>7569</c:v>
                </c:pt>
                <c:pt idx="7570">
                  <c:v>7570</c:v>
                </c:pt>
                <c:pt idx="7571">
                  <c:v>7571</c:v>
                </c:pt>
                <c:pt idx="7572">
                  <c:v>7572</c:v>
                </c:pt>
                <c:pt idx="7573">
                  <c:v>7573</c:v>
                </c:pt>
                <c:pt idx="7574">
                  <c:v>7574</c:v>
                </c:pt>
                <c:pt idx="7575">
                  <c:v>7575</c:v>
                </c:pt>
                <c:pt idx="7576">
                  <c:v>7576</c:v>
                </c:pt>
                <c:pt idx="7577">
                  <c:v>7577</c:v>
                </c:pt>
                <c:pt idx="7578">
                  <c:v>7578</c:v>
                </c:pt>
                <c:pt idx="7579">
                  <c:v>7579</c:v>
                </c:pt>
                <c:pt idx="7580">
                  <c:v>7580</c:v>
                </c:pt>
                <c:pt idx="7581">
                  <c:v>7581</c:v>
                </c:pt>
                <c:pt idx="7582">
                  <c:v>7582</c:v>
                </c:pt>
                <c:pt idx="7583">
                  <c:v>7583</c:v>
                </c:pt>
                <c:pt idx="7584">
                  <c:v>7584</c:v>
                </c:pt>
                <c:pt idx="7585">
                  <c:v>7585</c:v>
                </c:pt>
                <c:pt idx="7586">
                  <c:v>7586</c:v>
                </c:pt>
                <c:pt idx="7587">
                  <c:v>7587</c:v>
                </c:pt>
                <c:pt idx="7588">
                  <c:v>7588</c:v>
                </c:pt>
                <c:pt idx="7589">
                  <c:v>7589</c:v>
                </c:pt>
                <c:pt idx="7590">
                  <c:v>7590</c:v>
                </c:pt>
                <c:pt idx="7591">
                  <c:v>7591</c:v>
                </c:pt>
                <c:pt idx="7592">
                  <c:v>7592</c:v>
                </c:pt>
                <c:pt idx="7593">
                  <c:v>7593</c:v>
                </c:pt>
                <c:pt idx="7594">
                  <c:v>7594</c:v>
                </c:pt>
                <c:pt idx="7595">
                  <c:v>7595</c:v>
                </c:pt>
                <c:pt idx="7596">
                  <c:v>7596</c:v>
                </c:pt>
                <c:pt idx="7597">
                  <c:v>7597</c:v>
                </c:pt>
                <c:pt idx="7598">
                  <c:v>7598</c:v>
                </c:pt>
                <c:pt idx="7599">
                  <c:v>7599</c:v>
                </c:pt>
                <c:pt idx="7600">
                  <c:v>7600</c:v>
                </c:pt>
                <c:pt idx="7601">
                  <c:v>7601</c:v>
                </c:pt>
                <c:pt idx="7602">
                  <c:v>7602</c:v>
                </c:pt>
                <c:pt idx="7603">
                  <c:v>7603</c:v>
                </c:pt>
                <c:pt idx="7604">
                  <c:v>7604</c:v>
                </c:pt>
                <c:pt idx="7605">
                  <c:v>7605</c:v>
                </c:pt>
                <c:pt idx="7606">
                  <c:v>7606</c:v>
                </c:pt>
                <c:pt idx="7607">
                  <c:v>7607</c:v>
                </c:pt>
                <c:pt idx="7608">
                  <c:v>7608</c:v>
                </c:pt>
                <c:pt idx="7609">
                  <c:v>7609</c:v>
                </c:pt>
                <c:pt idx="7610">
                  <c:v>7610</c:v>
                </c:pt>
                <c:pt idx="7611">
                  <c:v>7611</c:v>
                </c:pt>
                <c:pt idx="7612">
                  <c:v>7612</c:v>
                </c:pt>
                <c:pt idx="7613">
                  <c:v>7613</c:v>
                </c:pt>
                <c:pt idx="7614">
                  <c:v>7614</c:v>
                </c:pt>
                <c:pt idx="7615">
                  <c:v>7615</c:v>
                </c:pt>
                <c:pt idx="7616">
                  <c:v>7616</c:v>
                </c:pt>
                <c:pt idx="7617">
                  <c:v>7617</c:v>
                </c:pt>
                <c:pt idx="7618">
                  <c:v>7618</c:v>
                </c:pt>
                <c:pt idx="7619">
                  <c:v>7619</c:v>
                </c:pt>
                <c:pt idx="7620">
                  <c:v>7620</c:v>
                </c:pt>
                <c:pt idx="7621">
                  <c:v>7621</c:v>
                </c:pt>
                <c:pt idx="7622">
                  <c:v>7622</c:v>
                </c:pt>
                <c:pt idx="7623">
                  <c:v>7623</c:v>
                </c:pt>
                <c:pt idx="7624">
                  <c:v>7624</c:v>
                </c:pt>
                <c:pt idx="7625">
                  <c:v>7625</c:v>
                </c:pt>
                <c:pt idx="7626">
                  <c:v>7626</c:v>
                </c:pt>
                <c:pt idx="7627">
                  <c:v>7627</c:v>
                </c:pt>
                <c:pt idx="7628">
                  <c:v>7628</c:v>
                </c:pt>
                <c:pt idx="7629">
                  <c:v>7629</c:v>
                </c:pt>
                <c:pt idx="7630">
                  <c:v>7630</c:v>
                </c:pt>
                <c:pt idx="7631">
                  <c:v>7631</c:v>
                </c:pt>
                <c:pt idx="7632">
                  <c:v>7632</c:v>
                </c:pt>
                <c:pt idx="7633">
                  <c:v>7633</c:v>
                </c:pt>
                <c:pt idx="7634">
                  <c:v>7634</c:v>
                </c:pt>
                <c:pt idx="7635">
                  <c:v>7635</c:v>
                </c:pt>
                <c:pt idx="7636">
                  <c:v>7636</c:v>
                </c:pt>
                <c:pt idx="7637">
                  <c:v>7637</c:v>
                </c:pt>
                <c:pt idx="7638">
                  <c:v>7638</c:v>
                </c:pt>
                <c:pt idx="7639">
                  <c:v>7639</c:v>
                </c:pt>
                <c:pt idx="7640">
                  <c:v>7640</c:v>
                </c:pt>
                <c:pt idx="7641">
                  <c:v>7641</c:v>
                </c:pt>
                <c:pt idx="7642">
                  <c:v>7642</c:v>
                </c:pt>
                <c:pt idx="7643">
                  <c:v>7643</c:v>
                </c:pt>
                <c:pt idx="7644">
                  <c:v>7644</c:v>
                </c:pt>
                <c:pt idx="7645">
                  <c:v>7645</c:v>
                </c:pt>
                <c:pt idx="7646">
                  <c:v>7646</c:v>
                </c:pt>
                <c:pt idx="7647">
                  <c:v>7647</c:v>
                </c:pt>
                <c:pt idx="7648">
                  <c:v>7648</c:v>
                </c:pt>
                <c:pt idx="7649">
                  <c:v>7649</c:v>
                </c:pt>
                <c:pt idx="7650">
                  <c:v>7650</c:v>
                </c:pt>
                <c:pt idx="7651">
                  <c:v>7651</c:v>
                </c:pt>
                <c:pt idx="7652">
                  <c:v>7652</c:v>
                </c:pt>
                <c:pt idx="7653">
                  <c:v>7653</c:v>
                </c:pt>
                <c:pt idx="7654">
                  <c:v>7654</c:v>
                </c:pt>
                <c:pt idx="7655">
                  <c:v>7655</c:v>
                </c:pt>
                <c:pt idx="7656">
                  <c:v>7656</c:v>
                </c:pt>
                <c:pt idx="7657">
                  <c:v>7657</c:v>
                </c:pt>
                <c:pt idx="7658">
                  <c:v>7658</c:v>
                </c:pt>
                <c:pt idx="7659">
                  <c:v>7659</c:v>
                </c:pt>
                <c:pt idx="7660">
                  <c:v>7660</c:v>
                </c:pt>
                <c:pt idx="7661">
                  <c:v>7661</c:v>
                </c:pt>
                <c:pt idx="7662">
                  <c:v>7662</c:v>
                </c:pt>
                <c:pt idx="7663">
                  <c:v>7663</c:v>
                </c:pt>
                <c:pt idx="7664">
                  <c:v>7664</c:v>
                </c:pt>
                <c:pt idx="7665">
                  <c:v>7665</c:v>
                </c:pt>
                <c:pt idx="7666">
                  <c:v>7666</c:v>
                </c:pt>
                <c:pt idx="7667">
                  <c:v>7667</c:v>
                </c:pt>
                <c:pt idx="7668">
                  <c:v>7668</c:v>
                </c:pt>
                <c:pt idx="7669">
                  <c:v>7669</c:v>
                </c:pt>
                <c:pt idx="7670">
                  <c:v>7670</c:v>
                </c:pt>
                <c:pt idx="7671">
                  <c:v>7671</c:v>
                </c:pt>
                <c:pt idx="7672">
                  <c:v>7672</c:v>
                </c:pt>
                <c:pt idx="7673">
                  <c:v>7673</c:v>
                </c:pt>
                <c:pt idx="7674">
                  <c:v>7674</c:v>
                </c:pt>
                <c:pt idx="7675">
                  <c:v>7675</c:v>
                </c:pt>
                <c:pt idx="7676">
                  <c:v>7676</c:v>
                </c:pt>
                <c:pt idx="7677">
                  <c:v>7677</c:v>
                </c:pt>
                <c:pt idx="7678">
                  <c:v>7678</c:v>
                </c:pt>
                <c:pt idx="7679">
                  <c:v>7679</c:v>
                </c:pt>
                <c:pt idx="7680">
                  <c:v>7680</c:v>
                </c:pt>
                <c:pt idx="7681">
                  <c:v>7681</c:v>
                </c:pt>
                <c:pt idx="7682">
                  <c:v>7682</c:v>
                </c:pt>
                <c:pt idx="7683">
                  <c:v>7683</c:v>
                </c:pt>
                <c:pt idx="7684">
                  <c:v>7684</c:v>
                </c:pt>
                <c:pt idx="7685">
                  <c:v>7685</c:v>
                </c:pt>
                <c:pt idx="7686">
                  <c:v>7686</c:v>
                </c:pt>
                <c:pt idx="7687">
                  <c:v>7687</c:v>
                </c:pt>
                <c:pt idx="7688">
                  <c:v>7688</c:v>
                </c:pt>
                <c:pt idx="7689">
                  <c:v>7689</c:v>
                </c:pt>
                <c:pt idx="7690">
                  <c:v>7690</c:v>
                </c:pt>
                <c:pt idx="7691">
                  <c:v>7691</c:v>
                </c:pt>
                <c:pt idx="7692">
                  <c:v>7692</c:v>
                </c:pt>
                <c:pt idx="7693">
                  <c:v>7693</c:v>
                </c:pt>
                <c:pt idx="7694">
                  <c:v>7694</c:v>
                </c:pt>
                <c:pt idx="7695">
                  <c:v>7695</c:v>
                </c:pt>
                <c:pt idx="7696">
                  <c:v>7696</c:v>
                </c:pt>
                <c:pt idx="7697">
                  <c:v>7697</c:v>
                </c:pt>
                <c:pt idx="7698">
                  <c:v>7698</c:v>
                </c:pt>
                <c:pt idx="7699">
                  <c:v>7699</c:v>
                </c:pt>
                <c:pt idx="7700">
                  <c:v>7700</c:v>
                </c:pt>
                <c:pt idx="7701">
                  <c:v>7701</c:v>
                </c:pt>
                <c:pt idx="7702">
                  <c:v>7702</c:v>
                </c:pt>
                <c:pt idx="7703">
                  <c:v>7703</c:v>
                </c:pt>
                <c:pt idx="7704">
                  <c:v>7704</c:v>
                </c:pt>
                <c:pt idx="7705">
                  <c:v>7705</c:v>
                </c:pt>
                <c:pt idx="7706">
                  <c:v>7706</c:v>
                </c:pt>
                <c:pt idx="7707">
                  <c:v>7707</c:v>
                </c:pt>
                <c:pt idx="7708">
                  <c:v>7708</c:v>
                </c:pt>
                <c:pt idx="7709">
                  <c:v>7709</c:v>
                </c:pt>
                <c:pt idx="7710">
                  <c:v>7710</c:v>
                </c:pt>
                <c:pt idx="7711">
                  <c:v>7711</c:v>
                </c:pt>
                <c:pt idx="7712">
                  <c:v>7712</c:v>
                </c:pt>
                <c:pt idx="7713">
                  <c:v>7713</c:v>
                </c:pt>
                <c:pt idx="7714">
                  <c:v>7714</c:v>
                </c:pt>
                <c:pt idx="7715">
                  <c:v>7715</c:v>
                </c:pt>
                <c:pt idx="7716">
                  <c:v>7716</c:v>
                </c:pt>
                <c:pt idx="7717">
                  <c:v>7717</c:v>
                </c:pt>
                <c:pt idx="7718">
                  <c:v>7718</c:v>
                </c:pt>
                <c:pt idx="7719">
                  <c:v>7719</c:v>
                </c:pt>
                <c:pt idx="7720">
                  <c:v>7720</c:v>
                </c:pt>
                <c:pt idx="7721">
                  <c:v>7721</c:v>
                </c:pt>
                <c:pt idx="7722">
                  <c:v>7722</c:v>
                </c:pt>
                <c:pt idx="7723">
                  <c:v>7723</c:v>
                </c:pt>
                <c:pt idx="7724">
                  <c:v>7724</c:v>
                </c:pt>
                <c:pt idx="7725">
                  <c:v>7725</c:v>
                </c:pt>
                <c:pt idx="7726">
                  <c:v>7726</c:v>
                </c:pt>
                <c:pt idx="7727">
                  <c:v>7727</c:v>
                </c:pt>
                <c:pt idx="7728">
                  <c:v>7728</c:v>
                </c:pt>
                <c:pt idx="7729">
                  <c:v>7729</c:v>
                </c:pt>
                <c:pt idx="7730">
                  <c:v>7730</c:v>
                </c:pt>
                <c:pt idx="7731">
                  <c:v>7731</c:v>
                </c:pt>
                <c:pt idx="7732">
                  <c:v>7732</c:v>
                </c:pt>
                <c:pt idx="7733">
                  <c:v>7733</c:v>
                </c:pt>
                <c:pt idx="7734">
                  <c:v>7734</c:v>
                </c:pt>
                <c:pt idx="7735">
                  <c:v>7735</c:v>
                </c:pt>
                <c:pt idx="7736">
                  <c:v>7736</c:v>
                </c:pt>
                <c:pt idx="7737">
                  <c:v>7737</c:v>
                </c:pt>
                <c:pt idx="7738">
                  <c:v>7738</c:v>
                </c:pt>
                <c:pt idx="7739">
                  <c:v>7739</c:v>
                </c:pt>
                <c:pt idx="7740">
                  <c:v>7740</c:v>
                </c:pt>
                <c:pt idx="7741">
                  <c:v>7741</c:v>
                </c:pt>
                <c:pt idx="7742">
                  <c:v>7742</c:v>
                </c:pt>
                <c:pt idx="7743">
                  <c:v>7743</c:v>
                </c:pt>
                <c:pt idx="7744">
                  <c:v>7744</c:v>
                </c:pt>
                <c:pt idx="7745">
                  <c:v>7745</c:v>
                </c:pt>
                <c:pt idx="7746">
                  <c:v>7746</c:v>
                </c:pt>
                <c:pt idx="7747">
                  <c:v>7747</c:v>
                </c:pt>
                <c:pt idx="7748">
                  <c:v>7748</c:v>
                </c:pt>
                <c:pt idx="7749">
                  <c:v>7749</c:v>
                </c:pt>
                <c:pt idx="7750">
                  <c:v>7750</c:v>
                </c:pt>
                <c:pt idx="7751">
                  <c:v>7751</c:v>
                </c:pt>
                <c:pt idx="7752">
                  <c:v>7752</c:v>
                </c:pt>
                <c:pt idx="7753">
                  <c:v>7753</c:v>
                </c:pt>
                <c:pt idx="7754">
                  <c:v>7754</c:v>
                </c:pt>
                <c:pt idx="7755">
                  <c:v>7755</c:v>
                </c:pt>
                <c:pt idx="7756">
                  <c:v>7756</c:v>
                </c:pt>
                <c:pt idx="7757">
                  <c:v>7757</c:v>
                </c:pt>
                <c:pt idx="7758">
                  <c:v>7758</c:v>
                </c:pt>
                <c:pt idx="7759">
                  <c:v>7759</c:v>
                </c:pt>
                <c:pt idx="7760">
                  <c:v>7760</c:v>
                </c:pt>
                <c:pt idx="7761">
                  <c:v>7761</c:v>
                </c:pt>
                <c:pt idx="7762">
                  <c:v>7762</c:v>
                </c:pt>
                <c:pt idx="7763">
                  <c:v>7763</c:v>
                </c:pt>
                <c:pt idx="7764">
                  <c:v>7764</c:v>
                </c:pt>
                <c:pt idx="7765">
                  <c:v>7765</c:v>
                </c:pt>
                <c:pt idx="7766">
                  <c:v>7766</c:v>
                </c:pt>
                <c:pt idx="7767">
                  <c:v>7767</c:v>
                </c:pt>
                <c:pt idx="7768">
                  <c:v>7768</c:v>
                </c:pt>
                <c:pt idx="7769">
                  <c:v>7769</c:v>
                </c:pt>
                <c:pt idx="7770">
                  <c:v>7770</c:v>
                </c:pt>
                <c:pt idx="7771">
                  <c:v>7771</c:v>
                </c:pt>
                <c:pt idx="7772">
                  <c:v>7772</c:v>
                </c:pt>
                <c:pt idx="7773">
                  <c:v>7773</c:v>
                </c:pt>
                <c:pt idx="7774">
                  <c:v>7774</c:v>
                </c:pt>
                <c:pt idx="7775">
                  <c:v>7775</c:v>
                </c:pt>
                <c:pt idx="7776">
                  <c:v>7776</c:v>
                </c:pt>
                <c:pt idx="7777">
                  <c:v>7777</c:v>
                </c:pt>
                <c:pt idx="7778">
                  <c:v>7778</c:v>
                </c:pt>
                <c:pt idx="7779">
                  <c:v>7779</c:v>
                </c:pt>
                <c:pt idx="7780">
                  <c:v>7780</c:v>
                </c:pt>
                <c:pt idx="7781">
                  <c:v>7781</c:v>
                </c:pt>
                <c:pt idx="7782">
                  <c:v>7782</c:v>
                </c:pt>
                <c:pt idx="7783">
                  <c:v>7783</c:v>
                </c:pt>
                <c:pt idx="7784">
                  <c:v>7784</c:v>
                </c:pt>
                <c:pt idx="7785">
                  <c:v>7785</c:v>
                </c:pt>
                <c:pt idx="7786">
                  <c:v>7786</c:v>
                </c:pt>
                <c:pt idx="7787">
                  <c:v>7787</c:v>
                </c:pt>
                <c:pt idx="7788">
                  <c:v>7788</c:v>
                </c:pt>
                <c:pt idx="7789">
                  <c:v>7789</c:v>
                </c:pt>
                <c:pt idx="7790">
                  <c:v>7790</c:v>
                </c:pt>
                <c:pt idx="7791">
                  <c:v>7791</c:v>
                </c:pt>
                <c:pt idx="7792">
                  <c:v>7792</c:v>
                </c:pt>
                <c:pt idx="7793">
                  <c:v>7793</c:v>
                </c:pt>
                <c:pt idx="7794">
                  <c:v>7794</c:v>
                </c:pt>
                <c:pt idx="7795">
                  <c:v>7795</c:v>
                </c:pt>
                <c:pt idx="7796">
                  <c:v>7796</c:v>
                </c:pt>
                <c:pt idx="7797">
                  <c:v>7797</c:v>
                </c:pt>
                <c:pt idx="7798">
                  <c:v>7798</c:v>
                </c:pt>
                <c:pt idx="7799">
                  <c:v>7799</c:v>
                </c:pt>
                <c:pt idx="7800">
                  <c:v>7800</c:v>
                </c:pt>
                <c:pt idx="7801">
                  <c:v>7801</c:v>
                </c:pt>
                <c:pt idx="7802">
                  <c:v>7802</c:v>
                </c:pt>
                <c:pt idx="7803">
                  <c:v>7803</c:v>
                </c:pt>
                <c:pt idx="7804">
                  <c:v>7804</c:v>
                </c:pt>
                <c:pt idx="7805">
                  <c:v>7805</c:v>
                </c:pt>
                <c:pt idx="7806">
                  <c:v>7806</c:v>
                </c:pt>
                <c:pt idx="7807">
                  <c:v>7807</c:v>
                </c:pt>
                <c:pt idx="7808">
                  <c:v>7808</c:v>
                </c:pt>
                <c:pt idx="7809">
                  <c:v>7809</c:v>
                </c:pt>
                <c:pt idx="7810">
                  <c:v>7810</c:v>
                </c:pt>
                <c:pt idx="7811">
                  <c:v>7811</c:v>
                </c:pt>
                <c:pt idx="7812">
                  <c:v>7812</c:v>
                </c:pt>
                <c:pt idx="7813">
                  <c:v>7813</c:v>
                </c:pt>
                <c:pt idx="7814">
                  <c:v>7814</c:v>
                </c:pt>
                <c:pt idx="7815">
                  <c:v>7815</c:v>
                </c:pt>
                <c:pt idx="7816">
                  <c:v>7816</c:v>
                </c:pt>
                <c:pt idx="7817">
                  <c:v>7817</c:v>
                </c:pt>
                <c:pt idx="7818">
                  <c:v>7818</c:v>
                </c:pt>
                <c:pt idx="7819">
                  <c:v>7819</c:v>
                </c:pt>
                <c:pt idx="7820">
                  <c:v>7820</c:v>
                </c:pt>
                <c:pt idx="7821">
                  <c:v>7821</c:v>
                </c:pt>
                <c:pt idx="7822">
                  <c:v>7822</c:v>
                </c:pt>
                <c:pt idx="7823">
                  <c:v>7823</c:v>
                </c:pt>
                <c:pt idx="7824">
                  <c:v>7824</c:v>
                </c:pt>
                <c:pt idx="7825">
                  <c:v>7825</c:v>
                </c:pt>
                <c:pt idx="7826">
                  <c:v>7826</c:v>
                </c:pt>
                <c:pt idx="7827">
                  <c:v>7827</c:v>
                </c:pt>
                <c:pt idx="7828">
                  <c:v>7828</c:v>
                </c:pt>
                <c:pt idx="7829">
                  <c:v>7829</c:v>
                </c:pt>
                <c:pt idx="7830">
                  <c:v>7830</c:v>
                </c:pt>
                <c:pt idx="7831">
                  <c:v>7831</c:v>
                </c:pt>
                <c:pt idx="7832">
                  <c:v>7832</c:v>
                </c:pt>
                <c:pt idx="7833">
                  <c:v>7833</c:v>
                </c:pt>
                <c:pt idx="7834">
                  <c:v>7834</c:v>
                </c:pt>
                <c:pt idx="7835">
                  <c:v>7835</c:v>
                </c:pt>
                <c:pt idx="7836">
                  <c:v>7836</c:v>
                </c:pt>
                <c:pt idx="7837">
                  <c:v>7837</c:v>
                </c:pt>
                <c:pt idx="7838">
                  <c:v>7838</c:v>
                </c:pt>
                <c:pt idx="7839">
                  <c:v>7839</c:v>
                </c:pt>
                <c:pt idx="7840">
                  <c:v>7840</c:v>
                </c:pt>
                <c:pt idx="7841">
                  <c:v>7841</c:v>
                </c:pt>
                <c:pt idx="7842">
                  <c:v>7842</c:v>
                </c:pt>
                <c:pt idx="7843">
                  <c:v>7843</c:v>
                </c:pt>
                <c:pt idx="7844">
                  <c:v>7844</c:v>
                </c:pt>
                <c:pt idx="7845">
                  <c:v>7845</c:v>
                </c:pt>
                <c:pt idx="7846">
                  <c:v>7846</c:v>
                </c:pt>
                <c:pt idx="7847">
                  <c:v>7847</c:v>
                </c:pt>
                <c:pt idx="7848">
                  <c:v>7848</c:v>
                </c:pt>
                <c:pt idx="7849">
                  <c:v>7849</c:v>
                </c:pt>
                <c:pt idx="7850">
                  <c:v>7850</c:v>
                </c:pt>
                <c:pt idx="7851">
                  <c:v>7851</c:v>
                </c:pt>
                <c:pt idx="7852">
                  <c:v>7852</c:v>
                </c:pt>
                <c:pt idx="7853">
                  <c:v>7853</c:v>
                </c:pt>
                <c:pt idx="7854">
                  <c:v>7854</c:v>
                </c:pt>
                <c:pt idx="7855">
                  <c:v>7855</c:v>
                </c:pt>
                <c:pt idx="7856">
                  <c:v>7856</c:v>
                </c:pt>
                <c:pt idx="7857">
                  <c:v>7857</c:v>
                </c:pt>
                <c:pt idx="7858">
                  <c:v>7858</c:v>
                </c:pt>
                <c:pt idx="7859">
                  <c:v>7859</c:v>
                </c:pt>
                <c:pt idx="7860">
                  <c:v>7860</c:v>
                </c:pt>
                <c:pt idx="7861">
                  <c:v>7861</c:v>
                </c:pt>
                <c:pt idx="7862">
                  <c:v>7862</c:v>
                </c:pt>
                <c:pt idx="7863">
                  <c:v>7863</c:v>
                </c:pt>
                <c:pt idx="7864">
                  <c:v>7864</c:v>
                </c:pt>
                <c:pt idx="7865">
                  <c:v>7865</c:v>
                </c:pt>
                <c:pt idx="7866">
                  <c:v>7866</c:v>
                </c:pt>
                <c:pt idx="7867">
                  <c:v>7867</c:v>
                </c:pt>
                <c:pt idx="7868">
                  <c:v>7868</c:v>
                </c:pt>
                <c:pt idx="7869">
                  <c:v>7869</c:v>
                </c:pt>
                <c:pt idx="7870">
                  <c:v>7870</c:v>
                </c:pt>
                <c:pt idx="7871">
                  <c:v>7871</c:v>
                </c:pt>
                <c:pt idx="7872">
                  <c:v>7872</c:v>
                </c:pt>
                <c:pt idx="7873">
                  <c:v>7873</c:v>
                </c:pt>
                <c:pt idx="7874">
                  <c:v>7874</c:v>
                </c:pt>
                <c:pt idx="7875">
                  <c:v>7875</c:v>
                </c:pt>
                <c:pt idx="7876">
                  <c:v>7876</c:v>
                </c:pt>
                <c:pt idx="7877">
                  <c:v>7877</c:v>
                </c:pt>
                <c:pt idx="7878">
                  <c:v>7878</c:v>
                </c:pt>
                <c:pt idx="7879">
                  <c:v>7879</c:v>
                </c:pt>
                <c:pt idx="7880">
                  <c:v>7880</c:v>
                </c:pt>
                <c:pt idx="7881">
                  <c:v>7881</c:v>
                </c:pt>
                <c:pt idx="7882">
                  <c:v>7882</c:v>
                </c:pt>
                <c:pt idx="7883">
                  <c:v>7883</c:v>
                </c:pt>
                <c:pt idx="7884">
                  <c:v>7884</c:v>
                </c:pt>
                <c:pt idx="7885">
                  <c:v>7885</c:v>
                </c:pt>
                <c:pt idx="7886">
                  <c:v>7886</c:v>
                </c:pt>
                <c:pt idx="7887">
                  <c:v>7887</c:v>
                </c:pt>
                <c:pt idx="7888">
                  <c:v>7888</c:v>
                </c:pt>
                <c:pt idx="7889">
                  <c:v>7889</c:v>
                </c:pt>
                <c:pt idx="7890">
                  <c:v>7890</c:v>
                </c:pt>
                <c:pt idx="7891">
                  <c:v>7891</c:v>
                </c:pt>
                <c:pt idx="7892">
                  <c:v>7892</c:v>
                </c:pt>
                <c:pt idx="7893">
                  <c:v>7893</c:v>
                </c:pt>
                <c:pt idx="7894">
                  <c:v>7894</c:v>
                </c:pt>
                <c:pt idx="7895">
                  <c:v>7895</c:v>
                </c:pt>
                <c:pt idx="7896">
                  <c:v>7896</c:v>
                </c:pt>
                <c:pt idx="7897">
                  <c:v>7897</c:v>
                </c:pt>
                <c:pt idx="7898">
                  <c:v>7898</c:v>
                </c:pt>
                <c:pt idx="7899">
                  <c:v>7899</c:v>
                </c:pt>
                <c:pt idx="7900">
                  <c:v>7900</c:v>
                </c:pt>
                <c:pt idx="7901">
                  <c:v>7901</c:v>
                </c:pt>
                <c:pt idx="7902">
                  <c:v>7902</c:v>
                </c:pt>
                <c:pt idx="7903">
                  <c:v>7903</c:v>
                </c:pt>
                <c:pt idx="7904">
                  <c:v>7904</c:v>
                </c:pt>
                <c:pt idx="7905">
                  <c:v>7905</c:v>
                </c:pt>
                <c:pt idx="7906">
                  <c:v>7906</c:v>
                </c:pt>
                <c:pt idx="7907">
                  <c:v>7907</c:v>
                </c:pt>
                <c:pt idx="7908">
                  <c:v>7908</c:v>
                </c:pt>
                <c:pt idx="7909">
                  <c:v>7909</c:v>
                </c:pt>
                <c:pt idx="7910">
                  <c:v>7910</c:v>
                </c:pt>
                <c:pt idx="7911">
                  <c:v>7911</c:v>
                </c:pt>
                <c:pt idx="7912">
                  <c:v>7912</c:v>
                </c:pt>
                <c:pt idx="7913">
                  <c:v>7913</c:v>
                </c:pt>
                <c:pt idx="7914">
                  <c:v>7914</c:v>
                </c:pt>
                <c:pt idx="7915">
                  <c:v>7915</c:v>
                </c:pt>
                <c:pt idx="7916">
                  <c:v>7916</c:v>
                </c:pt>
                <c:pt idx="7917">
                  <c:v>7917</c:v>
                </c:pt>
                <c:pt idx="7918">
                  <c:v>7918</c:v>
                </c:pt>
                <c:pt idx="7919">
                  <c:v>7919</c:v>
                </c:pt>
                <c:pt idx="7920">
                  <c:v>7920</c:v>
                </c:pt>
                <c:pt idx="7921">
                  <c:v>7921</c:v>
                </c:pt>
                <c:pt idx="7922">
                  <c:v>7922</c:v>
                </c:pt>
                <c:pt idx="7923">
                  <c:v>7923</c:v>
                </c:pt>
                <c:pt idx="7924">
                  <c:v>7924</c:v>
                </c:pt>
                <c:pt idx="7925">
                  <c:v>7925</c:v>
                </c:pt>
                <c:pt idx="7926">
                  <c:v>7926</c:v>
                </c:pt>
                <c:pt idx="7927">
                  <c:v>7927</c:v>
                </c:pt>
                <c:pt idx="7928">
                  <c:v>7928</c:v>
                </c:pt>
                <c:pt idx="7929">
                  <c:v>7929</c:v>
                </c:pt>
                <c:pt idx="7930">
                  <c:v>7930</c:v>
                </c:pt>
                <c:pt idx="7931">
                  <c:v>7931</c:v>
                </c:pt>
                <c:pt idx="7932">
                  <c:v>7932</c:v>
                </c:pt>
                <c:pt idx="7933">
                  <c:v>7933</c:v>
                </c:pt>
                <c:pt idx="7934">
                  <c:v>7934</c:v>
                </c:pt>
                <c:pt idx="7935">
                  <c:v>7935</c:v>
                </c:pt>
                <c:pt idx="7936">
                  <c:v>7936</c:v>
                </c:pt>
                <c:pt idx="7937">
                  <c:v>7937</c:v>
                </c:pt>
                <c:pt idx="7938">
                  <c:v>7938</c:v>
                </c:pt>
                <c:pt idx="7939">
                  <c:v>7939</c:v>
                </c:pt>
                <c:pt idx="7940">
                  <c:v>7940</c:v>
                </c:pt>
                <c:pt idx="7941">
                  <c:v>7941</c:v>
                </c:pt>
                <c:pt idx="7942">
                  <c:v>7942</c:v>
                </c:pt>
                <c:pt idx="7943">
                  <c:v>7943</c:v>
                </c:pt>
                <c:pt idx="7944">
                  <c:v>7944</c:v>
                </c:pt>
                <c:pt idx="7945">
                  <c:v>7945</c:v>
                </c:pt>
                <c:pt idx="7946">
                  <c:v>7946</c:v>
                </c:pt>
                <c:pt idx="7947">
                  <c:v>7947</c:v>
                </c:pt>
                <c:pt idx="7948">
                  <c:v>7948</c:v>
                </c:pt>
                <c:pt idx="7949">
                  <c:v>7949</c:v>
                </c:pt>
                <c:pt idx="7950">
                  <c:v>7950</c:v>
                </c:pt>
                <c:pt idx="7951">
                  <c:v>7951</c:v>
                </c:pt>
                <c:pt idx="7952">
                  <c:v>7952</c:v>
                </c:pt>
                <c:pt idx="7953">
                  <c:v>7953</c:v>
                </c:pt>
                <c:pt idx="7954">
                  <c:v>7954</c:v>
                </c:pt>
                <c:pt idx="7955">
                  <c:v>7955</c:v>
                </c:pt>
                <c:pt idx="7956">
                  <c:v>7956</c:v>
                </c:pt>
                <c:pt idx="7957">
                  <c:v>7957</c:v>
                </c:pt>
                <c:pt idx="7958">
                  <c:v>7958</c:v>
                </c:pt>
                <c:pt idx="7959">
                  <c:v>7959</c:v>
                </c:pt>
                <c:pt idx="7960">
                  <c:v>7960</c:v>
                </c:pt>
                <c:pt idx="7961">
                  <c:v>7961</c:v>
                </c:pt>
                <c:pt idx="7962">
                  <c:v>7962</c:v>
                </c:pt>
                <c:pt idx="7963">
                  <c:v>7963</c:v>
                </c:pt>
                <c:pt idx="7964">
                  <c:v>7964</c:v>
                </c:pt>
                <c:pt idx="7965">
                  <c:v>7965</c:v>
                </c:pt>
                <c:pt idx="7966">
                  <c:v>7966</c:v>
                </c:pt>
                <c:pt idx="7967">
                  <c:v>7967</c:v>
                </c:pt>
                <c:pt idx="7968">
                  <c:v>7968</c:v>
                </c:pt>
                <c:pt idx="7969">
                  <c:v>7969</c:v>
                </c:pt>
                <c:pt idx="7970">
                  <c:v>7970</c:v>
                </c:pt>
                <c:pt idx="7971">
                  <c:v>7971</c:v>
                </c:pt>
                <c:pt idx="7972">
                  <c:v>7972</c:v>
                </c:pt>
                <c:pt idx="7973">
                  <c:v>7973</c:v>
                </c:pt>
                <c:pt idx="7974">
                  <c:v>7974</c:v>
                </c:pt>
                <c:pt idx="7975">
                  <c:v>7975</c:v>
                </c:pt>
                <c:pt idx="7976">
                  <c:v>7976</c:v>
                </c:pt>
                <c:pt idx="7977">
                  <c:v>7977</c:v>
                </c:pt>
                <c:pt idx="7978">
                  <c:v>7978</c:v>
                </c:pt>
                <c:pt idx="7979">
                  <c:v>7979</c:v>
                </c:pt>
                <c:pt idx="7980">
                  <c:v>7980</c:v>
                </c:pt>
                <c:pt idx="7981">
                  <c:v>7981</c:v>
                </c:pt>
                <c:pt idx="7982">
                  <c:v>7982</c:v>
                </c:pt>
                <c:pt idx="7983">
                  <c:v>7983</c:v>
                </c:pt>
                <c:pt idx="7984">
                  <c:v>7984</c:v>
                </c:pt>
                <c:pt idx="7985">
                  <c:v>7985</c:v>
                </c:pt>
                <c:pt idx="7986">
                  <c:v>7986</c:v>
                </c:pt>
                <c:pt idx="7987">
                  <c:v>7987</c:v>
                </c:pt>
                <c:pt idx="7988">
                  <c:v>7988</c:v>
                </c:pt>
                <c:pt idx="7989">
                  <c:v>7989</c:v>
                </c:pt>
                <c:pt idx="7990">
                  <c:v>7990</c:v>
                </c:pt>
                <c:pt idx="7991">
                  <c:v>7991</c:v>
                </c:pt>
                <c:pt idx="7992">
                  <c:v>7992</c:v>
                </c:pt>
                <c:pt idx="7993">
                  <c:v>7993</c:v>
                </c:pt>
                <c:pt idx="7994">
                  <c:v>7994</c:v>
                </c:pt>
                <c:pt idx="7995">
                  <c:v>7995</c:v>
                </c:pt>
                <c:pt idx="7996">
                  <c:v>7996</c:v>
                </c:pt>
                <c:pt idx="7997">
                  <c:v>7997</c:v>
                </c:pt>
                <c:pt idx="7998">
                  <c:v>7998</c:v>
                </c:pt>
                <c:pt idx="7999">
                  <c:v>7999</c:v>
                </c:pt>
                <c:pt idx="8000">
                  <c:v>8000</c:v>
                </c:pt>
                <c:pt idx="8001">
                  <c:v>8001</c:v>
                </c:pt>
                <c:pt idx="8002">
                  <c:v>8002</c:v>
                </c:pt>
                <c:pt idx="8003">
                  <c:v>8003</c:v>
                </c:pt>
                <c:pt idx="8004">
                  <c:v>8004</c:v>
                </c:pt>
                <c:pt idx="8005">
                  <c:v>8005</c:v>
                </c:pt>
                <c:pt idx="8006">
                  <c:v>8006</c:v>
                </c:pt>
                <c:pt idx="8007">
                  <c:v>8007</c:v>
                </c:pt>
                <c:pt idx="8008">
                  <c:v>8008</c:v>
                </c:pt>
                <c:pt idx="8009">
                  <c:v>8009</c:v>
                </c:pt>
                <c:pt idx="8010">
                  <c:v>8010</c:v>
                </c:pt>
                <c:pt idx="8011">
                  <c:v>8011</c:v>
                </c:pt>
                <c:pt idx="8012">
                  <c:v>8012</c:v>
                </c:pt>
                <c:pt idx="8013">
                  <c:v>8013</c:v>
                </c:pt>
                <c:pt idx="8014">
                  <c:v>8014</c:v>
                </c:pt>
                <c:pt idx="8015">
                  <c:v>8015</c:v>
                </c:pt>
                <c:pt idx="8016">
                  <c:v>8016</c:v>
                </c:pt>
                <c:pt idx="8017">
                  <c:v>8017</c:v>
                </c:pt>
                <c:pt idx="8018">
                  <c:v>8018</c:v>
                </c:pt>
                <c:pt idx="8019">
                  <c:v>8019</c:v>
                </c:pt>
                <c:pt idx="8020">
                  <c:v>8020</c:v>
                </c:pt>
                <c:pt idx="8021">
                  <c:v>8021</c:v>
                </c:pt>
                <c:pt idx="8022">
                  <c:v>8022</c:v>
                </c:pt>
                <c:pt idx="8023">
                  <c:v>8023</c:v>
                </c:pt>
                <c:pt idx="8024">
                  <c:v>8024</c:v>
                </c:pt>
                <c:pt idx="8025">
                  <c:v>8025</c:v>
                </c:pt>
                <c:pt idx="8026">
                  <c:v>8026</c:v>
                </c:pt>
                <c:pt idx="8027">
                  <c:v>8027</c:v>
                </c:pt>
                <c:pt idx="8028">
                  <c:v>8028</c:v>
                </c:pt>
                <c:pt idx="8029">
                  <c:v>8029</c:v>
                </c:pt>
                <c:pt idx="8030">
                  <c:v>8030</c:v>
                </c:pt>
                <c:pt idx="8031">
                  <c:v>8031</c:v>
                </c:pt>
                <c:pt idx="8032">
                  <c:v>8032</c:v>
                </c:pt>
                <c:pt idx="8033">
                  <c:v>8033</c:v>
                </c:pt>
                <c:pt idx="8034">
                  <c:v>8034</c:v>
                </c:pt>
                <c:pt idx="8035">
                  <c:v>8035</c:v>
                </c:pt>
                <c:pt idx="8036">
                  <c:v>8036</c:v>
                </c:pt>
                <c:pt idx="8037">
                  <c:v>8037</c:v>
                </c:pt>
                <c:pt idx="8038">
                  <c:v>8038</c:v>
                </c:pt>
                <c:pt idx="8039">
                  <c:v>8039</c:v>
                </c:pt>
                <c:pt idx="8040">
                  <c:v>8040</c:v>
                </c:pt>
                <c:pt idx="8041">
                  <c:v>8041</c:v>
                </c:pt>
                <c:pt idx="8042">
                  <c:v>8042</c:v>
                </c:pt>
                <c:pt idx="8043">
                  <c:v>8043</c:v>
                </c:pt>
                <c:pt idx="8044">
                  <c:v>8044</c:v>
                </c:pt>
                <c:pt idx="8045">
                  <c:v>8045</c:v>
                </c:pt>
                <c:pt idx="8046">
                  <c:v>8046</c:v>
                </c:pt>
                <c:pt idx="8047">
                  <c:v>8047</c:v>
                </c:pt>
                <c:pt idx="8048">
                  <c:v>8048</c:v>
                </c:pt>
                <c:pt idx="8049">
                  <c:v>8049</c:v>
                </c:pt>
                <c:pt idx="8050">
                  <c:v>8050</c:v>
                </c:pt>
                <c:pt idx="8051">
                  <c:v>8051</c:v>
                </c:pt>
                <c:pt idx="8052">
                  <c:v>8052</c:v>
                </c:pt>
                <c:pt idx="8053">
                  <c:v>8053</c:v>
                </c:pt>
                <c:pt idx="8054">
                  <c:v>8054</c:v>
                </c:pt>
                <c:pt idx="8055">
                  <c:v>8055</c:v>
                </c:pt>
                <c:pt idx="8056">
                  <c:v>8056</c:v>
                </c:pt>
                <c:pt idx="8057">
                  <c:v>8057</c:v>
                </c:pt>
                <c:pt idx="8058">
                  <c:v>8058</c:v>
                </c:pt>
                <c:pt idx="8059">
                  <c:v>8059</c:v>
                </c:pt>
                <c:pt idx="8060">
                  <c:v>8060</c:v>
                </c:pt>
                <c:pt idx="8061">
                  <c:v>8061</c:v>
                </c:pt>
                <c:pt idx="8062">
                  <c:v>8062</c:v>
                </c:pt>
                <c:pt idx="8063">
                  <c:v>8063</c:v>
                </c:pt>
                <c:pt idx="8064">
                  <c:v>8064</c:v>
                </c:pt>
                <c:pt idx="8065">
                  <c:v>8065</c:v>
                </c:pt>
                <c:pt idx="8066">
                  <c:v>8066</c:v>
                </c:pt>
                <c:pt idx="8067">
                  <c:v>8067</c:v>
                </c:pt>
                <c:pt idx="8068">
                  <c:v>8068</c:v>
                </c:pt>
                <c:pt idx="8069">
                  <c:v>8069</c:v>
                </c:pt>
                <c:pt idx="8070">
                  <c:v>8070</c:v>
                </c:pt>
                <c:pt idx="8071">
                  <c:v>8071</c:v>
                </c:pt>
                <c:pt idx="8072">
                  <c:v>8072</c:v>
                </c:pt>
                <c:pt idx="8073">
                  <c:v>8073</c:v>
                </c:pt>
                <c:pt idx="8074">
                  <c:v>8074</c:v>
                </c:pt>
                <c:pt idx="8075">
                  <c:v>8075</c:v>
                </c:pt>
                <c:pt idx="8076">
                  <c:v>8076</c:v>
                </c:pt>
                <c:pt idx="8077">
                  <c:v>8077</c:v>
                </c:pt>
                <c:pt idx="8078">
                  <c:v>8078</c:v>
                </c:pt>
                <c:pt idx="8079">
                  <c:v>8079</c:v>
                </c:pt>
                <c:pt idx="8080">
                  <c:v>8080</c:v>
                </c:pt>
                <c:pt idx="8081">
                  <c:v>8081</c:v>
                </c:pt>
                <c:pt idx="8082">
                  <c:v>8082</c:v>
                </c:pt>
                <c:pt idx="8083">
                  <c:v>8083</c:v>
                </c:pt>
                <c:pt idx="8084">
                  <c:v>8084</c:v>
                </c:pt>
                <c:pt idx="8085">
                  <c:v>8085</c:v>
                </c:pt>
                <c:pt idx="8086">
                  <c:v>8086</c:v>
                </c:pt>
                <c:pt idx="8087">
                  <c:v>8087</c:v>
                </c:pt>
                <c:pt idx="8088">
                  <c:v>8088</c:v>
                </c:pt>
                <c:pt idx="8089">
                  <c:v>8089</c:v>
                </c:pt>
                <c:pt idx="8090">
                  <c:v>8090</c:v>
                </c:pt>
                <c:pt idx="8091">
                  <c:v>8091</c:v>
                </c:pt>
                <c:pt idx="8092">
                  <c:v>8092</c:v>
                </c:pt>
                <c:pt idx="8093">
                  <c:v>8093</c:v>
                </c:pt>
                <c:pt idx="8094">
                  <c:v>8094</c:v>
                </c:pt>
                <c:pt idx="8095">
                  <c:v>8095</c:v>
                </c:pt>
                <c:pt idx="8096">
                  <c:v>8096</c:v>
                </c:pt>
                <c:pt idx="8097">
                  <c:v>8097</c:v>
                </c:pt>
                <c:pt idx="8098">
                  <c:v>8098</c:v>
                </c:pt>
                <c:pt idx="8099">
                  <c:v>8099</c:v>
                </c:pt>
                <c:pt idx="8100">
                  <c:v>8100</c:v>
                </c:pt>
                <c:pt idx="8101">
                  <c:v>8101</c:v>
                </c:pt>
                <c:pt idx="8102">
                  <c:v>8102</c:v>
                </c:pt>
                <c:pt idx="8103">
                  <c:v>8103</c:v>
                </c:pt>
                <c:pt idx="8104">
                  <c:v>8104</c:v>
                </c:pt>
                <c:pt idx="8105">
                  <c:v>8105</c:v>
                </c:pt>
                <c:pt idx="8106">
                  <c:v>8106</c:v>
                </c:pt>
                <c:pt idx="8107">
                  <c:v>8107</c:v>
                </c:pt>
                <c:pt idx="8108">
                  <c:v>8108</c:v>
                </c:pt>
                <c:pt idx="8109">
                  <c:v>8109</c:v>
                </c:pt>
                <c:pt idx="8110">
                  <c:v>8110</c:v>
                </c:pt>
                <c:pt idx="8111">
                  <c:v>8111</c:v>
                </c:pt>
                <c:pt idx="8112">
                  <c:v>8112</c:v>
                </c:pt>
                <c:pt idx="8113">
                  <c:v>8113</c:v>
                </c:pt>
                <c:pt idx="8114">
                  <c:v>8114</c:v>
                </c:pt>
                <c:pt idx="8115">
                  <c:v>8115</c:v>
                </c:pt>
                <c:pt idx="8116">
                  <c:v>8116</c:v>
                </c:pt>
                <c:pt idx="8117">
                  <c:v>8117</c:v>
                </c:pt>
                <c:pt idx="8118">
                  <c:v>8118</c:v>
                </c:pt>
                <c:pt idx="8119">
                  <c:v>8119</c:v>
                </c:pt>
                <c:pt idx="8120">
                  <c:v>8120</c:v>
                </c:pt>
                <c:pt idx="8121">
                  <c:v>8121</c:v>
                </c:pt>
                <c:pt idx="8122">
                  <c:v>8122</c:v>
                </c:pt>
                <c:pt idx="8123">
                  <c:v>8123</c:v>
                </c:pt>
                <c:pt idx="8124">
                  <c:v>8124</c:v>
                </c:pt>
                <c:pt idx="8125">
                  <c:v>8125</c:v>
                </c:pt>
                <c:pt idx="8126">
                  <c:v>8126</c:v>
                </c:pt>
                <c:pt idx="8127">
                  <c:v>8127</c:v>
                </c:pt>
                <c:pt idx="8128">
                  <c:v>8128</c:v>
                </c:pt>
                <c:pt idx="8129">
                  <c:v>8129</c:v>
                </c:pt>
                <c:pt idx="8130">
                  <c:v>8130</c:v>
                </c:pt>
                <c:pt idx="8131">
                  <c:v>8131</c:v>
                </c:pt>
                <c:pt idx="8132">
                  <c:v>8132</c:v>
                </c:pt>
                <c:pt idx="8133">
                  <c:v>8133</c:v>
                </c:pt>
                <c:pt idx="8134">
                  <c:v>8134</c:v>
                </c:pt>
                <c:pt idx="8135">
                  <c:v>8135</c:v>
                </c:pt>
                <c:pt idx="8136">
                  <c:v>8136</c:v>
                </c:pt>
                <c:pt idx="8137">
                  <c:v>8137</c:v>
                </c:pt>
                <c:pt idx="8138">
                  <c:v>8138</c:v>
                </c:pt>
                <c:pt idx="8139">
                  <c:v>8139</c:v>
                </c:pt>
                <c:pt idx="8140">
                  <c:v>8140</c:v>
                </c:pt>
                <c:pt idx="8141">
                  <c:v>8141</c:v>
                </c:pt>
                <c:pt idx="8142">
                  <c:v>8142</c:v>
                </c:pt>
                <c:pt idx="8143">
                  <c:v>8143</c:v>
                </c:pt>
                <c:pt idx="8144">
                  <c:v>8144</c:v>
                </c:pt>
                <c:pt idx="8145">
                  <c:v>8145</c:v>
                </c:pt>
                <c:pt idx="8146">
                  <c:v>8146</c:v>
                </c:pt>
                <c:pt idx="8147">
                  <c:v>8147</c:v>
                </c:pt>
                <c:pt idx="8148">
                  <c:v>8148</c:v>
                </c:pt>
                <c:pt idx="8149">
                  <c:v>8149</c:v>
                </c:pt>
                <c:pt idx="8150">
                  <c:v>8150</c:v>
                </c:pt>
                <c:pt idx="8151">
                  <c:v>8151</c:v>
                </c:pt>
                <c:pt idx="8152">
                  <c:v>8152</c:v>
                </c:pt>
                <c:pt idx="8153">
                  <c:v>8153</c:v>
                </c:pt>
                <c:pt idx="8154">
                  <c:v>8154</c:v>
                </c:pt>
                <c:pt idx="8155">
                  <c:v>8155</c:v>
                </c:pt>
                <c:pt idx="8156">
                  <c:v>8156</c:v>
                </c:pt>
                <c:pt idx="8157">
                  <c:v>8157</c:v>
                </c:pt>
                <c:pt idx="8158">
                  <c:v>8158</c:v>
                </c:pt>
                <c:pt idx="8159">
                  <c:v>8159</c:v>
                </c:pt>
                <c:pt idx="8160">
                  <c:v>8160</c:v>
                </c:pt>
                <c:pt idx="8161">
                  <c:v>8161</c:v>
                </c:pt>
                <c:pt idx="8162">
                  <c:v>8162</c:v>
                </c:pt>
                <c:pt idx="8163">
                  <c:v>8163</c:v>
                </c:pt>
                <c:pt idx="8164">
                  <c:v>8164</c:v>
                </c:pt>
                <c:pt idx="8165">
                  <c:v>8165</c:v>
                </c:pt>
                <c:pt idx="8166">
                  <c:v>8166</c:v>
                </c:pt>
                <c:pt idx="8167">
                  <c:v>8167</c:v>
                </c:pt>
                <c:pt idx="8168">
                  <c:v>8168</c:v>
                </c:pt>
                <c:pt idx="8169">
                  <c:v>8169</c:v>
                </c:pt>
                <c:pt idx="8170">
                  <c:v>8170</c:v>
                </c:pt>
                <c:pt idx="8171">
                  <c:v>8171</c:v>
                </c:pt>
                <c:pt idx="8172">
                  <c:v>8172</c:v>
                </c:pt>
                <c:pt idx="8173">
                  <c:v>8173</c:v>
                </c:pt>
                <c:pt idx="8174">
                  <c:v>8174</c:v>
                </c:pt>
                <c:pt idx="8175">
                  <c:v>8175</c:v>
                </c:pt>
                <c:pt idx="8176">
                  <c:v>8176</c:v>
                </c:pt>
                <c:pt idx="8177">
                  <c:v>8177</c:v>
                </c:pt>
                <c:pt idx="8178">
                  <c:v>8178</c:v>
                </c:pt>
                <c:pt idx="8179">
                  <c:v>8179</c:v>
                </c:pt>
                <c:pt idx="8180">
                  <c:v>8180</c:v>
                </c:pt>
                <c:pt idx="8181">
                  <c:v>8181</c:v>
                </c:pt>
                <c:pt idx="8182">
                  <c:v>8182</c:v>
                </c:pt>
                <c:pt idx="8183">
                  <c:v>8183</c:v>
                </c:pt>
                <c:pt idx="8184">
                  <c:v>8184</c:v>
                </c:pt>
                <c:pt idx="8185">
                  <c:v>8185</c:v>
                </c:pt>
                <c:pt idx="8186">
                  <c:v>8186</c:v>
                </c:pt>
                <c:pt idx="8187">
                  <c:v>8187</c:v>
                </c:pt>
                <c:pt idx="8188">
                  <c:v>8188</c:v>
                </c:pt>
                <c:pt idx="8189">
                  <c:v>8189</c:v>
                </c:pt>
                <c:pt idx="8190">
                  <c:v>8190</c:v>
                </c:pt>
                <c:pt idx="8191">
                  <c:v>8191</c:v>
                </c:pt>
                <c:pt idx="8192">
                  <c:v>8192</c:v>
                </c:pt>
                <c:pt idx="8193">
                  <c:v>8193</c:v>
                </c:pt>
                <c:pt idx="8194">
                  <c:v>8194</c:v>
                </c:pt>
                <c:pt idx="8195">
                  <c:v>8195</c:v>
                </c:pt>
                <c:pt idx="8196">
                  <c:v>8196</c:v>
                </c:pt>
                <c:pt idx="8197">
                  <c:v>8197</c:v>
                </c:pt>
                <c:pt idx="8198">
                  <c:v>8198</c:v>
                </c:pt>
                <c:pt idx="8199">
                  <c:v>8199</c:v>
                </c:pt>
                <c:pt idx="8200">
                  <c:v>8200</c:v>
                </c:pt>
                <c:pt idx="8201">
                  <c:v>8201</c:v>
                </c:pt>
                <c:pt idx="8202">
                  <c:v>8202</c:v>
                </c:pt>
                <c:pt idx="8203">
                  <c:v>8203</c:v>
                </c:pt>
                <c:pt idx="8204">
                  <c:v>8204</c:v>
                </c:pt>
                <c:pt idx="8205">
                  <c:v>8205</c:v>
                </c:pt>
                <c:pt idx="8206">
                  <c:v>8206</c:v>
                </c:pt>
                <c:pt idx="8207">
                  <c:v>8207</c:v>
                </c:pt>
                <c:pt idx="8208">
                  <c:v>8208</c:v>
                </c:pt>
                <c:pt idx="8209">
                  <c:v>8209</c:v>
                </c:pt>
                <c:pt idx="8210">
                  <c:v>8210</c:v>
                </c:pt>
                <c:pt idx="8211">
                  <c:v>8211</c:v>
                </c:pt>
                <c:pt idx="8212">
                  <c:v>8212</c:v>
                </c:pt>
                <c:pt idx="8213">
                  <c:v>8213</c:v>
                </c:pt>
                <c:pt idx="8214">
                  <c:v>8214</c:v>
                </c:pt>
                <c:pt idx="8215">
                  <c:v>8215</c:v>
                </c:pt>
                <c:pt idx="8216">
                  <c:v>8216</c:v>
                </c:pt>
                <c:pt idx="8217">
                  <c:v>8217</c:v>
                </c:pt>
                <c:pt idx="8218">
                  <c:v>8218</c:v>
                </c:pt>
                <c:pt idx="8219">
                  <c:v>8219</c:v>
                </c:pt>
                <c:pt idx="8220">
                  <c:v>8220</c:v>
                </c:pt>
                <c:pt idx="8221">
                  <c:v>8221</c:v>
                </c:pt>
                <c:pt idx="8222">
                  <c:v>8222</c:v>
                </c:pt>
                <c:pt idx="8223">
                  <c:v>8223</c:v>
                </c:pt>
                <c:pt idx="8224">
                  <c:v>8224</c:v>
                </c:pt>
                <c:pt idx="8225">
                  <c:v>8225</c:v>
                </c:pt>
                <c:pt idx="8226">
                  <c:v>8226</c:v>
                </c:pt>
                <c:pt idx="8227">
                  <c:v>8227</c:v>
                </c:pt>
                <c:pt idx="8228">
                  <c:v>8228</c:v>
                </c:pt>
                <c:pt idx="8229">
                  <c:v>8229</c:v>
                </c:pt>
                <c:pt idx="8230">
                  <c:v>8230</c:v>
                </c:pt>
                <c:pt idx="8231">
                  <c:v>8231</c:v>
                </c:pt>
                <c:pt idx="8232">
                  <c:v>8232</c:v>
                </c:pt>
                <c:pt idx="8233">
                  <c:v>8233</c:v>
                </c:pt>
                <c:pt idx="8234">
                  <c:v>8234</c:v>
                </c:pt>
                <c:pt idx="8235">
                  <c:v>8235</c:v>
                </c:pt>
                <c:pt idx="8236">
                  <c:v>8236</c:v>
                </c:pt>
                <c:pt idx="8237">
                  <c:v>8237</c:v>
                </c:pt>
                <c:pt idx="8238">
                  <c:v>8238</c:v>
                </c:pt>
                <c:pt idx="8239">
                  <c:v>8239</c:v>
                </c:pt>
                <c:pt idx="8240">
                  <c:v>8240</c:v>
                </c:pt>
                <c:pt idx="8241">
                  <c:v>8241</c:v>
                </c:pt>
                <c:pt idx="8242">
                  <c:v>8242</c:v>
                </c:pt>
                <c:pt idx="8243">
                  <c:v>8243</c:v>
                </c:pt>
                <c:pt idx="8244">
                  <c:v>8244</c:v>
                </c:pt>
                <c:pt idx="8245">
                  <c:v>8245</c:v>
                </c:pt>
                <c:pt idx="8246">
                  <c:v>8246</c:v>
                </c:pt>
                <c:pt idx="8247">
                  <c:v>8247</c:v>
                </c:pt>
                <c:pt idx="8248">
                  <c:v>8248</c:v>
                </c:pt>
                <c:pt idx="8249">
                  <c:v>8249</c:v>
                </c:pt>
                <c:pt idx="8250">
                  <c:v>8250</c:v>
                </c:pt>
                <c:pt idx="8251">
                  <c:v>8251</c:v>
                </c:pt>
                <c:pt idx="8252">
                  <c:v>8252</c:v>
                </c:pt>
                <c:pt idx="8253">
                  <c:v>8253</c:v>
                </c:pt>
                <c:pt idx="8254">
                  <c:v>8254</c:v>
                </c:pt>
                <c:pt idx="8255">
                  <c:v>8255</c:v>
                </c:pt>
                <c:pt idx="8256">
                  <c:v>8256</c:v>
                </c:pt>
                <c:pt idx="8257">
                  <c:v>8257</c:v>
                </c:pt>
                <c:pt idx="8258">
                  <c:v>8258</c:v>
                </c:pt>
                <c:pt idx="8259">
                  <c:v>8259</c:v>
                </c:pt>
                <c:pt idx="8260">
                  <c:v>8260</c:v>
                </c:pt>
                <c:pt idx="8261">
                  <c:v>8261</c:v>
                </c:pt>
                <c:pt idx="8262">
                  <c:v>8262</c:v>
                </c:pt>
                <c:pt idx="8263">
                  <c:v>8263</c:v>
                </c:pt>
                <c:pt idx="8264">
                  <c:v>8264</c:v>
                </c:pt>
                <c:pt idx="8265">
                  <c:v>8265</c:v>
                </c:pt>
                <c:pt idx="8266">
                  <c:v>8266</c:v>
                </c:pt>
                <c:pt idx="8267">
                  <c:v>8267</c:v>
                </c:pt>
                <c:pt idx="8268">
                  <c:v>8268</c:v>
                </c:pt>
                <c:pt idx="8269">
                  <c:v>8269</c:v>
                </c:pt>
                <c:pt idx="8270">
                  <c:v>8270</c:v>
                </c:pt>
                <c:pt idx="8271">
                  <c:v>8271</c:v>
                </c:pt>
                <c:pt idx="8272">
                  <c:v>8272</c:v>
                </c:pt>
                <c:pt idx="8273">
                  <c:v>8273</c:v>
                </c:pt>
                <c:pt idx="8274">
                  <c:v>8274</c:v>
                </c:pt>
                <c:pt idx="8275">
                  <c:v>8275</c:v>
                </c:pt>
                <c:pt idx="8276">
                  <c:v>8276</c:v>
                </c:pt>
                <c:pt idx="8277">
                  <c:v>8277</c:v>
                </c:pt>
                <c:pt idx="8278">
                  <c:v>8278</c:v>
                </c:pt>
                <c:pt idx="8279">
                  <c:v>8279</c:v>
                </c:pt>
                <c:pt idx="8280">
                  <c:v>8280</c:v>
                </c:pt>
                <c:pt idx="8281">
                  <c:v>8281</c:v>
                </c:pt>
                <c:pt idx="8282">
                  <c:v>8282</c:v>
                </c:pt>
                <c:pt idx="8283">
                  <c:v>8283</c:v>
                </c:pt>
                <c:pt idx="8284">
                  <c:v>8284</c:v>
                </c:pt>
              </c:numCache>
            </c:numRef>
          </c:xVal>
          <c:yVal>
            <c:numRef>
              <c:f>Sheet1!$D$2:$D$8286</c:f>
              <c:numCache>
                <c:formatCode>General</c:formatCode>
                <c:ptCount val="8285"/>
                <c:pt idx="0">
                  <c:v>9.3866000000000005E-2</c:v>
                </c:pt>
                <c:pt idx="1">
                  <c:v>9.3866000000000005E-2</c:v>
                </c:pt>
                <c:pt idx="2">
                  <c:v>0.101892</c:v>
                </c:pt>
                <c:pt idx="3">
                  <c:v>0.101892</c:v>
                </c:pt>
                <c:pt idx="4">
                  <c:v>0.101892</c:v>
                </c:pt>
                <c:pt idx="5">
                  <c:v>0.109919</c:v>
                </c:pt>
                <c:pt idx="6">
                  <c:v>0.101892</c:v>
                </c:pt>
                <c:pt idx="7">
                  <c:v>0.101892</c:v>
                </c:pt>
                <c:pt idx="8">
                  <c:v>0.101892</c:v>
                </c:pt>
                <c:pt idx="9">
                  <c:v>0.101892</c:v>
                </c:pt>
                <c:pt idx="10">
                  <c:v>0.109919</c:v>
                </c:pt>
                <c:pt idx="11">
                  <c:v>0.101892</c:v>
                </c:pt>
                <c:pt idx="12">
                  <c:v>0.101892</c:v>
                </c:pt>
                <c:pt idx="13">
                  <c:v>0.101892</c:v>
                </c:pt>
                <c:pt idx="14">
                  <c:v>0.101892</c:v>
                </c:pt>
                <c:pt idx="15">
                  <c:v>0.101892</c:v>
                </c:pt>
                <c:pt idx="16">
                  <c:v>0.101892</c:v>
                </c:pt>
                <c:pt idx="17">
                  <c:v>0.101892</c:v>
                </c:pt>
                <c:pt idx="18">
                  <c:v>0.1021595666666667</c:v>
                </c:pt>
                <c:pt idx="19">
                  <c:v>0.1024271333333333</c:v>
                </c:pt>
                <c:pt idx="20">
                  <c:v>0.1026947</c:v>
                </c:pt>
                <c:pt idx="21">
                  <c:v>0.1029622666666667</c:v>
                </c:pt>
                <c:pt idx="22">
                  <c:v>0.1032298333333333</c:v>
                </c:pt>
                <c:pt idx="23">
                  <c:v>0.1045676666666667</c:v>
                </c:pt>
                <c:pt idx="24">
                  <c:v>0.1059055</c:v>
                </c:pt>
                <c:pt idx="25">
                  <c:v>0.101892</c:v>
                </c:pt>
                <c:pt idx="26">
                  <c:v>0.109919</c:v>
                </c:pt>
                <c:pt idx="27">
                  <c:v>0.109919</c:v>
                </c:pt>
                <c:pt idx="28">
                  <c:v>0.101892</c:v>
                </c:pt>
                <c:pt idx="29">
                  <c:v>0.101892</c:v>
                </c:pt>
                <c:pt idx="30">
                  <c:v>0.101892</c:v>
                </c:pt>
                <c:pt idx="31">
                  <c:v>0.101892</c:v>
                </c:pt>
                <c:pt idx="32">
                  <c:v>0.101892</c:v>
                </c:pt>
                <c:pt idx="33">
                  <c:v>0.101892</c:v>
                </c:pt>
                <c:pt idx="34">
                  <c:v>0.101892</c:v>
                </c:pt>
                <c:pt idx="35">
                  <c:v>0.101892</c:v>
                </c:pt>
                <c:pt idx="36">
                  <c:v>0.109919</c:v>
                </c:pt>
                <c:pt idx="37">
                  <c:v>0.101892</c:v>
                </c:pt>
                <c:pt idx="38">
                  <c:v>0.101892</c:v>
                </c:pt>
                <c:pt idx="39">
                  <c:v>0.109919</c:v>
                </c:pt>
                <c:pt idx="40">
                  <c:v>0.1090271111111111</c:v>
                </c:pt>
                <c:pt idx="41">
                  <c:v>0.1081352222222222</c:v>
                </c:pt>
                <c:pt idx="42">
                  <c:v>0.1072433333333333</c:v>
                </c:pt>
                <c:pt idx="43">
                  <c:v>0.101892</c:v>
                </c:pt>
                <c:pt idx="44">
                  <c:v>0.109919</c:v>
                </c:pt>
                <c:pt idx="45">
                  <c:v>0.109919</c:v>
                </c:pt>
                <c:pt idx="46">
                  <c:v>0.101892</c:v>
                </c:pt>
                <c:pt idx="47">
                  <c:v>0.101892</c:v>
                </c:pt>
                <c:pt idx="48">
                  <c:v>0.101892</c:v>
                </c:pt>
                <c:pt idx="49">
                  <c:v>0.101892</c:v>
                </c:pt>
                <c:pt idx="50">
                  <c:v>0.101892</c:v>
                </c:pt>
                <c:pt idx="51">
                  <c:v>0.101892</c:v>
                </c:pt>
                <c:pt idx="52">
                  <c:v>0.101892</c:v>
                </c:pt>
                <c:pt idx="53">
                  <c:v>0.1059055</c:v>
                </c:pt>
                <c:pt idx="54">
                  <c:v>9.3866000000000005E-2</c:v>
                </c:pt>
                <c:pt idx="55">
                  <c:v>0.101892</c:v>
                </c:pt>
                <c:pt idx="56">
                  <c:v>0.101892</c:v>
                </c:pt>
                <c:pt idx="57">
                  <c:v>0.109919</c:v>
                </c:pt>
                <c:pt idx="58">
                  <c:v>0.109919</c:v>
                </c:pt>
                <c:pt idx="59">
                  <c:v>0.101892</c:v>
                </c:pt>
                <c:pt idx="60">
                  <c:v>0.109919</c:v>
                </c:pt>
                <c:pt idx="61">
                  <c:v>0.101892</c:v>
                </c:pt>
                <c:pt idx="62">
                  <c:v>0.101892</c:v>
                </c:pt>
                <c:pt idx="63">
                  <c:v>0.109919</c:v>
                </c:pt>
                <c:pt idx="64">
                  <c:v>0.101892</c:v>
                </c:pt>
                <c:pt idx="65">
                  <c:v>0.101892</c:v>
                </c:pt>
                <c:pt idx="66">
                  <c:v>0.101892</c:v>
                </c:pt>
                <c:pt idx="67">
                  <c:v>0.101892</c:v>
                </c:pt>
                <c:pt idx="68">
                  <c:v>0.109919</c:v>
                </c:pt>
                <c:pt idx="69">
                  <c:v>0.101892</c:v>
                </c:pt>
                <c:pt idx="70">
                  <c:v>0.101892</c:v>
                </c:pt>
                <c:pt idx="71">
                  <c:v>0.101892</c:v>
                </c:pt>
                <c:pt idx="72">
                  <c:v>0.101892</c:v>
                </c:pt>
                <c:pt idx="73">
                  <c:v>0.1045676666666667</c:v>
                </c:pt>
                <c:pt idx="74">
                  <c:v>0.101892</c:v>
                </c:pt>
                <c:pt idx="75">
                  <c:v>0.101892</c:v>
                </c:pt>
                <c:pt idx="76">
                  <c:v>0.109919</c:v>
                </c:pt>
                <c:pt idx="77">
                  <c:v>0.101892</c:v>
                </c:pt>
                <c:pt idx="78">
                  <c:v>0.109919</c:v>
                </c:pt>
                <c:pt idx="79">
                  <c:v>0.109919</c:v>
                </c:pt>
                <c:pt idx="80">
                  <c:v>0.101892</c:v>
                </c:pt>
                <c:pt idx="81">
                  <c:v>0.101892</c:v>
                </c:pt>
                <c:pt idx="82">
                  <c:v>13.0648</c:v>
                </c:pt>
                <c:pt idx="83">
                  <c:v>6.5833459999999997</c:v>
                </c:pt>
                <c:pt idx="84">
                  <c:v>0.101892</c:v>
                </c:pt>
                <c:pt idx="85">
                  <c:v>14.501545999999999</c:v>
                </c:pt>
                <c:pt idx="86">
                  <c:v>28.901199999999999</c:v>
                </c:pt>
                <c:pt idx="87">
                  <c:v>28.010300000000001</c:v>
                </c:pt>
                <c:pt idx="88">
                  <c:v>29.069800000000001</c:v>
                </c:pt>
                <c:pt idx="89">
                  <c:v>27.207599999999999</c:v>
                </c:pt>
                <c:pt idx="90">
                  <c:v>22.691319833333331</c:v>
                </c:pt>
                <c:pt idx="91">
                  <c:v>18.17503966666667</c:v>
                </c:pt>
                <c:pt idx="92">
                  <c:v>13.6587595</c:v>
                </c:pt>
                <c:pt idx="93">
                  <c:v>9.1424793333333341</c:v>
                </c:pt>
                <c:pt idx="94">
                  <c:v>4.626199166666666</c:v>
                </c:pt>
                <c:pt idx="95">
                  <c:v>0.109919</c:v>
                </c:pt>
                <c:pt idx="96">
                  <c:v>0.10724316666666669</c:v>
                </c:pt>
                <c:pt idx="97">
                  <c:v>1.3599999999999999E-2</c:v>
                </c:pt>
                <c:pt idx="98">
                  <c:v>36.293700000000001</c:v>
                </c:pt>
                <c:pt idx="99">
                  <c:v>29.390799999999999</c:v>
                </c:pt>
                <c:pt idx="100">
                  <c:v>1.3599999999999999E-2</c:v>
                </c:pt>
                <c:pt idx="101">
                  <c:v>34.086399999999998</c:v>
                </c:pt>
                <c:pt idx="102">
                  <c:v>27.4163</c:v>
                </c:pt>
                <c:pt idx="103">
                  <c:v>0.109919</c:v>
                </c:pt>
                <c:pt idx="104">
                  <c:v>0.101892</c:v>
                </c:pt>
                <c:pt idx="105">
                  <c:v>0.109919</c:v>
                </c:pt>
                <c:pt idx="106">
                  <c:v>0.109919</c:v>
                </c:pt>
                <c:pt idx="107">
                  <c:v>15.456709500000001</c:v>
                </c:pt>
                <c:pt idx="108">
                  <c:v>30.8035</c:v>
                </c:pt>
                <c:pt idx="109">
                  <c:v>0.109919</c:v>
                </c:pt>
                <c:pt idx="110">
                  <c:v>0.109919</c:v>
                </c:pt>
                <c:pt idx="111">
                  <c:v>0.125972</c:v>
                </c:pt>
                <c:pt idx="112">
                  <c:v>15.067436000000001</c:v>
                </c:pt>
                <c:pt idx="113">
                  <c:v>30.008900000000001</c:v>
                </c:pt>
                <c:pt idx="114">
                  <c:v>0.101892</c:v>
                </c:pt>
                <c:pt idx="115">
                  <c:v>0.101892</c:v>
                </c:pt>
                <c:pt idx="116">
                  <c:v>0.101892</c:v>
                </c:pt>
                <c:pt idx="117">
                  <c:v>9.3866000000000005E-2</c:v>
                </c:pt>
                <c:pt idx="118">
                  <c:v>0.101892</c:v>
                </c:pt>
                <c:pt idx="119">
                  <c:v>0.101892</c:v>
                </c:pt>
                <c:pt idx="120">
                  <c:v>0.101892</c:v>
                </c:pt>
                <c:pt idx="121">
                  <c:v>0.101892</c:v>
                </c:pt>
                <c:pt idx="122">
                  <c:v>0.101892</c:v>
                </c:pt>
                <c:pt idx="123">
                  <c:v>5.7745999999999999E-2</c:v>
                </c:pt>
                <c:pt idx="124">
                  <c:v>1.3599999999999999E-2</c:v>
                </c:pt>
                <c:pt idx="125">
                  <c:v>1.3599999999999999E-2</c:v>
                </c:pt>
                <c:pt idx="126">
                  <c:v>20.802399999999999</c:v>
                </c:pt>
                <c:pt idx="127">
                  <c:v>27.93</c:v>
                </c:pt>
                <c:pt idx="128">
                  <c:v>28.668399999999998</c:v>
                </c:pt>
                <c:pt idx="129">
                  <c:v>27.4163</c:v>
                </c:pt>
                <c:pt idx="130">
                  <c:v>0.101892</c:v>
                </c:pt>
                <c:pt idx="131">
                  <c:v>0.101892</c:v>
                </c:pt>
                <c:pt idx="132">
                  <c:v>9.7878999999999994E-2</c:v>
                </c:pt>
                <c:pt idx="133">
                  <c:v>9.3866000000000005E-2</c:v>
                </c:pt>
                <c:pt idx="134">
                  <c:v>9.7878999999999994E-2</c:v>
                </c:pt>
                <c:pt idx="135">
                  <c:v>0.101892</c:v>
                </c:pt>
                <c:pt idx="136">
                  <c:v>0.101892</c:v>
                </c:pt>
                <c:pt idx="137">
                  <c:v>0.101892</c:v>
                </c:pt>
                <c:pt idx="138">
                  <c:v>9.3866000000000005E-2</c:v>
                </c:pt>
                <c:pt idx="139">
                  <c:v>9.3866000000000005E-2</c:v>
                </c:pt>
                <c:pt idx="140">
                  <c:v>9.3866000000000005E-2</c:v>
                </c:pt>
                <c:pt idx="141">
                  <c:v>0.101892</c:v>
                </c:pt>
                <c:pt idx="142">
                  <c:v>9.3866000000000005E-2</c:v>
                </c:pt>
                <c:pt idx="143">
                  <c:v>9.3866000000000005E-2</c:v>
                </c:pt>
                <c:pt idx="144">
                  <c:v>0.101892</c:v>
                </c:pt>
                <c:pt idx="145">
                  <c:v>9.3866000000000005E-2</c:v>
                </c:pt>
                <c:pt idx="146">
                  <c:v>0.101892</c:v>
                </c:pt>
                <c:pt idx="147">
                  <c:v>9.3866000000000005E-2</c:v>
                </c:pt>
                <c:pt idx="148">
                  <c:v>0.101892</c:v>
                </c:pt>
                <c:pt idx="149">
                  <c:v>0.101892</c:v>
                </c:pt>
                <c:pt idx="150">
                  <c:v>0.101892</c:v>
                </c:pt>
                <c:pt idx="151">
                  <c:v>28.114599999999999</c:v>
                </c:pt>
                <c:pt idx="152">
                  <c:v>28.7728</c:v>
                </c:pt>
                <c:pt idx="153">
                  <c:v>27.640999999999998</c:v>
                </c:pt>
                <c:pt idx="154">
                  <c:v>28.307200000000002</c:v>
                </c:pt>
                <c:pt idx="155">
                  <c:v>36.558500000000002</c:v>
                </c:pt>
                <c:pt idx="156">
                  <c:v>26.966799999999999</c:v>
                </c:pt>
                <c:pt idx="157">
                  <c:v>27.207599999999999</c:v>
                </c:pt>
                <c:pt idx="158">
                  <c:v>29.583500000000001</c:v>
                </c:pt>
                <c:pt idx="159">
                  <c:v>0.101892</c:v>
                </c:pt>
                <c:pt idx="160">
                  <c:v>0.101892</c:v>
                </c:pt>
                <c:pt idx="161">
                  <c:v>9.3866000000000005E-2</c:v>
                </c:pt>
                <c:pt idx="162">
                  <c:v>0.101892</c:v>
                </c:pt>
                <c:pt idx="163">
                  <c:v>0.101892</c:v>
                </c:pt>
                <c:pt idx="164">
                  <c:v>0.109919</c:v>
                </c:pt>
                <c:pt idx="165">
                  <c:v>0.101892</c:v>
                </c:pt>
                <c:pt idx="166">
                  <c:v>0.101892</c:v>
                </c:pt>
                <c:pt idx="167">
                  <c:v>25.120699999999999</c:v>
                </c:pt>
                <c:pt idx="168">
                  <c:v>27.737400000000001</c:v>
                </c:pt>
                <c:pt idx="169">
                  <c:v>29.037600000000001</c:v>
                </c:pt>
                <c:pt idx="170">
                  <c:v>0.101892</c:v>
                </c:pt>
                <c:pt idx="171">
                  <c:v>9.3866000000000005E-2</c:v>
                </c:pt>
                <c:pt idx="172">
                  <c:v>0.101892</c:v>
                </c:pt>
                <c:pt idx="173">
                  <c:v>0.101892</c:v>
                </c:pt>
                <c:pt idx="174">
                  <c:v>0.101892</c:v>
                </c:pt>
                <c:pt idx="175">
                  <c:v>9.3866000000000005E-2</c:v>
                </c:pt>
                <c:pt idx="176">
                  <c:v>0.101892</c:v>
                </c:pt>
                <c:pt idx="177">
                  <c:v>0.101892</c:v>
                </c:pt>
                <c:pt idx="178">
                  <c:v>0.39887499999999998</c:v>
                </c:pt>
                <c:pt idx="179">
                  <c:v>36.2455</c:v>
                </c:pt>
                <c:pt idx="180">
                  <c:v>32.256300000000003</c:v>
                </c:pt>
                <c:pt idx="181">
                  <c:v>28.267099999999999</c:v>
                </c:pt>
                <c:pt idx="182">
                  <c:v>0.101892</c:v>
                </c:pt>
                <c:pt idx="183">
                  <c:v>0.101892</c:v>
                </c:pt>
                <c:pt idx="184">
                  <c:v>0.101892</c:v>
                </c:pt>
                <c:pt idx="185">
                  <c:v>9.3866000000000005E-2</c:v>
                </c:pt>
                <c:pt idx="186">
                  <c:v>0.101892</c:v>
                </c:pt>
                <c:pt idx="187">
                  <c:v>0.101892</c:v>
                </c:pt>
                <c:pt idx="188">
                  <c:v>9.3866000000000005E-2</c:v>
                </c:pt>
                <c:pt idx="189">
                  <c:v>0.101892</c:v>
                </c:pt>
                <c:pt idx="190">
                  <c:v>0.101892</c:v>
                </c:pt>
                <c:pt idx="191">
                  <c:v>0.101892</c:v>
                </c:pt>
                <c:pt idx="192">
                  <c:v>0.101892</c:v>
                </c:pt>
                <c:pt idx="193">
                  <c:v>9.3866000000000005E-2</c:v>
                </c:pt>
                <c:pt idx="194">
                  <c:v>9.3866000000000005E-2</c:v>
                </c:pt>
                <c:pt idx="195">
                  <c:v>9.3866000000000005E-2</c:v>
                </c:pt>
                <c:pt idx="196">
                  <c:v>6.8702830000000006</c:v>
                </c:pt>
                <c:pt idx="197">
                  <c:v>13.646699999999999</c:v>
                </c:pt>
                <c:pt idx="198">
                  <c:v>1.3599999999999999E-2</c:v>
                </c:pt>
                <c:pt idx="199">
                  <c:v>35.466900000000003</c:v>
                </c:pt>
                <c:pt idx="200">
                  <c:v>0.101892</c:v>
                </c:pt>
                <c:pt idx="201">
                  <c:v>9.3866000000000005E-2</c:v>
                </c:pt>
                <c:pt idx="202">
                  <c:v>0.101892</c:v>
                </c:pt>
                <c:pt idx="203">
                  <c:v>0.101892</c:v>
                </c:pt>
                <c:pt idx="204">
                  <c:v>9.3866000000000005E-2</c:v>
                </c:pt>
                <c:pt idx="205">
                  <c:v>0.101892</c:v>
                </c:pt>
                <c:pt idx="206">
                  <c:v>9.3866000000000005E-2</c:v>
                </c:pt>
                <c:pt idx="207">
                  <c:v>0.101892</c:v>
                </c:pt>
                <c:pt idx="208">
                  <c:v>0.17413100000000001</c:v>
                </c:pt>
                <c:pt idx="209">
                  <c:v>0.101892</c:v>
                </c:pt>
                <c:pt idx="210">
                  <c:v>9.3866000000000005E-2</c:v>
                </c:pt>
                <c:pt idx="211">
                  <c:v>7.1973700000000003</c:v>
                </c:pt>
                <c:pt idx="212">
                  <c:v>5.2790299999999997</c:v>
                </c:pt>
                <c:pt idx="213">
                  <c:v>9.1959900000000001</c:v>
                </c:pt>
                <c:pt idx="214">
                  <c:v>6.5472200000000003</c:v>
                </c:pt>
                <c:pt idx="215">
                  <c:v>0.109919</c:v>
                </c:pt>
                <c:pt idx="216">
                  <c:v>0.1059055</c:v>
                </c:pt>
                <c:pt idx="217">
                  <c:v>0.101892</c:v>
                </c:pt>
                <c:pt idx="218">
                  <c:v>9.3866000000000005E-2</c:v>
                </c:pt>
                <c:pt idx="219">
                  <c:v>0.198211</c:v>
                </c:pt>
                <c:pt idx="220">
                  <c:v>18.458600000000001</c:v>
                </c:pt>
                <c:pt idx="221">
                  <c:v>16.7089</c:v>
                </c:pt>
                <c:pt idx="222">
                  <c:v>8.4174360000000004</c:v>
                </c:pt>
                <c:pt idx="223">
                  <c:v>0.125972</c:v>
                </c:pt>
                <c:pt idx="224">
                  <c:v>36.373899999999999</c:v>
                </c:pt>
                <c:pt idx="225">
                  <c:v>33.78221111111111</c:v>
                </c:pt>
                <c:pt idx="226">
                  <c:v>31.190522222222221</c:v>
                </c:pt>
                <c:pt idx="227">
                  <c:v>28.598833333333339</c:v>
                </c:pt>
                <c:pt idx="228">
                  <c:v>36.783299999999997</c:v>
                </c:pt>
                <c:pt idx="229">
                  <c:v>37.015999999999998</c:v>
                </c:pt>
                <c:pt idx="230">
                  <c:v>27.5046</c:v>
                </c:pt>
                <c:pt idx="231">
                  <c:v>0.101892</c:v>
                </c:pt>
                <c:pt idx="232">
                  <c:v>0.101892</c:v>
                </c:pt>
                <c:pt idx="233">
                  <c:v>9.9885499999999988E-2</c:v>
                </c:pt>
                <c:pt idx="234">
                  <c:v>9.7878999999999994E-2</c:v>
                </c:pt>
                <c:pt idx="235">
                  <c:v>9.3866000000000005E-2</c:v>
                </c:pt>
                <c:pt idx="236">
                  <c:v>0.101892</c:v>
                </c:pt>
                <c:pt idx="237">
                  <c:v>9.3866000000000005E-2</c:v>
                </c:pt>
                <c:pt idx="238">
                  <c:v>0.101892</c:v>
                </c:pt>
                <c:pt idx="239">
                  <c:v>13.903546</c:v>
                </c:pt>
                <c:pt idx="240">
                  <c:v>27.705200000000001</c:v>
                </c:pt>
                <c:pt idx="241">
                  <c:v>30.418199999999999</c:v>
                </c:pt>
                <c:pt idx="242">
                  <c:v>29.021599999999999</c:v>
                </c:pt>
                <c:pt idx="243">
                  <c:v>19.380805555555551</c:v>
                </c:pt>
                <c:pt idx="244">
                  <c:v>9.7400111111111123</c:v>
                </c:pt>
                <c:pt idx="245">
                  <c:v>9.9216666666666661E-2</c:v>
                </c:pt>
                <c:pt idx="246">
                  <c:v>5.1207264444444442</c:v>
                </c:pt>
                <c:pt idx="247">
                  <c:v>10.14223622222222</c:v>
                </c:pt>
                <c:pt idx="248">
                  <c:v>15.163746</c:v>
                </c:pt>
                <c:pt idx="249">
                  <c:v>29.808199999999999</c:v>
                </c:pt>
                <c:pt idx="250">
                  <c:v>28.7728</c:v>
                </c:pt>
                <c:pt idx="251">
                  <c:v>31.790800000000001</c:v>
                </c:pt>
                <c:pt idx="252">
                  <c:v>35.330500000000001</c:v>
                </c:pt>
                <c:pt idx="253">
                  <c:v>34.9773</c:v>
                </c:pt>
                <c:pt idx="254">
                  <c:v>33.677</c:v>
                </c:pt>
                <c:pt idx="255">
                  <c:v>9.3866000000000005E-2</c:v>
                </c:pt>
                <c:pt idx="256">
                  <c:v>0.101892</c:v>
                </c:pt>
                <c:pt idx="257">
                  <c:v>0.101892</c:v>
                </c:pt>
                <c:pt idx="258">
                  <c:v>0.101892</c:v>
                </c:pt>
                <c:pt idx="259">
                  <c:v>0.101892</c:v>
                </c:pt>
                <c:pt idx="260">
                  <c:v>0.101892</c:v>
                </c:pt>
                <c:pt idx="261">
                  <c:v>0.101892</c:v>
                </c:pt>
                <c:pt idx="262">
                  <c:v>0.101892</c:v>
                </c:pt>
                <c:pt idx="263">
                  <c:v>9.3866000000000005E-2</c:v>
                </c:pt>
                <c:pt idx="264">
                  <c:v>9.3866000000000005E-2</c:v>
                </c:pt>
                <c:pt idx="265">
                  <c:v>10.1592</c:v>
                </c:pt>
                <c:pt idx="266">
                  <c:v>36.9358</c:v>
                </c:pt>
                <c:pt idx="267">
                  <c:v>28.732600000000001</c:v>
                </c:pt>
                <c:pt idx="268">
                  <c:v>28.732600000000001</c:v>
                </c:pt>
                <c:pt idx="269">
                  <c:v>32.537199999999999</c:v>
                </c:pt>
                <c:pt idx="270">
                  <c:v>27.7454</c:v>
                </c:pt>
                <c:pt idx="271">
                  <c:v>28.042400000000001</c:v>
                </c:pt>
                <c:pt idx="272">
                  <c:v>9.3866000000000005E-2</c:v>
                </c:pt>
                <c:pt idx="273">
                  <c:v>9.3866000000000005E-2</c:v>
                </c:pt>
                <c:pt idx="274">
                  <c:v>0.101892</c:v>
                </c:pt>
                <c:pt idx="275">
                  <c:v>0.101892</c:v>
                </c:pt>
                <c:pt idx="276">
                  <c:v>0.101892</c:v>
                </c:pt>
                <c:pt idx="277">
                  <c:v>5.8529331666666673</c:v>
                </c:pt>
                <c:pt idx="278">
                  <c:v>11.60397433333333</c:v>
                </c:pt>
                <c:pt idx="279">
                  <c:v>17.3550155</c:v>
                </c:pt>
                <c:pt idx="280">
                  <c:v>30.851649999999999</c:v>
                </c:pt>
                <c:pt idx="281">
                  <c:v>28.4678</c:v>
                </c:pt>
                <c:pt idx="282">
                  <c:v>27.392199999999999</c:v>
                </c:pt>
                <c:pt idx="283">
                  <c:v>31.4376</c:v>
                </c:pt>
                <c:pt idx="284">
                  <c:v>12.1738</c:v>
                </c:pt>
                <c:pt idx="285">
                  <c:v>0.101892</c:v>
                </c:pt>
                <c:pt idx="286">
                  <c:v>0.101892</c:v>
                </c:pt>
                <c:pt idx="287">
                  <c:v>9.3866000000000005E-2</c:v>
                </c:pt>
                <c:pt idx="288">
                  <c:v>0.101892</c:v>
                </c:pt>
                <c:pt idx="289">
                  <c:v>0.101892</c:v>
                </c:pt>
                <c:pt idx="290">
                  <c:v>9.3866000000000005E-2</c:v>
                </c:pt>
                <c:pt idx="291">
                  <c:v>9.3866000000000005E-2</c:v>
                </c:pt>
                <c:pt idx="292">
                  <c:v>9.7878999999999994E-2</c:v>
                </c:pt>
                <c:pt idx="293">
                  <c:v>0.101892</c:v>
                </c:pt>
                <c:pt idx="294">
                  <c:v>9.3866000000000005E-2</c:v>
                </c:pt>
                <c:pt idx="295">
                  <c:v>1.3599999999999999E-2</c:v>
                </c:pt>
                <c:pt idx="296">
                  <c:v>1.3599999999999999E-2</c:v>
                </c:pt>
                <c:pt idx="297">
                  <c:v>1.3599999999999999E-2</c:v>
                </c:pt>
                <c:pt idx="298">
                  <c:v>1.3599999999999999E-2</c:v>
                </c:pt>
                <c:pt idx="299">
                  <c:v>1.3599999999999999E-2</c:v>
                </c:pt>
                <c:pt idx="300">
                  <c:v>2.9652999999999999E-2</c:v>
                </c:pt>
                <c:pt idx="301">
                  <c:v>0.101892</c:v>
                </c:pt>
                <c:pt idx="302">
                  <c:v>0.101892</c:v>
                </c:pt>
                <c:pt idx="303">
                  <c:v>1.3599999999999999E-2</c:v>
                </c:pt>
                <c:pt idx="304">
                  <c:v>28.363399999999999</c:v>
                </c:pt>
                <c:pt idx="305">
                  <c:v>0.11794499999999999</c:v>
                </c:pt>
                <c:pt idx="306">
                  <c:v>9.3866000000000005E-2</c:v>
                </c:pt>
                <c:pt idx="307">
                  <c:v>0.101892</c:v>
                </c:pt>
                <c:pt idx="308">
                  <c:v>0.101892</c:v>
                </c:pt>
                <c:pt idx="309">
                  <c:v>0.11794499999999999</c:v>
                </c:pt>
                <c:pt idx="310">
                  <c:v>0.29051650000000001</c:v>
                </c:pt>
                <c:pt idx="311">
                  <c:v>0.463088</c:v>
                </c:pt>
                <c:pt idx="312">
                  <c:v>0.28249000000000002</c:v>
                </c:pt>
                <c:pt idx="313">
                  <c:v>0.101892</c:v>
                </c:pt>
                <c:pt idx="314">
                  <c:v>9.3866000000000005E-2</c:v>
                </c:pt>
                <c:pt idx="315">
                  <c:v>0.101892</c:v>
                </c:pt>
                <c:pt idx="316">
                  <c:v>0.101892</c:v>
                </c:pt>
                <c:pt idx="317">
                  <c:v>9.3866000000000005E-2</c:v>
                </c:pt>
                <c:pt idx="318">
                  <c:v>1.3139000000000001</c:v>
                </c:pt>
                <c:pt idx="319">
                  <c:v>11.1304</c:v>
                </c:pt>
                <c:pt idx="320">
                  <c:v>13.8032</c:v>
                </c:pt>
                <c:pt idx="321">
                  <c:v>5.7445700000000004</c:v>
                </c:pt>
                <c:pt idx="322">
                  <c:v>16.692799999999998</c:v>
                </c:pt>
                <c:pt idx="323">
                  <c:v>7.5746200000000004</c:v>
                </c:pt>
                <c:pt idx="324">
                  <c:v>7.4542200000000003</c:v>
                </c:pt>
                <c:pt idx="325">
                  <c:v>1.4904900000000001</c:v>
                </c:pt>
                <c:pt idx="326">
                  <c:v>6.4188000000000001</c:v>
                </c:pt>
                <c:pt idx="327">
                  <c:v>8.04819</c:v>
                </c:pt>
                <c:pt idx="328">
                  <c:v>9.5170499999999993</c:v>
                </c:pt>
                <c:pt idx="329">
                  <c:v>16.307500000000001</c:v>
                </c:pt>
                <c:pt idx="330">
                  <c:v>4.0830700000000002</c:v>
                </c:pt>
                <c:pt idx="331">
                  <c:v>3.38476</c:v>
                </c:pt>
                <c:pt idx="332">
                  <c:v>4.3960999999999997</c:v>
                </c:pt>
                <c:pt idx="333">
                  <c:v>5.0863899999999997</c:v>
                </c:pt>
                <c:pt idx="334">
                  <c:v>4.9900700000000002</c:v>
                </c:pt>
                <c:pt idx="335">
                  <c:v>8.2488499999999991</c:v>
                </c:pt>
                <c:pt idx="336">
                  <c:v>9.4849399999999999</c:v>
                </c:pt>
                <c:pt idx="337">
                  <c:v>10.600619999999999</c:v>
                </c:pt>
                <c:pt idx="338">
                  <c:v>11.7163</c:v>
                </c:pt>
                <c:pt idx="339">
                  <c:v>9.3866000000000005E-2</c:v>
                </c:pt>
                <c:pt idx="340">
                  <c:v>0.101892</c:v>
                </c:pt>
                <c:pt idx="341">
                  <c:v>0.101892</c:v>
                </c:pt>
                <c:pt idx="342">
                  <c:v>4.8857200000000001</c:v>
                </c:pt>
                <c:pt idx="343">
                  <c:v>16.291499999999999</c:v>
                </c:pt>
                <c:pt idx="344">
                  <c:v>12.783899999999999</c:v>
                </c:pt>
                <c:pt idx="345">
                  <c:v>6.4388829999999997</c:v>
                </c:pt>
                <c:pt idx="346">
                  <c:v>9.3866000000000005E-2</c:v>
                </c:pt>
                <c:pt idx="347">
                  <c:v>0.101892</c:v>
                </c:pt>
                <c:pt idx="348">
                  <c:v>12.129695999999999</c:v>
                </c:pt>
                <c:pt idx="349">
                  <c:v>24.157499999999999</c:v>
                </c:pt>
                <c:pt idx="350">
                  <c:v>26.637699999999999</c:v>
                </c:pt>
                <c:pt idx="351">
                  <c:v>27.360099999999999</c:v>
                </c:pt>
                <c:pt idx="352">
                  <c:v>0.109919</c:v>
                </c:pt>
                <c:pt idx="353">
                  <c:v>0.101892</c:v>
                </c:pt>
                <c:pt idx="354">
                  <c:v>9.3866000000000005E-2</c:v>
                </c:pt>
                <c:pt idx="355">
                  <c:v>0.101892</c:v>
                </c:pt>
                <c:pt idx="356">
                  <c:v>9.3866000000000005E-2</c:v>
                </c:pt>
                <c:pt idx="357">
                  <c:v>9.3866000000000005E-2</c:v>
                </c:pt>
                <c:pt idx="358">
                  <c:v>0.109919</c:v>
                </c:pt>
                <c:pt idx="359">
                  <c:v>41.823999999999998</c:v>
                </c:pt>
                <c:pt idx="360">
                  <c:v>27.785499999999999</c:v>
                </c:pt>
                <c:pt idx="361">
                  <c:v>20.886671</c:v>
                </c:pt>
                <c:pt idx="362">
                  <c:v>13.987842000000001</c:v>
                </c:pt>
                <c:pt idx="363">
                  <c:v>7.0890129999999978</c:v>
                </c:pt>
                <c:pt idx="364">
                  <c:v>0.19018399999999999</c:v>
                </c:pt>
                <c:pt idx="365">
                  <c:v>0.41492800000000002</c:v>
                </c:pt>
                <c:pt idx="366">
                  <c:v>3.56134</c:v>
                </c:pt>
                <c:pt idx="367">
                  <c:v>8.7946600000000004</c:v>
                </c:pt>
                <c:pt idx="368">
                  <c:v>10.881600000000001</c:v>
                </c:pt>
                <c:pt idx="369">
                  <c:v>15.3925</c:v>
                </c:pt>
                <c:pt idx="370">
                  <c:v>3.97872</c:v>
                </c:pt>
                <c:pt idx="371">
                  <c:v>2.7747350000000002</c:v>
                </c:pt>
                <c:pt idx="372">
                  <c:v>1.5707500000000001</c:v>
                </c:pt>
                <c:pt idx="373">
                  <c:v>1.20153</c:v>
                </c:pt>
                <c:pt idx="374">
                  <c:v>2.1005099999999999</c:v>
                </c:pt>
                <c:pt idx="375">
                  <c:v>0.101892</c:v>
                </c:pt>
                <c:pt idx="376">
                  <c:v>0.11794499999999999</c:v>
                </c:pt>
                <c:pt idx="377">
                  <c:v>0.22229099999999999</c:v>
                </c:pt>
                <c:pt idx="378">
                  <c:v>15.055400000000001</c:v>
                </c:pt>
                <c:pt idx="379">
                  <c:v>15.092866666666669</c:v>
                </c:pt>
                <c:pt idx="380">
                  <c:v>15.130333333333329</c:v>
                </c:pt>
                <c:pt idx="381">
                  <c:v>15.1678</c:v>
                </c:pt>
                <c:pt idx="382">
                  <c:v>13.145099999999999</c:v>
                </c:pt>
                <c:pt idx="383">
                  <c:v>12.7437</c:v>
                </c:pt>
                <c:pt idx="384">
                  <c:v>6.0575999999999999</c:v>
                </c:pt>
                <c:pt idx="385">
                  <c:v>9.9344300000000008</c:v>
                </c:pt>
                <c:pt idx="386">
                  <c:v>7.3498799999999997</c:v>
                </c:pt>
                <c:pt idx="387">
                  <c:v>3.725886</c:v>
                </c:pt>
                <c:pt idx="388">
                  <c:v>0.101892</c:v>
                </c:pt>
                <c:pt idx="389">
                  <c:v>0.101892</c:v>
                </c:pt>
                <c:pt idx="390">
                  <c:v>9.3866000000000005E-2</c:v>
                </c:pt>
                <c:pt idx="391">
                  <c:v>0.101892</c:v>
                </c:pt>
                <c:pt idx="392">
                  <c:v>0.109919</c:v>
                </c:pt>
                <c:pt idx="393">
                  <c:v>0.101892</c:v>
                </c:pt>
                <c:pt idx="394">
                  <c:v>0.18215799999999999</c:v>
                </c:pt>
                <c:pt idx="395">
                  <c:v>14.621929</c:v>
                </c:pt>
                <c:pt idx="396">
                  <c:v>29.061699999999998</c:v>
                </c:pt>
                <c:pt idx="397">
                  <c:v>31.7667</c:v>
                </c:pt>
                <c:pt idx="398">
                  <c:v>27.006900000000002</c:v>
                </c:pt>
                <c:pt idx="399">
                  <c:v>35.097700000000003</c:v>
                </c:pt>
                <c:pt idx="400">
                  <c:v>29.1661</c:v>
                </c:pt>
                <c:pt idx="401">
                  <c:v>32.151949999999999</c:v>
                </c:pt>
                <c:pt idx="402">
                  <c:v>35.137799999999999</c:v>
                </c:pt>
                <c:pt idx="403">
                  <c:v>0.101892</c:v>
                </c:pt>
                <c:pt idx="404">
                  <c:v>9.3866000000000005E-2</c:v>
                </c:pt>
                <c:pt idx="405">
                  <c:v>0.101892</c:v>
                </c:pt>
                <c:pt idx="406">
                  <c:v>0.101892</c:v>
                </c:pt>
                <c:pt idx="407">
                  <c:v>0.101892</c:v>
                </c:pt>
                <c:pt idx="408">
                  <c:v>0.101892</c:v>
                </c:pt>
                <c:pt idx="409">
                  <c:v>9.9216666666666661E-2</c:v>
                </c:pt>
                <c:pt idx="410">
                  <c:v>9.654133333333334E-2</c:v>
                </c:pt>
                <c:pt idx="411">
                  <c:v>9.3866000000000005E-2</c:v>
                </c:pt>
                <c:pt idx="412">
                  <c:v>9.6541333333333326E-2</c:v>
                </c:pt>
                <c:pt idx="413">
                  <c:v>9.7878999999999994E-2</c:v>
                </c:pt>
                <c:pt idx="414">
                  <c:v>9.3866000000000005E-2</c:v>
                </c:pt>
                <c:pt idx="415">
                  <c:v>0.101892</c:v>
                </c:pt>
                <c:pt idx="416">
                  <c:v>9.3866000000000005E-2</c:v>
                </c:pt>
                <c:pt idx="417">
                  <c:v>0.101892</c:v>
                </c:pt>
                <c:pt idx="418">
                  <c:v>0.39887499999999998</c:v>
                </c:pt>
                <c:pt idx="419">
                  <c:v>22.792999999999999</c:v>
                </c:pt>
                <c:pt idx="420">
                  <c:v>8.0401600000000002</c:v>
                </c:pt>
                <c:pt idx="421">
                  <c:v>5.7766700000000002</c:v>
                </c:pt>
                <c:pt idx="422">
                  <c:v>0.41492800000000002</c:v>
                </c:pt>
                <c:pt idx="423">
                  <c:v>0.86441599999999996</c:v>
                </c:pt>
                <c:pt idx="424">
                  <c:v>9.3866000000000005E-2</c:v>
                </c:pt>
                <c:pt idx="425">
                  <c:v>0.101892</c:v>
                </c:pt>
                <c:pt idx="426">
                  <c:v>9.3866000000000005E-2</c:v>
                </c:pt>
                <c:pt idx="427">
                  <c:v>0.32663599999999998</c:v>
                </c:pt>
                <c:pt idx="428">
                  <c:v>15.155718</c:v>
                </c:pt>
                <c:pt idx="429">
                  <c:v>29.9848</c:v>
                </c:pt>
                <c:pt idx="430">
                  <c:v>3.2402799999999998</c:v>
                </c:pt>
                <c:pt idx="431">
                  <c:v>2.5660500000000002</c:v>
                </c:pt>
                <c:pt idx="432">
                  <c:v>1.744664</c:v>
                </c:pt>
                <c:pt idx="433">
                  <c:v>0.92327800000000004</c:v>
                </c:pt>
                <c:pt idx="434">
                  <c:v>0.101892</c:v>
                </c:pt>
                <c:pt idx="435">
                  <c:v>0.75204400000000005</c:v>
                </c:pt>
                <c:pt idx="436">
                  <c:v>0.125972</c:v>
                </c:pt>
                <c:pt idx="437">
                  <c:v>0.101892</c:v>
                </c:pt>
                <c:pt idx="438">
                  <c:v>0.101892</c:v>
                </c:pt>
                <c:pt idx="439">
                  <c:v>9.3866000000000005E-2</c:v>
                </c:pt>
                <c:pt idx="440">
                  <c:v>9.3866000000000005E-2</c:v>
                </c:pt>
                <c:pt idx="441">
                  <c:v>9.3866000000000005E-2</c:v>
                </c:pt>
                <c:pt idx="442">
                  <c:v>9.3866000000000005E-2</c:v>
                </c:pt>
                <c:pt idx="443">
                  <c:v>0.101892</c:v>
                </c:pt>
                <c:pt idx="444">
                  <c:v>9.3866000000000005E-2</c:v>
                </c:pt>
                <c:pt idx="445">
                  <c:v>8.8428199999999997</c:v>
                </c:pt>
                <c:pt idx="446">
                  <c:v>9.9585100000000004</c:v>
                </c:pt>
                <c:pt idx="447">
                  <c:v>1.4503600000000001</c:v>
                </c:pt>
                <c:pt idx="448">
                  <c:v>0.101892</c:v>
                </c:pt>
                <c:pt idx="449">
                  <c:v>27.544699999999999</c:v>
                </c:pt>
                <c:pt idx="450">
                  <c:v>27.6812</c:v>
                </c:pt>
                <c:pt idx="451">
                  <c:v>2.6302599999999998</c:v>
                </c:pt>
                <c:pt idx="452">
                  <c:v>0.101892</c:v>
                </c:pt>
                <c:pt idx="453">
                  <c:v>0.101892</c:v>
                </c:pt>
                <c:pt idx="454">
                  <c:v>0.101892</c:v>
                </c:pt>
                <c:pt idx="455">
                  <c:v>0.13399800000000001</c:v>
                </c:pt>
                <c:pt idx="456">
                  <c:v>0.14202500000000001</c:v>
                </c:pt>
                <c:pt idx="457">
                  <c:v>0.1219585</c:v>
                </c:pt>
                <c:pt idx="458">
                  <c:v>0.101892</c:v>
                </c:pt>
                <c:pt idx="459">
                  <c:v>0.101892</c:v>
                </c:pt>
                <c:pt idx="460">
                  <c:v>35.932499999999997</c:v>
                </c:pt>
                <c:pt idx="461">
                  <c:v>33.99</c:v>
                </c:pt>
                <c:pt idx="462">
                  <c:v>8.7063699999999997</c:v>
                </c:pt>
                <c:pt idx="463">
                  <c:v>9.3866000000000005E-2</c:v>
                </c:pt>
                <c:pt idx="464">
                  <c:v>0.1166078333333333</c:v>
                </c:pt>
                <c:pt idx="465">
                  <c:v>0.1393496666666667</c:v>
                </c:pt>
                <c:pt idx="466">
                  <c:v>0.1620915</c:v>
                </c:pt>
                <c:pt idx="467">
                  <c:v>3.5807387499999992</c:v>
                </c:pt>
                <c:pt idx="468">
                  <c:v>6.9993859999999994</c:v>
                </c:pt>
                <c:pt idx="469">
                  <c:v>9.3866000000000005E-2</c:v>
                </c:pt>
                <c:pt idx="470">
                  <c:v>9.3866000000000005E-2</c:v>
                </c:pt>
                <c:pt idx="471">
                  <c:v>0.101892</c:v>
                </c:pt>
                <c:pt idx="472">
                  <c:v>9.3866000000000005E-2</c:v>
                </c:pt>
                <c:pt idx="473">
                  <c:v>9.3866000000000005E-2</c:v>
                </c:pt>
                <c:pt idx="474">
                  <c:v>9.3866000000000005E-2</c:v>
                </c:pt>
                <c:pt idx="475">
                  <c:v>0.101892</c:v>
                </c:pt>
                <c:pt idx="476">
                  <c:v>0.310583</c:v>
                </c:pt>
                <c:pt idx="477">
                  <c:v>14.6259415</c:v>
                </c:pt>
                <c:pt idx="478">
                  <c:v>28.941299999999998</c:v>
                </c:pt>
                <c:pt idx="479">
                  <c:v>28.194900000000001</c:v>
                </c:pt>
                <c:pt idx="480">
                  <c:v>28.917200000000001</c:v>
                </c:pt>
                <c:pt idx="481">
                  <c:v>28.299199999999999</c:v>
                </c:pt>
                <c:pt idx="482">
                  <c:v>34.527799999999999</c:v>
                </c:pt>
                <c:pt idx="483">
                  <c:v>31.240950000000002</c:v>
                </c:pt>
                <c:pt idx="484">
                  <c:v>27.9541</c:v>
                </c:pt>
                <c:pt idx="485">
                  <c:v>36.598700000000001</c:v>
                </c:pt>
                <c:pt idx="486">
                  <c:v>35.434800000000003</c:v>
                </c:pt>
                <c:pt idx="487">
                  <c:v>30.177399999999999</c:v>
                </c:pt>
                <c:pt idx="488">
                  <c:v>33.291699999999999</c:v>
                </c:pt>
                <c:pt idx="489">
                  <c:v>28.210899999999999</c:v>
                </c:pt>
                <c:pt idx="490">
                  <c:v>24.791599999999999</c:v>
                </c:pt>
                <c:pt idx="491">
                  <c:v>0.101892</c:v>
                </c:pt>
                <c:pt idx="492">
                  <c:v>9.3866000000000005E-2</c:v>
                </c:pt>
                <c:pt idx="493">
                  <c:v>0.101892</c:v>
                </c:pt>
                <c:pt idx="494">
                  <c:v>0.23031699999999999</c:v>
                </c:pt>
                <c:pt idx="495">
                  <c:v>32.1038</c:v>
                </c:pt>
                <c:pt idx="496">
                  <c:v>30.931899999999999</c:v>
                </c:pt>
                <c:pt idx="497">
                  <c:v>23.354800000000001</c:v>
                </c:pt>
                <c:pt idx="498">
                  <c:v>9.3866000000000005E-2</c:v>
                </c:pt>
                <c:pt idx="499">
                  <c:v>9.3866000000000005E-2</c:v>
                </c:pt>
                <c:pt idx="500">
                  <c:v>9.3866000000000005E-2</c:v>
                </c:pt>
                <c:pt idx="501">
                  <c:v>13.345708</c:v>
                </c:pt>
                <c:pt idx="502">
                  <c:v>26.597549999999998</c:v>
                </c:pt>
                <c:pt idx="503">
                  <c:v>13.3477145</c:v>
                </c:pt>
                <c:pt idx="504">
                  <c:v>9.7878999999999994E-2</c:v>
                </c:pt>
                <c:pt idx="505">
                  <c:v>1.5326295000000001</c:v>
                </c:pt>
                <c:pt idx="506">
                  <c:v>2.9673799999999999</c:v>
                </c:pt>
                <c:pt idx="507">
                  <c:v>10.1271</c:v>
                </c:pt>
                <c:pt idx="508">
                  <c:v>9.3866000000000005E-2</c:v>
                </c:pt>
                <c:pt idx="509">
                  <c:v>9.3866000000000005E-2</c:v>
                </c:pt>
                <c:pt idx="510">
                  <c:v>0.101892</c:v>
                </c:pt>
                <c:pt idx="511">
                  <c:v>14.589846</c:v>
                </c:pt>
                <c:pt idx="512">
                  <c:v>29.0778</c:v>
                </c:pt>
                <c:pt idx="513">
                  <c:v>0.109919</c:v>
                </c:pt>
                <c:pt idx="514">
                  <c:v>0.109919</c:v>
                </c:pt>
                <c:pt idx="515">
                  <c:v>2.4697300000000002</c:v>
                </c:pt>
                <c:pt idx="516">
                  <c:v>12.703609999999999</c:v>
                </c:pt>
                <c:pt idx="517">
                  <c:v>11.632054999999999</c:v>
                </c:pt>
                <c:pt idx="518">
                  <c:v>10.560499999999999</c:v>
                </c:pt>
                <c:pt idx="519">
                  <c:v>7.9599000000000002</c:v>
                </c:pt>
                <c:pt idx="520">
                  <c:v>0.36676900000000001</c:v>
                </c:pt>
                <c:pt idx="521">
                  <c:v>3.1519900000000001</c:v>
                </c:pt>
                <c:pt idx="522">
                  <c:v>6.7559100000000001</c:v>
                </c:pt>
                <c:pt idx="523">
                  <c:v>0.28650300000000001</c:v>
                </c:pt>
                <c:pt idx="524">
                  <c:v>2.4911319999999999</c:v>
                </c:pt>
                <c:pt idx="525">
                  <c:v>4.6957610000000001</c:v>
                </c:pt>
                <c:pt idx="526">
                  <c:v>6.9003899999999998</c:v>
                </c:pt>
                <c:pt idx="527">
                  <c:v>3.4289000000000001</c:v>
                </c:pt>
                <c:pt idx="528">
                  <c:v>1.76539625</c:v>
                </c:pt>
                <c:pt idx="529">
                  <c:v>0.1018925</c:v>
                </c:pt>
                <c:pt idx="530">
                  <c:v>9.3866000000000005E-2</c:v>
                </c:pt>
                <c:pt idx="531">
                  <c:v>0.27847699999999997</c:v>
                </c:pt>
                <c:pt idx="532">
                  <c:v>0.90053599999999989</c:v>
                </c:pt>
                <c:pt idx="533">
                  <c:v>1.5225949999999999</c:v>
                </c:pt>
                <c:pt idx="534">
                  <c:v>7.4863299999999997</c:v>
                </c:pt>
                <c:pt idx="535">
                  <c:v>2.67842</c:v>
                </c:pt>
                <c:pt idx="536">
                  <c:v>2.9620250000000001</c:v>
                </c:pt>
                <c:pt idx="537">
                  <c:v>3.2456299999999998</c:v>
                </c:pt>
                <c:pt idx="538">
                  <c:v>3.5292349999999999</c:v>
                </c:pt>
                <c:pt idx="539">
                  <c:v>1.069091</c:v>
                </c:pt>
                <c:pt idx="540">
                  <c:v>0.109919</c:v>
                </c:pt>
                <c:pt idx="541">
                  <c:v>0.1059055</c:v>
                </c:pt>
                <c:pt idx="542">
                  <c:v>0.101892</c:v>
                </c:pt>
                <c:pt idx="543">
                  <c:v>0.101892</c:v>
                </c:pt>
                <c:pt idx="544">
                  <c:v>0.10189225</c:v>
                </c:pt>
                <c:pt idx="545">
                  <c:v>0.1018925</c:v>
                </c:pt>
                <c:pt idx="546">
                  <c:v>0.10590575000000001</c:v>
                </c:pt>
                <c:pt idx="547">
                  <c:v>0.109919</c:v>
                </c:pt>
                <c:pt idx="548">
                  <c:v>0.109919</c:v>
                </c:pt>
                <c:pt idx="549">
                  <c:v>0.109919</c:v>
                </c:pt>
                <c:pt idx="550">
                  <c:v>0.101892</c:v>
                </c:pt>
                <c:pt idx="551">
                  <c:v>9.3866000000000005E-2</c:v>
                </c:pt>
                <c:pt idx="552">
                  <c:v>0.238344</c:v>
                </c:pt>
                <c:pt idx="553">
                  <c:v>35.073599999999999</c:v>
                </c:pt>
                <c:pt idx="554">
                  <c:v>0.101892</c:v>
                </c:pt>
                <c:pt idx="555">
                  <c:v>4.8776999999999999</c:v>
                </c:pt>
                <c:pt idx="556">
                  <c:v>5.3271800000000002</c:v>
                </c:pt>
                <c:pt idx="557">
                  <c:v>1.3599999999999999E-2</c:v>
                </c:pt>
                <c:pt idx="558">
                  <c:v>24.350100000000001</c:v>
                </c:pt>
                <c:pt idx="559">
                  <c:v>8.0160800000000005</c:v>
                </c:pt>
                <c:pt idx="560">
                  <c:v>0.101892</c:v>
                </c:pt>
                <c:pt idx="561">
                  <c:v>0.109919</c:v>
                </c:pt>
                <c:pt idx="562">
                  <c:v>0.101892</c:v>
                </c:pt>
                <c:pt idx="563">
                  <c:v>0.101892</c:v>
                </c:pt>
                <c:pt idx="564">
                  <c:v>9.3866000000000005E-2</c:v>
                </c:pt>
                <c:pt idx="565">
                  <c:v>9.3866000000000005E-2</c:v>
                </c:pt>
                <c:pt idx="566">
                  <c:v>0.101892</c:v>
                </c:pt>
                <c:pt idx="567">
                  <c:v>0.158078</c:v>
                </c:pt>
                <c:pt idx="568">
                  <c:v>17.350988999999998</c:v>
                </c:pt>
                <c:pt idx="569">
                  <c:v>34.543900000000001</c:v>
                </c:pt>
                <c:pt idx="570">
                  <c:v>38.388599999999997</c:v>
                </c:pt>
                <c:pt idx="571">
                  <c:v>33.141224999999999</c:v>
                </c:pt>
                <c:pt idx="572">
                  <c:v>27.89385</c:v>
                </c:pt>
                <c:pt idx="573">
                  <c:v>0.25439699999999998</c:v>
                </c:pt>
                <c:pt idx="574">
                  <c:v>9.3866000000000005E-2</c:v>
                </c:pt>
                <c:pt idx="575">
                  <c:v>9.3866000000000005E-2</c:v>
                </c:pt>
                <c:pt idx="576">
                  <c:v>0.101892</c:v>
                </c:pt>
                <c:pt idx="577">
                  <c:v>0.101892</c:v>
                </c:pt>
                <c:pt idx="578">
                  <c:v>9.3866000000000005E-2</c:v>
                </c:pt>
                <c:pt idx="579">
                  <c:v>14.4373</c:v>
                </c:pt>
                <c:pt idx="580">
                  <c:v>35.282299999999999</c:v>
                </c:pt>
                <c:pt idx="581">
                  <c:v>28.427600000000002</c:v>
                </c:pt>
                <c:pt idx="582">
                  <c:v>35.402700000000003</c:v>
                </c:pt>
                <c:pt idx="583">
                  <c:v>27.793500000000002</c:v>
                </c:pt>
                <c:pt idx="584">
                  <c:v>23.374890000000001</c:v>
                </c:pt>
                <c:pt idx="585">
                  <c:v>18.95628</c:v>
                </c:pt>
                <c:pt idx="586">
                  <c:v>9.3866000000000005E-2</c:v>
                </c:pt>
                <c:pt idx="587">
                  <c:v>9.3866000000000005E-2</c:v>
                </c:pt>
                <c:pt idx="588">
                  <c:v>0.101892</c:v>
                </c:pt>
                <c:pt idx="589">
                  <c:v>9.3866000000000005E-2</c:v>
                </c:pt>
                <c:pt idx="590">
                  <c:v>9.3866000000000005E-2</c:v>
                </c:pt>
                <c:pt idx="591">
                  <c:v>9.3866000000000005E-2</c:v>
                </c:pt>
                <c:pt idx="592">
                  <c:v>0.101892</c:v>
                </c:pt>
                <c:pt idx="593">
                  <c:v>9.3866000000000005E-2</c:v>
                </c:pt>
                <c:pt idx="594">
                  <c:v>9.3866000000000005E-2</c:v>
                </c:pt>
                <c:pt idx="595">
                  <c:v>9.3866000000000005E-2</c:v>
                </c:pt>
                <c:pt idx="596">
                  <c:v>9.3866000000000005E-2</c:v>
                </c:pt>
                <c:pt idx="597">
                  <c:v>5.7927299999999997</c:v>
                </c:pt>
                <c:pt idx="598">
                  <c:v>13.875500000000001</c:v>
                </c:pt>
                <c:pt idx="599">
                  <c:v>4.8295399999999997</c:v>
                </c:pt>
                <c:pt idx="600">
                  <c:v>6.0576049999999997</c:v>
                </c:pt>
                <c:pt idx="601">
                  <c:v>7.2856699999999996</c:v>
                </c:pt>
                <c:pt idx="602">
                  <c:v>3.6616749999999998</c:v>
                </c:pt>
                <c:pt idx="603">
                  <c:v>5.9713174999999996</c:v>
                </c:pt>
                <c:pt idx="604">
                  <c:v>8.2809600000000003</c:v>
                </c:pt>
                <c:pt idx="605">
                  <c:v>0.31058249999999998</c:v>
                </c:pt>
                <c:pt idx="606">
                  <c:v>0.101892</c:v>
                </c:pt>
                <c:pt idx="607">
                  <c:v>9.3866000000000005E-2</c:v>
                </c:pt>
                <c:pt idx="608">
                  <c:v>9.3866000000000005E-2</c:v>
                </c:pt>
                <c:pt idx="609">
                  <c:v>9.3866000000000005E-2</c:v>
                </c:pt>
                <c:pt idx="610">
                  <c:v>9.3866000000000005E-2</c:v>
                </c:pt>
                <c:pt idx="611">
                  <c:v>0.101892</c:v>
                </c:pt>
                <c:pt idx="612">
                  <c:v>9.3866000000000005E-2</c:v>
                </c:pt>
                <c:pt idx="613">
                  <c:v>0.101892</c:v>
                </c:pt>
                <c:pt idx="614">
                  <c:v>0.101892</c:v>
                </c:pt>
                <c:pt idx="615">
                  <c:v>9.3866000000000005E-2</c:v>
                </c:pt>
                <c:pt idx="616">
                  <c:v>0.101892</c:v>
                </c:pt>
                <c:pt idx="617">
                  <c:v>9.3866000000000005E-2</c:v>
                </c:pt>
                <c:pt idx="618">
                  <c:v>9.3866000000000005E-2</c:v>
                </c:pt>
                <c:pt idx="619">
                  <c:v>30.988099999999999</c:v>
                </c:pt>
                <c:pt idx="620">
                  <c:v>15.962377500000001</c:v>
                </c:pt>
                <c:pt idx="621">
                  <c:v>0.93665500000000002</c:v>
                </c:pt>
                <c:pt idx="622">
                  <c:v>12.0333775</c:v>
                </c:pt>
                <c:pt idx="623">
                  <c:v>23.130099999999999</c:v>
                </c:pt>
                <c:pt idx="624">
                  <c:v>29.246300000000002</c:v>
                </c:pt>
                <c:pt idx="625">
                  <c:v>28.130600000000001</c:v>
                </c:pt>
                <c:pt idx="626">
                  <c:v>36.446199999999997</c:v>
                </c:pt>
                <c:pt idx="627">
                  <c:v>28.3233</c:v>
                </c:pt>
                <c:pt idx="628">
                  <c:v>34.881</c:v>
                </c:pt>
                <c:pt idx="629">
                  <c:v>0.101892</c:v>
                </c:pt>
                <c:pt idx="630">
                  <c:v>0.101892</c:v>
                </c:pt>
                <c:pt idx="631">
                  <c:v>9.3866000000000005E-2</c:v>
                </c:pt>
                <c:pt idx="632">
                  <c:v>9.3866000000000005E-2</c:v>
                </c:pt>
                <c:pt idx="633">
                  <c:v>9.3866000000000005E-2</c:v>
                </c:pt>
                <c:pt idx="634">
                  <c:v>9.3866000000000005E-2</c:v>
                </c:pt>
                <c:pt idx="635">
                  <c:v>9.3866000000000005E-2</c:v>
                </c:pt>
                <c:pt idx="636">
                  <c:v>9.3866000000000005E-2</c:v>
                </c:pt>
                <c:pt idx="637">
                  <c:v>9.3866000000000005E-2</c:v>
                </c:pt>
                <c:pt idx="638">
                  <c:v>9.3866000000000005E-2</c:v>
                </c:pt>
                <c:pt idx="639">
                  <c:v>9.3866000000000005E-2</c:v>
                </c:pt>
                <c:pt idx="640">
                  <c:v>0.101892</c:v>
                </c:pt>
                <c:pt idx="641">
                  <c:v>0.19018399999999999</c:v>
                </c:pt>
                <c:pt idx="642">
                  <c:v>3.4168599999999998</c:v>
                </c:pt>
                <c:pt idx="643">
                  <c:v>0.158078</c:v>
                </c:pt>
                <c:pt idx="644">
                  <c:v>6.7719699999999996</c:v>
                </c:pt>
                <c:pt idx="645">
                  <c:v>3.3927849999999999</c:v>
                </c:pt>
                <c:pt idx="646">
                  <c:v>1.3599999999999999E-2</c:v>
                </c:pt>
                <c:pt idx="647">
                  <c:v>16.781099999999999</c:v>
                </c:pt>
                <c:pt idx="648">
                  <c:v>0.101892</c:v>
                </c:pt>
                <c:pt idx="649">
                  <c:v>9.3866000000000005E-2</c:v>
                </c:pt>
                <c:pt idx="650">
                  <c:v>9.3866000000000005E-2</c:v>
                </c:pt>
                <c:pt idx="651">
                  <c:v>9.3866000000000005E-2</c:v>
                </c:pt>
                <c:pt idx="652">
                  <c:v>9.3866000000000005E-2</c:v>
                </c:pt>
                <c:pt idx="653">
                  <c:v>0.101892</c:v>
                </c:pt>
                <c:pt idx="654">
                  <c:v>9.3866000000000005E-2</c:v>
                </c:pt>
                <c:pt idx="655">
                  <c:v>0.36676900000000001</c:v>
                </c:pt>
                <c:pt idx="656">
                  <c:v>11.67621266666667</c:v>
                </c:pt>
                <c:pt idx="657">
                  <c:v>22.985656333333331</c:v>
                </c:pt>
                <c:pt idx="658">
                  <c:v>34.295099999999998</c:v>
                </c:pt>
                <c:pt idx="659">
                  <c:v>37.690300000000001</c:v>
                </c:pt>
                <c:pt idx="660">
                  <c:v>30.699200000000001</c:v>
                </c:pt>
                <c:pt idx="661">
                  <c:v>22.612416499999998</c:v>
                </c:pt>
                <c:pt idx="662">
                  <c:v>14.525632999999999</c:v>
                </c:pt>
                <c:pt idx="663">
                  <c:v>0.101892</c:v>
                </c:pt>
                <c:pt idx="664">
                  <c:v>0.109919</c:v>
                </c:pt>
                <c:pt idx="665">
                  <c:v>0.101892</c:v>
                </c:pt>
                <c:pt idx="666">
                  <c:v>0.101892</c:v>
                </c:pt>
                <c:pt idx="667">
                  <c:v>0.101892</c:v>
                </c:pt>
                <c:pt idx="668">
                  <c:v>0.101892</c:v>
                </c:pt>
                <c:pt idx="669">
                  <c:v>0.101892</c:v>
                </c:pt>
                <c:pt idx="670">
                  <c:v>0.18750900000000001</c:v>
                </c:pt>
                <c:pt idx="671">
                  <c:v>9.7498199999999997</c:v>
                </c:pt>
                <c:pt idx="672">
                  <c:v>6.0656299999999996</c:v>
                </c:pt>
                <c:pt idx="673">
                  <c:v>0.59151299999999996</c:v>
                </c:pt>
                <c:pt idx="674">
                  <c:v>9.3866000000000005E-2</c:v>
                </c:pt>
                <c:pt idx="675">
                  <c:v>0.101892</c:v>
                </c:pt>
                <c:pt idx="676">
                  <c:v>9.3866000000000005E-2</c:v>
                </c:pt>
                <c:pt idx="677">
                  <c:v>0.29453000000000001</c:v>
                </c:pt>
                <c:pt idx="678">
                  <c:v>7.0207899999999999</c:v>
                </c:pt>
                <c:pt idx="679">
                  <c:v>13.0808</c:v>
                </c:pt>
                <c:pt idx="680">
                  <c:v>7.2856699999999996</c:v>
                </c:pt>
                <c:pt idx="681">
                  <c:v>9.4046800000000008</c:v>
                </c:pt>
                <c:pt idx="682">
                  <c:v>8.4575399999999998</c:v>
                </c:pt>
                <c:pt idx="683">
                  <c:v>8.9391400000000001</c:v>
                </c:pt>
                <c:pt idx="684">
                  <c:v>13.417999999999999</c:v>
                </c:pt>
                <c:pt idx="685">
                  <c:v>6.5793299999999997</c:v>
                </c:pt>
                <c:pt idx="686">
                  <c:v>10.881600000000001</c:v>
                </c:pt>
                <c:pt idx="687">
                  <c:v>9.5330999999999992</c:v>
                </c:pt>
                <c:pt idx="688">
                  <c:v>12.7517</c:v>
                </c:pt>
                <c:pt idx="689">
                  <c:v>7.4782999999999999</c:v>
                </c:pt>
                <c:pt idx="690">
                  <c:v>5.6241700000000003</c:v>
                </c:pt>
                <c:pt idx="691">
                  <c:v>6.3064299999999998</c:v>
                </c:pt>
                <c:pt idx="692">
                  <c:v>7.1251300000000004</c:v>
                </c:pt>
                <c:pt idx="693">
                  <c:v>10.4802</c:v>
                </c:pt>
                <c:pt idx="694">
                  <c:v>9.1237499999999994</c:v>
                </c:pt>
                <c:pt idx="695">
                  <c:v>8.1284600000000005</c:v>
                </c:pt>
                <c:pt idx="696">
                  <c:v>10.111000000000001</c:v>
                </c:pt>
                <c:pt idx="697">
                  <c:v>9.2441499999999994</c:v>
                </c:pt>
                <c:pt idx="698">
                  <c:v>5.5037700000000003</c:v>
                </c:pt>
                <c:pt idx="699">
                  <c:v>0.101892</c:v>
                </c:pt>
                <c:pt idx="700">
                  <c:v>0.101892</c:v>
                </c:pt>
                <c:pt idx="701">
                  <c:v>9.3866000000000005E-2</c:v>
                </c:pt>
                <c:pt idx="702">
                  <c:v>9.5872499999999999E-2</c:v>
                </c:pt>
                <c:pt idx="703">
                  <c:v>9.7878999999999994E-2</c:v>
                </c:pt>
                <c:pt idx="704">
                  <c:v>9.3866000000000005E-2</c:v>
                </c:pt>
                <c:pt idx="705">
                  <c:v>9.3866000000000005E-2</c:v>
                </c:pt>
                <c:pt idx="706">
                  <c:v>9.3866000000000005E-2</c:v>
                </c:pt>
                <c:pt idx="707">
                  <c:v>9.3866000000000005E-2</c:v>
                </c:pt>
                <c:pt idx="708">
                  <c:v>9.3866000000000005E-2</c:v>
                </c:pt>
                <c:pt idx="709">
                  <c:v>3.745962749999999</c:v>
                </c:pt>
                <c:pt idx="710">
                  <c:v>7.3980594999999996</c:v>
                </c:pt>
                <c:pt idx="711">
                  <c:v>22.343499999999999</c:v>
                </c:pt>
                <c:pt idx="712">
                  <c:v>11.2508</c:v>
                </c:pt>
                <c:pt idx="713">
                  <c:v>17.359000000000002</c:v>
                </c:pt>
                <c:pt idx="714">
                  <c:v>16.652699999999999</c:v>
                </c:pt>
                <c:pt idx="715">
                  <c:v>9.8381100000000004</c:v>
                </c:pt>
                <c:pt idx="716">
                  <c:v>4.9700009999999999</c:v>
                </c:pt>
                <c:pt idx="717">
                  <c:v>0.101892</c:v>
                </c:pt>
                <c:pt idx="718">
                  <c:v>1.3599999999999999E-2</c:v>
                </c:pt>
                <c:pt idx="719">
                  <c:v>4.0068116666666658</c:v>
                </c:pt>
                <c:pt idx="720">
                  <c:v>8.0000233333333313</c:v>
                </c:pt>
                <c:pt idx="721">
                  <c:v>11.993235</c:v>
                </c:pt>
                <c:pt idx="722">
                  <c:v>0.101892</c:v>
                </c:pt>
                <c:pt idx="723">
                  <c:v>0.101892</c:v>
                </c:pt>
                <c:pt idx="724">
                  <c:v>9.3866000000000005E-2</c:v>
                </c:pt>
                <c:pt idx="725">
                  <c:v>9.3866000000000005E-2</c:v>
                </c:pt>
                <c:pt idx="726">
                  <c:v>9.3866000000000005E-2</c:v>
                </c:pt>
                <c:pt idx="727">
                  <c:v>9.3866000000000005E-2</c:v>
                </c:pt>
                <c:pt idx="728">
                  <c:v>4.6529455000000004</c:v>
                </c:pt>
                <c:pt idx="729">
                  <c:v>9.2120250000000006</c:v>
                </c:pt>
                <c:pt idx="730">
                  <c:v>18.7637</c:v>
                </c:pt>
                <c:pt idx="731">
                  <c:v>23.290600000000001</c:v>
                </c:pt>
                <c:pt idx="732">
                  <c:v>24.494599999999998</c:v>
                </c:pt>
                <c:pt idx="733">
                  <c:v>14.8467</c:v>
                </c:pt>
                <c:pt idx="734">
                  <c:v>17.383099999999999</c:v>
                </c:pt>
                <c:pt idx="735">
                  <c:v>23.017700000000001</c:v>
                </c:pt>
                <c:pt idx="736">
                  <c:v>25.666499999999999</c:v>
                </c:pt>
                <c:pt idx="737">
                  <c:v>17.062000000000001</c:v>
                </c:pt>
                <c:pt idx="738">
                  <c:v>9.3866000000000005E-2</c:v>
                </c:pt>
                <c:pt idx="739">
                  <c:v>0.101892</c:v>
                </c:pt>
                <c:pt idx="740">
                  <c:v>9.3866000000000005E-2</c:v>
                </c:pt>
                <c:pt idx="741">
                  <c:v>9.3866000000000005E-2</c:v>
                </c:pt>
                <c:pt idx="742">
                  <c:v>9.3866000000000005E-2</c:v>
                </c:pt>
                <c:pt idx="743">
                  <c:v>9.3866000000000005E-2</c:v>
                </c:pt>
                <c:pt idx="744">
                  <c:v>0.101892</c:v>
                </c:pt>
                <c:pt idx="745">
                  <c:v>9.3866000000000005E-2</c:v>
                </c:pt>
                <c:pt idx="746">
                  <c:v>0.13399800000000001</c:v>
                </c:pt>
                <c:pt idx="747">
                  <c:v>16.965699999999998</c:v>
                </c:pt>
                <c:pt idx="748">
                  <c:v>8.7063699999999997</c:v>
                </c:pt>
                <c:pt idx="749">
                  <c:v>5.8729899999999997</c:v>
                </c:pt>
                <c:pt idx="750">
                  <c:v>2.4376199999999999</c:v>
                </c:pt>
                <c:pt idx="751">
                  <c:v>1.542659</c:v>
                </c:pt>
                <c:pt idx="752">
                  <c:v>0.647698</c:v>
                </c:pt>
                <c:pt idx="753">
                  <c:v>11.282895</c:v>
                </c:pt>
                <c:pt idx="754">
                  <c:v>1.4904900000000001</c:v>
                </c:pt>
                <c:pt idx="755">
                  <c:v>13.554399999999999</c:v>
                </c:pt>
                <c:pt idx="756">
                  <c:v>6.8281459999999994</c:v>
                </c:pt>
                <c:pt idx="757">
                  <c:v>0.101892</c:v>
                </c:pt>
                <c:pt idx="758">
                  <c:v>9.7878999999999994E-2</c:v>
                </c:pt>
                <c:pt idx="759">
                  <c:v>9.3866000000000005E-2</c:v>
                </c:pt>
                <c:pt idx="760">
                  <c:v>0.101892</c:v>
                </c:pt>
                <c:pt idx="761">
                  <c:v>0.1010002222222222</c:v>
                </c:pt>
                <c:pt idx="762">
                  <c:v>0.1001084444444444</c:v>
                </c:pt>
                <c:pt idx="763">
                  <c:v>9.9216666666666661E-2</c:v>
                </c:pt>
                <c:pt idx="764">
                  <c:v>9.3866000000000005E-2</c:v>
                </c:pt>
                <c:pt idx="765">
                  <c:v>9.3866000000000005E-2</c:v>
                </c:pt>
                <c:pt idx="766">
                  <c:v>3.073064</c:v>
                </c:pt>
                <c:pt idx="767">
                  <c:v>6.0522619999999998</c:v>
                </c:pt>
                <c:pt idx="768">
                  <c:v>9.0314599999999992</c:v>
                </c:pt>
                <c:pt idx="769">
                  <c:v>0.26242300000000002</c:v>
                </c:pt>
                <c:pt idx="770">
                  <c:v>4.9213931111111124</c:v>
                </c:pt>
                <c:pt idx="771">
                  <c:v>9.580363222222223</c:v>
                </c:pt>
                <c:pt idx="772">
                  <c:v>14.239333333333329</c:v>
                </c:pt>
                <c:pt idx="773">
                  <c:v>6.0897100000000002</c:v>
                </c:pt>
                <c:pt idx="774">
                  <c:v>1.37812</c:v>
                </c:pt>
                <c:pt idx="775">
                  <c:v>6.7478899999999999</c:v>
                </c:pt>
                <c:pt idx="776">
                  <c:v>19.706795</c:v>
                </c:pt>
                <c:pt idx="777">
                  <c:v>32.665700000000001</c:v>
                </c:pt>
                <c:pt idx="778">
                  <c:v>0.101892</c:v>
                </c:pt>
                <c:pt idx="779">
                  <c:v>0.101892</c:v>
                </c:pt>
                <c:pt idx="780">
                  <c:v>9.3866000000000005E-2</c:v>
                </c:pt>
                <c:pt idx="781">
                  <c:v>0.101892</c:v>
                </c:pt>
                <c:pt idx="782">
                  <c:v>9.3866000000000005E-2</c:v>
                </c:pt>
                <c:pt idx="783">
                  <c:v>0.101892</c:v>
                </c:pt>
                <c:pt idx="784">
                  <c:v>9.3866000000000005E-2</c:v>
                </c:pt>
                <c:pt idx="785">
                  <c:v>9.3866000000000005E-2</c:v>
                </c:pt>
                <c:pt idx="786">
                  <c:v>9.3866000000000005E-2</c:v>
                </c:pt>
                <c:pt idx="787">
                  <c:v>9.3866000000000005E-2</c:v>
                </c:pt>
                <c:pt idx="788">
                  <c:v>3.8242075</c:v>
                </c:pt>
                <c:pt idx="789">
                  <c:v>7.5545489999999997</c:v>
                </c:pt>
                <c:pt idx="790">
                  <c:v>11.284890499999999</c:v>
                </c:pt>
                <c:pt idx="791">
                  <c:v>2.6944699999999999</c:v>
                </c:pt>
                <c:pt idx="792">
                  <c:v>5.0201674999999986</c:v>
                </c:pt>
                <c:pt idx="793">
                  <c:v>7.3458649999999999</c:v>
                </c:pt>
                <c:pt idx="794">
                  <c:v>4.0509599999999999</c:v>
                </c:pt>
                <c:pt idx="795">
                  <c:v>2.7372796666666672</c:v>
                </c:pt>
                <c:pt idx="796">
                  <c:v>1.423599333333333</c:v>
                </c:pt>
                <c:pt idx="797">
                  <c:v>0.109919</c:v>
                </c:pt>
                <c:pt idx="798">
                  <c:v>9.3866000000000005E-2</c:v>
                </c:pt>
                <c:pt idx="799">
                  <c:v>9.3866000000000005E-2</c:v>
                </c:pt>
                <c:pt idx="800">
                  <c:v>0.109919</c:v>
                </c:pt>
                <c:pt idx="801">
                  <c:v>0.101892</c:v>
                </c:pt>
                <c:pt idx="802">
                  <c:v>0.101892</c:v>
                </c:pt>
                <c:pt idx="803">
                  <c:v>0.101892</c:v>
                </c:pt>
                <c:pt idx="804">
                  <c:v>14.441345999999999</c:v>
                </c:pt>
                <c:pt idx="805">
                  <c:v>28.780799999999999</c:v>
                </c:pt>
                <c:pt idx="806">
                  <c:v>32.713799999999999</c:v>
                </c:pt>
                <c:pt idx="807">
                  <c:v>29.431000000000001</c:v>
                </c:pt>
                <c:pt idx="808">
                  <c:v>34.351199999999999</c:v>
                </c:pt>
                <c:pt idx="809">
                  <c:v>31.477699999999999</c:v>
                </c:pt>
                <c:pt idx="810">
                  <c:v>9.3866000000000005E-2</c:v>
                </c:pt>
                <c:pt idx="811">
                  <c:v>0.109919</c:v>
                </c:pt>
                <c:pt idx="812">
                  <c:v>0.109919</c:v>
                </c:pt>
                <c:pt idx="813">
                  <c:v>0.1059055</c:v>
                </c:pt>
                <c:pt idx="814">
                  <c:v>0.101892</c:v>
                </c:pt>
                <c:pt idx="815">
                  <c:v>0.109919</c:v>
                </c:pt>
                <c:pt idx="816">
                  <c:v>9.3866000000000005E-2</c:v>
                </c:pt>
                <c:pt idx="817">
                  <c:v>0.101892</c:v>
                </c:pt>
                <c:pt idx="818">
                  <c:v>0.101892</c:v>
                </c:pt>
                <c:pt idx="819">
                  <c:v>9.3866000000000005E-2</c:v>
                </c:pt>
                <c:pt idx="820">
                  <c:v>9.3866000000000005E-2</c:v>
                </c:pt>
                <c:pt idx="821">
                  <c:v>9.3866000000000005E-2</c:v>
                </c:pt>
                <c:pt idx="822">
                  <c:v>0.206238</c:v>
                </c:pt>
                <c:pt idx="823">
                  <c:v>11.290900000000001</c:v>
                </c:pt>
                <c:pt idx="824">
                  <c:v>10.3337325</c:v>
                </c:pt>
                <c:pt idx="825">
                  <c:v>9.3765649999999994</c:v>
                </c:pt>
                <c:pt idx="826">
                  <c:v>12.0374</c:v>
                </c:pt>
                <c:pt idx="827">
                  <c:v>19.293399999999998</c:v>
                </c:pt>
                <c:pt idx="828">
                  <c:v>11.7966</c:v>
                </c:pt>
                <c:pt idx="829">
                  <c:v>0.101892</c:v>
                </c:pt>
                <c:pt idx="830">
                  <c:v>9.3866000000000005E-2</c:v>
                </c:pt>
                <c:pt idx="831">
                  <c:v>0.109919</c:v>
                </c:pt>
                <c:pt idx="832">
                  <c:v>0.101892</c:v>
                </c:pt>
                <c:pt idx="833">
                  <c:v>9.3866000000000005E-2</c:v>
                </c:pt>
                <c:pt idx="834">
                  <c:v>0.101892</c:v>
                </c:pt>
                <c:pt idx="835">
                  <c:v>0.101892</c:v>
                </c:pt>
                <c:pt idx="836">
                  <c:v>0.21426400000000001</c:v>
                </c:pt>
                <c:pt idx="837">
                  <c:v>7.6107319999999996</c:v>
                </c:pt>
                <c:pt idx="838">
                  <c:v>15.007199999999999</c:v>
                </c:pt>
                <c:pt idx="839">
                  <c:v>11.59592</c:v>
                </c:pt>
                <c:pt idx="840">
                  <c:v>8.1846399999999999</c:v>
                </c:pt>
                <c:pt idx="841">
                  <c:v>13.112954999999999</c:v>
                </c:pt>
                <c:pt idx="842">
                  <c:v>12.3504</c:v>
                </c:pt>
                <c:pt idx="843">
                  <c:v>7.7512100000000004</c:v>
                </c:pt>
                <c:pt idx="844">
                  <c:v>12.374499999999999</c:v>
                </c:pt>
                <c:pt idx="845">
                  <c:v>9.2040100000000002</c:v>
                </c:pt>
                <c:pt idx="846">
                  <c:v>30.0169</c:v>
                </c:pt>
                <c:pt idx="847">
                  <c:v>0.109919</c:v>
                </c:pt>
                <c:pt idx="848">
                  <c:v>0.56743299999999997</c:v>
                </c:pt>
                <c:pt idx="849">
                  <c:v>21.332100000000001</c:v>
                </c:pt>
                <c:pt idx="850">
                  <c:v>10.716996</c:v>
                </c:pt>
                <c:pt idx="851">
                  <c:v>0.101892</c:v>
                </c:pt>
                <c:pt idx="852">
                  <c:v>9.7878999999999994E-2</c:v>
                </c:pt>
                <c:pt idx="853">
                  <c:v>9.3866000000000005E-2</c:v>
                </c:pt>
                <c:pt idx="854">
                  <c:v>9.5872499999999999E-2</c:v>
                </c:pt>
                <c:pt idx="855">
                  <c:v>9.7878999999999994E-2</c:v>
                </c:pt>
                <c:pt idx="856">
                  <c:v>9.3866000000000005E-2</c:v>
                </c:pt>
                <c:pt idx="857">
                  <c:v>9.3866000000000005E-2</c:v>
                </c:pt>
                <c:pt idx="858">
                  <c:v>0.101892</c:v>
                </c:pt>
                <c:pt idx="859">
                  <c:v>0.101892</c:v>
                </c:pt>
                <c:pt idx="860">
                  <c:v>0.101892</c:v>
                </c:pt>
                <c:pt idx="861">
                  <c:v>9.3866000000000005E-2</c:v>
                </c:pt>
                <c:pt idx="862">
                  <c:v>9.3866000000000005E-2</c:v>
                </c:pt>
                <c:pt idx="863">
                  <c:v>0.101892</c:v>
                </c:pt>
                <c:pt idx="864">
                  <c:v>0.101892</c:v>
                </c:pt>
                <c:pt idx="865">
                  <c:v>9.3866000000000005E-2</c:v>
                </c:pt>
                <c:pt idx="866">
                  <c:v>10.6408</c:v>
                </c:pt>
                <c:pt idx="867">
                  <c:v>19.0366</c:v>
                </c:pt>
                <c:pt idx="868">
                  <c:v>14.148400000000001</c:v>
                </c:pt>
                <c:pt idx="869">
                  <c:v>9.2601999999999993</c:v>
                </c:pt>
                <c:pt idx="870">
                  <c:v>16.5002</c:v>
                </c:pt>
                <c:pt idx="871">
                  <c:v>17.808499999999999</c:v>
                </c:pt>
                <c:pt idx="872">
                  <c:v>19.807099999999998</c:v>
                </c:pt>
                <c:pt idx="873">
                  <c:v>33.203400000000002</c:v>
                </c:pt>
                <c:pt idx="874">
                  <c:v>33.018799999999999</c:v>
                </c:pt>
                <c:pt idx="875">
                  <c:v>34.6723</c:v>
                </c:pt>
                <c:pt idx="876">
                  <c:v>0.101892</c:v>
                </c:pt>
                <c:pt idx="877">
                  <c:v>9.3866000000000005E-2</c:v>
                </c:pt>
                <c:pt idx="878">
                  <c:v>9.3866000000000005E-2</c:v>
                </c:pt>
                <c:pt idx="879">
                  <c:v>0.92149377777777786</c:v>
                </c:pt>
                <c:pt idx="880">
                  <c:v>1.7491215555555559</c:v>
                </c:pt>
                <c:pt idx="881">
                  <c:v>2.5767493333333329</c:v>
                </c:pt>
                <c:pt idx="882">
                  <c:v>35.836199999999998</c:v>
                </c:pt>
                <c:pt idx="883">
                  <c:v>9.3866000000000005E-2</c:v>
                </c:pt>
                <c:pt idx="884">
                  <c:v>9.3866000000000005E-2</c:v>
                </c:pt>
                <c:pt idx="885">
                  <c:v>9.3866000000000005E-2</c:v>
                </c:pt>
                <c:pt idx="886">
                  <c:v>0.101892</c:v>
                </c:pt>
                <c:pt idx="887">
                  <c:v>0.125972</c:v>
                </c:pt>
                <c:pt idx="888">
                  <c:v>0.15005199999999999</c:v>
                </c:pt>
                <c:pt idx="889">
                  <c:v>16.801176000000002</c:v>
                </c:pt>
                <c:pt idx="890">
                  <c:v>33.452300000000001</c:v>
                </c:pt>
                <c:pt idx="891">
                  <c:v>22.37563033333333</c:v>
                </c:pt>
                <c:pt idx="892">
                  <c:v>11.29896066666667</c:v>
                </c:pt>
                <c:pt idx="893">
                  <c:v>0.22229099999999999</c:v>
                </c:pt>
                <c:pt idx="894">
                  <c:v>0.17948266666666671</c:v>
                </c:pt>
                <c:pt idx="895">
                  <c:v>0.13667433333333329</c:v>
                </c:pt>
                <c:pt idx="896">
                  <c:v>9.3866000000000005E-2</c:v>
                </c:pt>
                <c:pt idx="897">
                  <c:v>9.3866000000000005E-2</c:v>
                </c:pt>
                <c:pt idx="898">
                  <c:v>9.3866000000000005E-2</c:v>
                </c:pt>
                <c:pt idx="899">
                  <c:v>14.670083</c:v>
                </c:pt>
                <c:pt idx="900">
                  <c:v>29.246300000000002</c:v>
                </c:pt>
                <c:pt idx="901">
                  <c:v>29.6477</c:v>
                </c:pt>
                <c:pt idx="902">
                  <c:v>0.101892</c:v>
                </c:pt>
                <c:pt idx="903">
                  <c:v>0.101892</c:v>
                </c:pt>
                <c:pt idx="904">
                  <c:v>9.3866000000000005E-2</c:v>
                </c:pt>
                <c:pt idx="905">
                  <c:v>9.3866000000000005E-2</c:v>
                </c:pt>
                <c:pt idx="906">
                  <c:v>9.3866000000000005E-2</c:v>
                </c:pt>
                <c:pt idx="907">
                  <c:v>0.101892</c:v>
                </c:pt>
                <c:pt idx="908">
                  <c:v>0.18215799999999999</c:v>
                </c:pt>
                <c:pt idx="909">
                  <c:v>9.7878999999999994E-2</c:v>
                </c:pt>
                <c:pt idx="910">
                  <c:v>1.3599999999999999E-2</c:v>
                </c:pt>
                <c:pt idx="911">
                  <c:v>29.888500000000001</c:v>
                </c:pt>
                <c:pt idx="912">
                  <c:v>29.5032</c:v>
                </c:pt>
                <c:pt idx="913">
                  <c:v>27.954075</c:v>
                </c:pt>
                <c:pt idx="914">
                  <c:v>26.404949999999999</c:v>
                </c:pt>
                <c:pt idx="915">
                  <c:v>32.465000000000003</c:v>
                </c:pt>
                <c:pt idx="916">
                  <c:v>9.3866000000000005E-2</c:v>
                </c:pt>
                <c:pt idx="917">
                  <c:v>9.3866000000000005E-2</c:v>
                </c:pt>
                <c:pt idx="918">
                  <c:v>9.3866000000000005E-2</c:v>
                </c:pt>
                <c:pt idx="919">
                  <c:v>0.101892</c:v>
                </c:pt>
                <c:pt idx="920">
                  <c:v>0.101892</c:v>
                </c:pt>
                <c:pt idx="921">
                  <c:v>9.3866000000000005E-2</c:v>
                </c:pt>
                <c:pt idx="922">
                  <c:v>9.3866000000000005E-2</c:v>
                </c:pt>
                <c:pt idx="923">
                  <c:v>9.3866000000000005E-2</c:v>
                </c:pt>
                <c:pt idx="924">
                  <c:v>6.2743200000000003</c:v>
                </c:pt>
                <c:pt idx="925">
                  <c:v>1.3599999999999999E-2</c:v>
                </c:pt>
                <c:pt idx="926">
                  <c:v>28.483799999999999</c:v>
                </c:pt>
                <c:pt idx="927">
                  <c:v>29.093800000000002</c:v>
                </c:pt>
                <c:pt idx="928">
                  <c:v>29.1661</c:v>
                </c:pt>
                <c:pt idx="929">
                  <c:v>34.664299999999997</c:v>
                </c:pt>
                <c:pt idx="930">
                  <c:v>34.206800000000001</c:v>
                </c:pt>
                <c:pt idx="931">
                  <c:v>0.109919</c:v>
                </c:pt>
                <c:pt idx="932">
                  <c:v>0.109919</c:v>
                </c:pt>
                <c:pt idx="933">
                  <c:v>0.109919</c:v>
                </c:pt>
                <c:pt idx="934">
                  <c:v>0.109919</c:v>
                </c:pt>
                <c:pt idx="935">
                  <c:v>9.3866000000000005E-2</c:v>
                </c:pt>
                <c:pt idx="936">
                  <c:v>9.3866000000000005E-2</c:v>
                </c:pt>
                <c:pt idx="937">
                  <c:v>9.3866000000000005E-2</c:v>
                </c:pt>
                <c:pt idx="938">
                  <c:v>9.3866000000000005E-2</c:v>
                </c:pt>
                <c:pt idx="939">
                  <c:v>9.3866000000000005E-2</c:v>
                </c:pt>
                <c:pt idx="940">
                  <c:v>9.3866000000000005E-2</c:v>
                </c:pt>
                <c:pt idx="941">
                  <c:v>9.3866000000000005E-2</c:v>
                </c:pt>
                <c:pt idx="942">
                  <c:v>9.3866000000000005E-2</c:v>
                </c:pt>
                <c:pt idx="943">
                  <c:v>0.13399800000000001</c:v>
                </c:pt>
                <c:pt idx="944">
                  <c:v>15.396499</c:v>
                </c:pt>
                <c:pt idx="945">
                  <c:v>30.658999999999999</c:v>
                </c:pt>
                <c:pt idx="946">
                  <c:v>28.973400000000002</c:v>
                </c:pt>
                <c:pt idx="947">
                  <c:v>4.2837300000000003</c:v>
                </c:pt>
                <c:pt idx="948">
                  <c:v>9.3866000000000005E-2</c:v>
                </c:pt>
                <c:pt idx="949">
                  <c:v>9.3866000000000005E-2</c:v>
                </c:pt>
                <c:pt idx="950">
                  <c:v>0.101892</c:v>
                </c:pt>
                <c:pt idx="951">
                  <c:v>0.101892</c:v>
                </c:pt>
                <c:pt idx="952">
                  <c:v>28.307200000000002</c:v>
                </c:pt>
                <c:pt idx="953">
                  <c:v>21.25453533333334</c:v>
                </c:pt>
                <c:pt idx="954">
                  <c:v>14.20187066666667</c:v>
                </c:pt>
                <c:pt idx="955">
                  <c:v>7.1492060000000004</c:v>
                </c:pt>
                <c:pt idx="956">
                  <c:v>9.6541333333333326E-2</c:v>
                </c:pt>
                <c:pt idx="957">
                  <c:v>0.101892</c:v>
                </c:pt>
                <c:pt idx="958">
                  <c:v>0.109919</c:v>
                </c:pt>
                <c:pt idx="959">
                  <c:v>0.101892</c:v>
                </c:pt>
                <c:pt idx="960">
                  <c:v>9.3866000000000005E-2</c:v>
                </c:pt>
                <c:pt idx="961">
                  <c:v>9.0515100000000004</c:v>
                </c:pt>
                <c:pt idx="962">
                  <c:v>19.0687</c:v>
                </c:pt>
                <c:pt idx="963">
                  <c:v>30.4664</c:v>
                </c:pt>
                <c:pt idx="964">
                  <c:v>36.357900000000001</c:v>
                </c:pt>
                <c:pt idx="965">
                  <c:v>29.0778</c:v>
                </c:pt>
                <c:pt idx="966">
                  <c:v>28.724599999999999</c:v>
                </c:pt>
                <c:pt idx="967">
                  <c:v>29.021599999999999</c:v>
                </c:pt>
                <c:pt idx="968">
                  <c:v>29.3186</c:v>
                </c:pt>
                <c:pt idx="969">
                  <c:v>11.708299999999999</c:v>
                </c:pt>
                <c:pt idx="970">
                  <c:v>0.101892</c:v>
                </c:pt>
                <c:pt idx="971">
                  <c:v>9.3866000000000005E-2</c:v>
                </c:pt>
                <c:pt idx="972">
                  <c:v>9.3866000000000005E-2</c:v>
                </c:pt>
                <c:pt idx="973">
                  <c:v>0.101892</c:v>
                </c:pt>
                <c:pt idx="974">
                  <c:v>0.101892</c:v>
                </c:pt>
                <c:pt idx="975">
                  <c:v>0.14804475</c:v>
                </c:pt>
                <c:pt idx="976">
                  <c:v>0.1941975</c:v>
                </c:pt>
                <c:pt idx="977">
                  <c:v>9.0494987499999997</c:v>
                </c:pt>
                <c:pt idx="978">
                  <c:v>17.904800000000002</c:v>
                </c:pt>
                <c:pt idx="979">
                  <c:v>10.0548</c:v>
                </c:pt>
                <c:pt idx="980">
                  <c:v>11.323</c:v>
                </c:pt>
                <c:pt idx="981">
                  <c:v>5.7445700000000004</c:v>
                </c:pt>
                <c:pt idx="982">
                  <c:v>14.662100000000001</c:v>
                </c:pt>
                <c:pt idx="983">
                  <c:v>12.8962</c:v>
                </c:pt>
                <c:pt idx="984">
                  <c:v>8.8267699999999998</c:v>
                </c:pt>
                <c:pt idx="985">
                  <c:v>5.8729899999999997</c:v>
                </c:pt>
                <c:pt idx="986">
                  <c:v>2.5339399999999999</c:v>
                </c:pt>
                <c:pt idx="987">
                  <c:v>2.7988200000000001</c:v>
                </c:pt>
                <c:pt idx="988">
                  <c:v>1.2657400000000001</c:v>
                </c:pt>
                <c:pt idx="989">
                  <c:v>0.109919</c:v>
                </c:pt>
                <c:pt idx="990">
                  <c:v>0.238344</c:v>
                </c:pt>
                <c:pt idx="991">
                  <c:v>2.1627E-2</c:v>
                </c:pt>
                <c:pt idx="992">
                  <c:v>0.101892</c:v>
                </c:pt>
                <c:pt idx="993">
                  <c:v>9.3866000000000005E-2</c:v>
                </c:pt>
                <c:pt idx="994">
                  <c:v>9.3866000000000005E-2</c:v>
                </c:pt>
                <c:pt idx="995">
                  <c:v>9.3866000000000005E-2</c:v>
                </c:pt>
                <c:pt idx="996">
                  <c:v>0.79217700000000002</c:v>
                </c:pt>
                <c:pt idx="997">
                  <c:v>15.247999999999999</c:v>
                </c:pt>
                <c:pt idx="998">
                  <c:v>13.931699999999999</c:v>
                </c:pt>
                <c:pt idx="999">
                  <c:v>12.222</c:v>
                </c:pt>
                <c:pt idx="1000">
                  <c:v>9.1899665000000006</c:v>
                </c:pt>
                <c:pt idx="1001">
                  <c:v>6.1579329999999999</c:v>
                </c:pt>
                <c:pt idx="1002">
                  <c:v>3.1258995000000009</c:v>
                </c:pt>
                <c:pt idx="1003">
                  <c:v>9.3866000000000005E-2</c:v>
                </c:pt>
                <c:pt idx="1004">
                  <c:v>0.27045000000000002</c:v>
                </c:pt>
                <c:pt idx="1005">
                  <c:v>0.56743299999999997</c:v>
                </c:pt>
                <c:pt idx="1006">
                  <c:v>1.3599999999999999E-2</c:v>
                </c:pt>
                <c:pt idx="1007">
                  <c:v>0.101892</c:v>
                </c:pt>
                <c:pt idx="1008">
                  <c:v>9.3866000000000005E-2</c:v>
                </c:pt>
                <c:pt idx="1009">
                  <c:v>9.3866000000000005E-2</c:v>
                </c:pt>
                <c:pt idx="1010">
                  <c:v>9.3866000000000005E-2</c:v>
                </c:pt>
                <c:pt idx="1011">
                  <c:v>9.3866000000000005E-2</c:v>
                </c:pt>
                <c:pt idx="1012">
                  <c:v>0.101892</c:v>
                </c:pt>
                <c:pt idx="1013">
                  <c:v>9.3866000000000005E-2</c:v>
                </c:pt>
                <c:pt idx="1014">
                  <c:v>9.3866000000000005E-2</c:v>
                </c:pt>
                <c:pt idx="1015">
                  <c:v>9.3866000000000005E-2</c:v>
                </c:pt>
                <c:pt idx="1016">
                  <c:v>9.3866000000000005E-2</c:v>
                </c:pt>
                <c:pt idx="1017">
                  <c:v>0.101892</c:v>
                </c:pt>
                <c:pt idx="1018">
                  <c:v>0.101892</c:v>
                </c:pt>
                <c:pt idx="1019">
                  <c:v>9.3866000000000005E-2</c:v>
                </c:pt>
                <c:pt idx="1020">
                  <c:v>9.4367625000000011E-2</c:v>
                </c:pt>
                <c:pt idx="1021">
                  <c:v>9.4869250000000002E-2</c:v>
                </c:pt>
                <c:pt idx="1022">
                  <c:v>9.5370875000000008E-2</c:v>
                </c:pt>
                <c:pt idx="1023">
                  <c:v>9.5872499999999999E-2</c:v>
                </c:pt>
                <c:pt idx="1024">
                  <c:v>9.6374125000000005E-2</c:v>
                </c:pt>
                <c:pt idx="1025">
                  <c:v>9.6875749999999997E-2</c:v>
                </c:pt>
                <c:pt idx="1026">
                  <c:v>9.7377375000000002E-2</c:v>
                </c:pt>
                <c:pt idx="1027">
                  <c:v>9.7878999999999994E-2</c:v>
                </c:pt>
                <c:pt idx="1028">
                  <c:v>9.8380624999999999E-2</c:v>
                </c:pt>
                <c:pt idx="1029">
                  <c:v>9.8882250000000005E-2</c:v>
                </c:pt>
                <c:pt idx="1030">
                  <c:v>9.9383874999999997E-2</c:v>
                </c:pt>
                <c:pt idx="1031">
                  <c:v>9.9885500000000002E-2</c:v>
                </c:pt>
                <c:pt idx="1032">
                  <c:v>0.10038712499999999</c:v>
                </c:pt>
                <c:pt idx="1033">
                  <c:v>0.10088875</c:v>
                </c:pt>
                <c:pt idx="1034">
                  <c:v>0.101390375</c:v>
                </c:pt>
                <c:pt idx="1035">
                  <c:v>0.101892</c:v>
                </c:pt>
                <c:pt idx="1036">
                  <c:v>8.163568999999999</c:v>
                </c:pt>
                <c:pt idx="1037">
                  <c:v>16.225245999999999</c:v>
                </c:pt>
                <c:pt idx="1038">
                  <c:v>24.286923000000002</c:v>
                </c:pt>
                <c:pt idx="1039">
                  <c:v>32.348599999999998</c:v>
                </c:pt>
                <c:pt idx="1040">
                  <c:v>29.5032</c:v>
                </c:pt>
                <c:pt idx="1041">
                  <c:v>28.700500000000002</c:v>
                </c:pt>
                <c:pt idx="1042">
                  <c:v>1.3599999999999999E-2</c:v>
                </c:pt>
                <c:pt idx="1043">
                  <c:v>28.1708</c:v>
                </c:pt>
                <c:pt idx="1044">
                  <c:v>25.120699999999999</c:v>
                </c:pt>
                <c:pt idx="1045">
                  <c:v>0.101892</c:v>
                </c:pt>
                <c:pt idx="1046">
                  <c:v>0.101892</c:v>
                </c:pt>
                <c:pt idx="1047">
                  <c:v>0.101892</c:v>
                </c:pt>
                <c:pt idx="1048">
                  <c:v>0.101892</c:v>
                </c:pt>
                <c:pt idx="1049">
                  <c:v>9.3866000000000005E-2</c:v>
                </c:pt>
                <c:pt idx="1050">
                  <c:v>9.3866000000000005E-2</c:v>
                </c:pt>
                <c:pt idx="1051">
                  <c:v>9.3866000000000005E-2</c:v>
                </c:pt>
                <c:pt idx="1052">
                  <c:v>9.3866000000000005E-2</c:v>
                </c:pt>
                <c:pt idx="1053">
                  <c:v>0.101892</c:v>
                </c:pt>
                <c:pt idx="1054">
                  <c:v>0.101892</c:v>
                </c:pt>
                <c:pt idx="1055">
                  <c:v>9.3866000000000005E-2</c:v>
                </c:pt>
                <c:pt idx="1056">
                  <c:v>0.32663599999999998</c:v>
                </c:pt>
                <c:pt idx="1057">
                  <c:v>11.327018000000001</c:v>
                </c:pt>
                <c:pt idx="1058">
                  <c:v>22.327400000000001</c:v>
                </c:pt>
                <c:pt idx="1059">
                  <c:v>17.575700000000001</c:v>
                </c:pt>
                <c:pt idx="1060">
                  <c:v>8.1445100000000004</c:v>
                </c:pt>
                <c:pt idx="1061">
                  <c:v>0.35071600000000003</c:v>
                </c:pt>
                <c:pt idx="1062">
                  <c:v>13.947699999999999</c:v>
                </c:pt>
                <c:pt idx="1063">
                  <c:v>10.777200000000001</c:v>
                </c:pt>
                <c:pt idx="1064">
                  <c:v>8.3291199999999996</c:v>
                </c:pt>
                <c:pt idx="1065">
                  <c:v>4.2114929999999999</c:v>
                </c:pt>
                <c:pt idx="1066">
                  <c:v>9.3866000000000005E-2</c:v>
                </c:pt>
                <c:pt idx="1067">
                  <c:v>9.3866000000000005E-2</c:v>
                </c:pt>
                <c:pt idx="1068">
                  <c:v>0.101892</c:v>
                </c:pt>
                <c:pt idx="1069">
                  <c:v>9.3866000000000005E-2</c:v>
                </c:pt>
                <c:pt idx="1070">
                  <c:v>1.0088900000000001</c:v>
                </c:pt>
                <c:pt idx="1071">
                  <c:v>0.55338450000000006</c:v>
                </c:pt>
                <c:pt idx="1072">
                  <c:v>9.7878999999999994E-2</c:v>
                </c:pt>
                <c:pt idx="1073">
                  <c:v>0.101892</c:v>
                </c:pt>
                <c:pt idx="1074">
                  <c:v>9.3866000000000005E-2</c:v>
                </c:pt>
                <c:pt idx="1075">
                  <c:v>9.3866000000000005E-2</c:v>
                </c:pt>
                <c:pt idx="1076">
                  <c:v>9.3866000000000005E-2</c:v>
                </c:pt>
                <c:pt idx="1077">
                  <c:v>9.3866000000000005E-2</c:v>
                </c:pt>
                <c:pt idx="1078">
                  <c:v>15.1196</c:v>
                </c:pt>
                <c:pt idx="1079">
                  <c:v>6.7880200000000004</c:v>
                </c:pt>
                <c:pt idx="1080">
                  <c:v>9.3866000000000005E-2</c:v>
                </c:pt>
                <c:pt idx="1081">
                  <c:v>9.3866000000000005E-2</c:v>
                </c:pt>
                <c:pt idx="1082">
                  <c:v>0.101892</c:v>
                </c:pt>
                <c:pt idx="1083">
                  <c:v>0.101892</c:v>
                </c:pt>
                <c:pt idx="1084">
                  <c:v>9.3866000000000005E-2</c:v>
                </c:pt>
                <c:pt idx="1085">
                  <c:v>9.3866000000000005E-2</c:v>
                </c:pt>
                <c:pt idx="1086">
                  <c:v>9.3866000000000005E-2</c:v>
                </c:pt>
                <c:pt idx="1087">
                  <c:v>9.3866000000000005E-2</c:v>
                </c:pt>
                <c:pt idx="1088">
                  <c:v>0.125972</c:v>
                </c:pt>
                <c:pt idx="1089">
                  <c:v>7.6869899999999998</c:v>
                </c:pt>
                <c:pt idx="1090">
                  <c:v>2.42157</c:v>
                </c:pt>
                <c:pt idx="1091">
                  <c:v>1.277784</c:v>
                </c:pt>
                <c:pt idx="1092">
                  <c:v>0.13399800000000001</c:v>
                </c:pt>
                <c:pt idx="1093">
                  <c:v>3.442949</c:v>
                </c:pt>
                <c:pt idx="1094">
                  <c:v>6.7519</c:v>
                </c:pt>
                <c:pt idx="1095">
                  <c:v>0.101892</c:v>
                </c:pt>
                <c:pt idx="1096">
                  <c:v>0.26242300000000002</c:v>
                </c:pt>
                <c:pt idx="1097">
                  <c:v>0.22028375</c:v>
                </c:pt>
                <c:pt idx="1098">
                  <c:v>0.17814450000000001</c:v>
                </c:pt>
                <c:pt idx="1099">
                  <c:v>0.13600524999999999</c:v>
                </c:pt>
                <c:pt idx="1100">
                  <c:v>9.3866000000000005E-2</c:v>
                </c:pt>
                <c:pt idx="1101">
                  <c:v>9.3866000000000005E-2</c:v>
                </c:pt>
                <c:pt idx="1102">
                  <c:v>9.3866000000000005E-2</c:v>
                </c:pt>
                <c:pt idx="1103">
                  <c:v>9.3866000000000005E-2</c:v>
                </c:pt>
                <c:pt idx="1104">
                  <c:v>9.3866000000000005E-2</c:v>
                </c:pt>
                <c:pt idx="1105">
                  <c:v>0.101892</c:v>
                </c:pt>
                <c:pt idx="1106">
                  <c:v>14.196546</c:v>
                </c:pt>
                <c:pt idx="1107">
                  <c:v>28.2912</c:v>
                </c:pt>
                <c:pt idx="1108">
                  <c:v>29.186150000000001</c:v>
                </c:pt>
                <c:pt idx="1109">
                  <c:v>30.081099999999999</c:v>
                </c:pt>
                <c:pt idx="1110">
                  <c:v>9.3866000000000005E-2</c:v>
                </c:pt>
                <c:pt idx="1111">
                  <c:v>9.3866000000000005E-2</c:v>
                </c:pt>
                <c:pt idx="1112">
                  <c:v>0.101892</c:v>
                </c:pt>
                <c:pt idx="1113">
                  <c:v>9.3866000000000005E-2</c:v>
                </c:pt>
                <c:pt idx="1114">
                  <c:v>9.3866000000000005E-2</c:v>
                </c:pt>
                <c:pt idx="1115">
                  <c:v>9.3866000000000005E-2</c:v>
                </c:pt>
                <c:pt idx="1116">
                  <c:v>0.101892</c:v>
                </c:pt>
                <c:pt idx="1117">
                  <c:v>4.17136</c:v>
                </c:pt>
                <c:pt idx="1118">
                  <c:v>34.511800000000001</c:v>
                </c:pt>
                <c:pt idx="1119">
                  <c:v>28.363399999999999</c:v>
                </c:pt>
                <c:pt idx="1120">
                  <c:v>5.2549400000000004</c:v>
                </c:pt>
                <c:pt idx="1121">
                  <c:v>2.6784159999999999</c:v>
                </c:pt>
                <c:pt idx="1122">
                  <c:v>0.101892</c:v>
                </c:pt>
                <c:pt idx="1123">
                  <c:v>0.101892</c:v>
                </c:pt>
                <c:pt idx="1124">
                  <c:v>9.3866000000000005E-2</c:v>
                </c:pt>
                <c:pt idx="1125">
                  <c:v>9.3866000000000005E-2</c:v>
                </c:pt>
                <c:pt idx="1126">
                  <c:v>9.3866000000000005E-2</c:v>
                </c:pt>
                <c:pt idx="1127">
                  <c:v>9.3866000000000005E-2</c:v>
                </c:pt>
                <c:pt idx="1128">
                  <c:v>9.3866000000000005E-2</c:v>
                </c:pt>
                <c:pt idx="1129">
                  <c:v>9.2923100000000005</c:v>
                </c:pt>
                <c:pt idx="1130">
                  <c:v>9.3866000000000005E-2</c:v>
                </c:pt>
                <c:pt idx="1131">
                  <c:v>9.3866000000000005E-2</c:v>
                </c:pt>
                <c:pt idx="1132">
                  <c:v>9.3866000000000005E-2</c:v>
                </c:pt>
                <c:pt idx="1133">
                  <c:v>9.3866000000000005E-2</c:v>
                </c:pt>
                <c:pt idx="1134">
                  <c:v>9.5872562500000008E-2</c:v>
                </c:pt>
                <c:pt idx="1135">
                  <c:v>9.7879124999999997E-2</c:v>
                </c:pt>
                <c:pt idx="1136">
                  <c:v>9.9885687499999987E-2</c:v>
                </c:pt>
                <c:pt idx="1137">
                  <c:v>0.10189225</c:v>
                </c:pt>
                <c:pt idx="1138">
                  <c:v>14.577796125000001</c:v>
                </c:pt>
                <c:pt idx="1139">
                  <c:v>29.053699999999999</c:v>
                </c:pt>
                <c:pt idx="1140">
                  <c:v>9.3866000000000005E-2</c:v>
                </c:pt>
                <c:pt idx="1141">
                  <c:v>0.101892</c:v>
                </c:pt>
                <c:pt idx="1142">
                  <c:v>0.101892</c:v>
                </c:pt>
                <c:pt idx="1143">
                  <c:v>0.101892</c:v>
                </c:pt>
                <c:pt idx="1144">
                  <c:v>9.3866000000000005E-2</c:v>
                </c:pt>
                <c:pt idx="1145">
                  <c:v>0.101892</c:v>
                </c:pt>
                <c:pt idx="1146">
                  <c:v>9.3866000000000005E-2</c:v>
                </c:pt>
                <c:pt idx="1147">
                  <c:v>9.3866000000000005E-2</c:v>
                </c:pt>
                <c:pt idx="1148">
                  <c:v>9.3866000000000005E-2</c:v>
                </c:pt>
                <c:pt idx="1149">
                  <c:v>0.101892</c:v>
                </c:pt>
                <c:pt idx="1150">
                  <c:v>9.3866000000000005E-2</c:v>
                </c:pt>
                <c:pt idx="1151">
                  <c:v>9.1612106666666673</c:v>
                </c:pt>
                <c:pt idx="1152">
                  <c:v>18.228555333333329</c:v>
                </c:pt>
                <c:pt idx="1153">
                  <c:v>27.2959</c:v>
                </c:pt>
                <c:pt idx="1154">
                  <c:v>21.50250355555556</c:v>
                </c:pt>
                <c:pt idx="1155">
                  <c:v>15.709107111111109</c:v>
                </c:pt>
                <c:pt idx="1156">
                  <c:v>9.9157106666666657</c:v>
                </c:pt>
                <c:pt idx="1157">
                  <c:v>9.3866000000000005E-2</c:v>
                </c:pt>
                <c:pt idx="1158">
                  <c:v>0.101892</c:v>
                </c:pt>
                <c:pt idx="1159">
                  <c:v>0.101892</c:v>
                </c:pt>
                <c:pt idx="1160">
                  <c:v>0.101892</c:v>
                </c:pt>
                <c:pt idx="1161">
                  <c:v>9.3866000000000005E-2</c:v>
                </c:pt>
                <c:pt idx="1162">
                  <c:v>4.9659880000000003</c:v>
                </c:pt>
                <c:pt idx="1163">
                  <c:v>9.8381100000000004</c:v>
                </c:pt>
                <c:pt idx="1164">
                  <c:v>31.59815</c:v>
                </c:pt>
                <c:pt idx="1165">
                  <c:v>9.3866000000000005E-2</c:v>
                </c:pt>
                <c:pt idx="1166">
                  <c:v>0.59953900000000004</c:v>
                </c:pt>
                <c:pt idx="1167">
                  <c:v>0.47512725</c:v>
                </c:pt>
                <c:pt idx="1168">
                  <c:v>0.35071550000000001</c:v>
                </c:pt>
                <c:pt idx="1169">
                  <c:v>0.22630375</c:v>
                </c:pt>
                <c:pt idx="1170">
                  <c:v>0.101892</c:v>
                </c:pt>
                <c:pt idx="1171">
                  <c:v>0.101892</c:v>
                </c:pt>
                <c:pt idx="1172">
                  <c:v>9.7878999999999994E-2</c:v>
                </c:pt>
                <c:pt idx="1173">
                  <c:v>9.3866000000000005E-2</c:v>
                </c:pt>
                <c:pt idx="1174">
                  <c:v>9.3866000000000005E-2</c:v>
                </c:pt>
                <c:pt idx="1175">
                  <c:v>9.3866000000000005E-2</c:v>
                </c:pt>
                <c:pt idx="1176">
                  <c:v>9.3866000000000005E-2</c:v>
                </c:pt>
                <c:pt idx="1177">
                  <c:v>9.3866000000000005E-2</c:v>
                </c:pt>
                <c:pt idx="1178">
                  <c:v>9.3866000000000005E-2</c:v>
                </c:pt>
                <c:pt idx="1179">
                  <c:v>9.3866000000000005E-2</c:v>
                </c:pt>
                <c:pt idx="1180">
                  <c:v>9.7878999999999994E-2</c:v>
                </c:pt>
                <c:pt idx="1181">
                  <c:v>0.101892</c:v>
                </c:pt>
                <c:pt idx="1182">
                  <c:v>9.3866000000000005E-2</c:v>
                </c:pt>
                <c:pt idx="1183">
                  <c:v>11.4274</c:v>
                </c:pt>
                <c:pt idx="1184">
                  <c:v>13.5303</c:v>
                </c:pt>
                <c:pt idx="1185">
                  <c:v>5.2148099999999999</c:v>
                </c:pt>
                <c:pt idx="1186">
                  <c:v>4.4763700000000002</c:v>
                </c:pt>
                <c:pt idx="1187">
                  <c:v>3.12791</c:v>
                </c:pt>
                <c:pt idx="1188">
                  <c:v>2.3734099999999998</c:v>
                </c:pt>
                <c:pt idx="1189">
                  <c:v>11.8287</c:v>
                </c:pt>
                <c:pt idx="1190">
                  <c:v>4.5405800000000003</c:v>
                </c:pt>
                <c:pt idx="1191">
                  <c:v>2.4857800000000001</c:v>
                </c:pt>
                <c:pt idx="1192">
                  <c:v>2.2570250000000001</c:v>
                </c:pt>
                <c:pt idx="1193">
                  <c:v>2.02827</c:v>
                </c:pt>
                <c:pt idx="1194">
                  <c:v>9.3866000000000005E-2</c:v>
                </c:pt>
                <c:pt idx="1195">
                  <c:v>9.3866000000000005E-2</c:v>
                </c:pt>
                <c:pt idx="1196">
                  <c:v>9.3866000000000005E-2</c:v>
                </c:pt>
                <c:pt idx="1197">
                  <c:v>32.1038</c:v>
                </c:pt>
                <c:pt idx="1198">
                  <c:v>29.511199999999999</c:v>
                </c:pt>
                <c:pt idx="1199">
                  <c:v>32.224200000000003</c:v>
                </c:pt>
                <c:pt idx="1200">
                  <c:v>28.042400000000001</c:v>
                </c:pt>
                <c:pt idx="1201">
                  <c:v>19.871300000000002</c:v>
                </c:pt>
                <c:pt idx="1202">
                  <c:v>31.268999999999998</c:v>
                </c:pt>
                <c:pt idx="1203">
                  <c:v>25.863119999999999</c:v>
                </c:pt>
                <c:pt idx="1204">
                  <c:v>20.457239999999999</c:v>
                </c:pt>
                <c:pt idx="1205">
                  <c:v>15.051360000000001</c:v>
                </c:pt>
                <c:pt idx="1206">
                  <c:v>9.6454799999999992</c:v>
                </c:pt>
                <c:pt idx="1207">
                  <c:v>8.5859699999999997</c:v>
                </c:pt>
                <c:pt idx="1208">
                  <c:v>6.9806600000000003</c:v>
                </c:pt>
                <c:pt idx="1209">
                  <c:v>23.627800000000001</c:v>
                </c:pt>
                <c:pt idx="1210">
                  <c:v>22.488</c:v>
                </c:pt>
                <c:pt idx="1211">
                  <c:v>16.813199999999998</c:v>
                </c:pt>
                <c:pt idx="1212">
                  <c:v>34.1586</c:v>
                </c:pt>
                <c:pt idx="1213">
                  <c:v>28.010300000000001</c:v>
                </c:pt>
                <c:pt idx="1214">
                  <c:v>34.0944</c:v>
                </c:pt>
                <c:pt idx="1215">
                  <c:v>33.251600000000003</c:v>
                </c:pt>
                <c:pt idx="1216">
                  <c:v>27.841699999999999</c:v>
                </c:pt>
                <c:pt idx="1217">
                  <c:v>26.212299999999999</c:v>
                </c:pt>
                <c:pt idx="1218">
                  <c:v>9.3866000000000005E-2</c:v>
                </c:pt>
                <c:pt idx="1219">
                  <c:v>9.3866000000000005E-2</c:v>
                </c:pt>
                <c:pt idx="1220">
                  <c:v>9.3866000000000005E-2</c:v>
                </c:pt>
                <c:pt idx="1221">
                  <c:v>9.3866000000000005E-2</c:v>
                </c:pt>
                <c:pt idx="1222">
                  <c:v>9.3866000000000005E-2</c:v>
                </c:pt>
                <c:pt idx="1223">
                  <c:v>9.3866000000000005E-2</c:v>
                </c:pt>
                <c:pt idx="1224">
                  <c:v>9.3866000000000005E-2</c:v>
                </c:pt>
                <c:pt idx="1225">
                  <c:v>9.3866000000000005E-2</c:v>
                </c:pt>
                <c:pt idx="1226">
                  <c:v>0.3696223111111111</c:v>
                </c:pt>
                <c:pt idx="1227">
                  <c:v>0.6453786222222222</c:v>
                </c:pt>
                <c:pt idx="1228">
                  <c:v>0.92113493333333329</c:v>
                </c:pt>
                <c:pt idx="1229">
                  <c:v>1.1968912444444439</c:v>
                </c:pt>
                <c:pt idx="1230">
                  <c:v>1.4726475555555549</c:v>
                </c:pt>
                <c:pt idx="1231">
                  <c:v>1.748403866666667</c:v>
                </c:pt>
                <c:pt idx="1232">
                  <c:v>2.024160177777778</c:v>
                </c:pt>
                <c:pt idx="1233">
                  <c:v>2.299916488888889</c:v>
                </c:pt>
                <c:pt idx="1234">
                  <c:v>2.5756728</c:v>
                </c:pt>
                <c:pt idx="1235">
                  <c:v>2.851429111111111</c:v>
                </c:pt>
                <c:pt idx="1236">
                  <c:v>3.127185422222222</c:v>
                </c:pt>
                <c:pt idx="1237">
                  <c:v>3.4029417333333329</c:v>
                </c:pt>
                <c:pt idx="1238">
                  <c:v>3.6786980444444439</c:v>
                </c:pt>
                <c:pt idx="1239">
                  <c:v>3.9544543555555558</c:v>
                </c:pt>
                <c:pt idx="1240">
                  <c:v>4.2302106666666663</c:v>
                </c:pt>
                <c:pt idx="1241">
                  <c:v>4.5059669777777778</c:v>
                </c:pt>
                <c:pt idx="1242">
                  <c:v>4.7817232888888892</c:v>
                </c:pt>
                <c:pt idx="1243">
                  <c:v>5.0574795999999997</c:v>
                </c:pt>
                <c:pt idx="1244">
                  <c:v>5.3332359111111112</c:v>
                </c:pt>
                <c:pt idx="1245">
                  <c:v>5.6089922222222217</c:v>
                </c:pt>
                <c:pt idx="1246">
                  <c:v>5.8847485333333331</c:v>
                </c:pt>
                <c:pt idx="1247">
                  <c:v>6.1605048444444446</c:v>
                </c:pt>
                <c:pt idx="1248">
                  <c:v>6.4362611555555551</c:v>
                </c:pt>
                <c:pt idx="1249">
                  <c:v>6.7120174666666674</c:v>
                </c:pt>
                <c:pt idx="1250">
                  <c:v>6.987773777777778</c:v>
                </c:pt>
                <c:pt idx="1251">
                  <c:v>7.2635300888888894</c:v>
                </c:pt>
                <c:pt idx="1252">
                  <c:v>7.5392863999999999</c:v>
                </c:pt>
                <c:pt idx="1253">
                  <c:v>7.8150427111111114</c:v>
                </c:pt>
                <c:pt idx="1254">
                  <c:v>8.090799022222221</c:v>
                </c:pt>
                <c:pt idx="1255">
                  <c:v>8.3665553333333325</c:v>
                </c:pt>
                <c:pt idx="1256">
                  <c:v>8.6423116444444439</c:v>
                </c:pt>
                <c:pt idx="1257">
                  <c:v>8.9180679555555553</c:v>
                </c:pt>
                <c:pt idx="1258">
                  <c:v>9.1938242666666667</c:v>
                </c:pt>
                <c:pt idx="1259">
                  <c:v>9.4695805777777782</c:v>
                </c:pt>
                <c:pt idx="1260">
                  <c:v>9.7453368888888878</c:v>
                </c:pt>
                <c:pt idx="1261">
                  <c:v>10.021093199999999</c:v>
                </c:pt>
                <c:pt idx="1262">
                  <c:v>10.296849511111111</c:v>
                </c:pt>
                <c:pt idx="1263">
                  <c:v>10.57260582222222</c:v>
                </c:pt>
                <c:pt idx="1264">
                  <c:v>10.84836213333333</c:v>
                </c:pt>
                <c:pt idx="1265">
                  <c:v>11.12411844444444</c:v>
                </c:pt>
                <c:pt idx="1266">
                  <c:v>11.399874755555549</c:v>
                </c:pt>
                <c:pt idx="1267">
                  <c:v>11.67563106666667</c:v>
                </c:pt>
                <c:pt idx="1268">
                  <c:v>11.951387377777779</c:v>
                </c:pt>
                <c:pt idx="1269">
                  <c:v>12.227143688888891</c:v>
                </c:pt>
                <c:pt idx="1270">
                  <c:v>12.5029</c:v>
                </c:pt>
                <c:pt idx="1271">
                  <c:v>0.101892</c:v>
                </c:pt>
                <c:pt idx="1272">
                  <c:v>0.109919</c:v>
                </c:pt>
                <c:pt idx="1273">
                  <c:v>0.101892</c:v>
                </c:pt>
                <c:pt idx="1274">
                  <c:v>0.109919</c:v>
                </c:pt>
                <c:pt idx="1275">
                  <c:v>0.109919</c:v>
                </c:pt>
                <c:pt idx="1276">
                  <c:v>0.1018925</c:v>
                </c:pt>
                <c:pt idx="1277">
                  <c:v>9.3866000000000005E-2</c:v>
                </c:pt>
                <c:pt idx="1278">
                  <c:v>13.072832999999999</c:v>
                </c:pt>
                <c:pt idx="1279">
                  <c:v>13.016666499999999</c:v>
                </c:pt>
                <c:pt idx="1280">
                  <c:v>12.9605</c:v>
                </c:pt>
                <c:pt idx="1281">
                  <c:v>0.11794499999999999</c:v>
                </c:pt>
                <c:pt idx="1282">
                  <c:v>0.25439699999999998</c:v>
                </c:pt>
                <c:pt idx="1283">
                  <c:v>0.382822</c:v>
                </c:pt>
                <c:pt idx="1284">
                  <c:v>15.721560999999999</c:v>
                </c:pt>
                <c:pt idx="1285">
                  <c:v>31.060300000000002</c:v>
                </c:pt>
                <c:pt idx="1286">
                  <c:v>29.005500000000001</c:v>
                </c:pt>
                <c:pt idx="1287">
                  <c:v>32.264299999999999</c:v>
                </c:pt>
                <c:pt idx="1288">
                  <c:v>13.5303</c:v>
                </c:pt>
                <c:pt idx="1289">
                  <c:v>9.3866000000000005E-2</c:v>
                </c:pt>
                <c:pt idx="1290">
                  <c:v>0.109919</c:v>
                </c:pt>
                <c:pt idx="1291">
                  <c:v>9.3866000000000005E-2</c:v>
                </c:pt>
                <c:pt idx="1292">
                  <c:v>0.101892</c:v>
                </c:pt>
                <c:pt idx="1293">
                  <c:v>9.3866000000000005E-2</c:v>
                </c:pt>
                <c:pt idx="1294">
                  <c:v>0.101892</c:v>
                </c:pt>
                <c:pt idx="1295">
                  <c:v>0.101892</c:v>
                </c:pt>
                <c:pt idx="1296">
                  <c:v>0.109919</c:v>
                </c:pt>
                <c:pt idx="1297">
                  <c:v>9.3866000000000005E-2</c:v>
                </c:pt>
                <c:pt idx="1298">
                  <c:v>0.125972</c:v>
                </c:pt>
                <c:pt idx="1299">
                  <c:v>0.101892</c:v>
                </c:pt>
                <c:pt idx="1300">
                  <c:v>9.3866000000000005E-2</c:v>
                </c:pt>
                <c:pt idx="1301">
                  <c:v>0.101892</c:v>
                </c:pt>
                <c:pt idx="1302">
                  <c:v>0.101892</c:v>
                </c:pt>
                <c:pt idx="1303">
                  <c:v>0.101892</c:v>
                </c:pt>
                <c:pt idx="1304">
                  <c:v>9.3866000000000005E-2</c:v>
                </c:pt>
                <c:pt idx="1305">
                  <c:v>0.101892</c:v>
                </c:pt>
                <c:pt idx="1306">
                  <c:v>2.2128800000000002</c:v>
                </c:pt>
                <c:pt idx="1307">
                  <c:v>5.5900525000000014</c:v>
                </c:pt>
                <c:pt idx="1308">
                  <c:v>8.9672249999999991</c:v>
                </c:pt>
                <c:pt idx="1309">
                  <c:v>12.344397499999999</c:v>
                </c:pt>
                <c:pt idx="1310">
                  <c:v>15.72157</c:v>
                </c:pt>
                <c:pt idx="1311">
                  <c:v>0.1099185</c:v>
                </c:pt>
                <c:pt idx="1312">
                  <c:v>0.13132283333333331</c:v>
                </c:pt>
                <c:pt idx="1313">
                  <c:v>0.15272716666666669</c:v>
                </c:pt>
                <c:pt idx="1314">
                  <c:v>0.17413149999999999</c:v>
                </c:pt>
                <c:pt idx="1315">
                  <c:v>10.42404</c:v>
                </c:pt>
                <c:pt idx="1316">
                  <c:v>9.3866000000000005E-2</c:v>
                </c:pt>
                <c:pt idx="1317">
                  <c:v>9.3866000000000005E-2</c:v>
                </c:pt>
                <c:pt idx="1318">
                  <c:v>9.3866000000000005E-2</c:v>
                </c:pt>
                <c:pt idx="1319">
                  <c:v>9.3866000000000005E-2</c:v>
                </c:pt>
                <c:pt idx="1320">
                  <c:v>9.3866000000000005E-2</c:v>
                </c:pt>
                <c:pt idx="1321">
                  <c:v>0.101892</c:v>
                </c:pt>
                <c:pt idx="1322">
                  <c:v>9.3866000000000005E-2</c:v>
                </c:pt>
                <c:pt idx="1323">
                  <c:v>9.3866000000000005E-2</c:v>
                </c:pt>
                <c:pt idx="1324">
                  <c:v>9.3866000000000005E-2</c:v>
                </c:pt>
                <c:pt idx="1325">
                  <c:v>9.3866000000000005E-2</c:v>
                </c:pt>
                <c:pt idx="1326">
                  <c:v>9.3866000000000005E-2</c:v>
                </c:pt>
                <c:pt idx="1327">
                  <c:v>9.3866000000000005E-2</c:v>
                </c:pt>
                <c:pt idx="1328">
                  <c:v>9.3866000000000005E-2</c:v>
                </c:pt>
                <c:pt idx="1329">
                  <c:v>0.101892</c:v>
                </c:pt>
                <c:pt idx="1330">
                  <c:v>0.206238</c:v>
                </c:pt>
                <c:pt idx="1331">
                  <c:v>15.003219</c:v>
                </c:pt>
                <c:pt idx="1332">
                  <c:v>29.8002</c:v>
                </c:pt>
                <c:pt idx="1333">
                  <c:v>28.588200000000001</c:v>
                </c:pt>
                <c:pt idx="1334">
                  <c:v>28.692499999999999</c:v>
                </c:pt>
                <c:pt idx="1335">
                  <c:v>9.3866000000000005E-2</c:v>
                </c:pt>
                <c:pt idx="1336">
                  <c:v>9.3866000000000005E-2</c:v>
                </c:pt>
                <c:pt idx="1337">
                  <c:v>9.3866000000000005E-2</c:v>
                </c:pt>
                <c:pt idx="1338">
                  <c:v>0.101892</c:v>
                </c:pt>
                <c:pt idx="1339">
                  <c:v>9.3866000000000005E-2</c:v>
                </c:pt>
                <c:pt idx="1340">
                  <c:v>9.3866000000000005E-2</c:v>
                </c:pt>
                <c:pt idx="1341">
                  <c:v>9.5872499999999999E-2</c:v>
                </c:pt>
                <c:pt idx="1342">
                  <c:v>9.7878999999999994E-2</c:v>
                </c:pt>
                <c:pt idx="1343">
                  <c:v>9.3866000000000005E-2</c:v>
                </c:pt>
                <c:pt idx="1344">
                  <c:v>1.3460099999999999</c:v>
                </c:pt>
                <c:pt idx="1345">
                  <c:v>5.1746800000000004</c:v>
                </c:pt>
                <c:pt idx="1346">
                  <c:v>2.6382859999999999</c:v>
                </c:pt>
                <c:pt idx="1347">
                  <c:v>0.101892</c:v>
                </c:pt>
                <c:pt idx="1348">
                  <c:v>9.3866000000000005E-2</c:v>
                </c:pt>
                <c:pt idx="1349">
                  <c:v>0.23031699999999999</c:v>
                </c:pt>
                <c:pt idx="1350">
                  <c:v>17.631908500000002</c:v>
                </c:pt>
                <c:pt idx="1351">
                  <c:v>35.033499999999997</c:v>
                </c:pt>
                <c:pt idx="1352">
                  <c:v>27.127300000000002</c:v>
                </c:pt>
                <c:pt idx="1353">
                  <c:v>33.3078</c:v>
                </c:pt>
                <c:pt idx="1354">
                  <c:v>28.917200000000001</c:v>
                </c:pt>
                <c:pt idx="1355">
                  <c:v>9.3866000000000005E-2</c:v>
                </c:pt>
                <c:pt idx="1356">
                  <c:v>0.17413100000000001</c:v>
                </c:pt>
                <c:pt idx="1357">
                  <c:v>13.129</c:v>
                </c:pt>
                <c:pt idx="1358">
                  <c:v>26.942699999999999</c:v>
                </c:pt>
                <c:pt idx="1359">
                  <c:v>9.6294199999999996</c:v>
                </c:pt>
                <c:pt idx="1360">
                  <c:v>1.1614</c:v>
                </c:pt>
                <c:pt idx="1361">
                  <c:v>6.4268200000000002</c:v>
                </c:pt>
                <c:pt idx="1362">
                  <c:v>9.3866000000000005E-2</c:v>
                </c:pt>
                <c:pt idx="1363">
                  <c:v>9.3866000000000005E-2</c:v>
                </c:pt>
                <c:pt idx="1364">
                  <c:v>9.3866000000000005E-2</c:v>
                </c:pt>
                <c:pt idx="1365">
                  <c:v>9.3866000000000005E-2</c:v>
                </c:pt>
                <c:pt idx="1366">
                  <c:v>9.3866000000000005E-2</c:v>
                </c:pt>
                <c:pt idx="1367">
                  <c:v>9.3866000000000005E-2</c:v>
                </c:pt>
                <c:pt idx="1368">
                  <c:v>9.3866000000000005E-2</c:v>
                </c:pt>
                <c:pt idx="1369">
                  <c:v>9.3866000000000005E-2</c:v>
                </c:pt>
                <c:pt idx="1370">
                  <c:v>9.3866000000000005E-2</c:v>
                </c:pt>
                <c:pt idx="1371">
                  <c:v>9.3866000000000005E-2</c:v>
                </c:pt>
                <c:pt idx="1372">
                  <c:v>9.3866000000000005E-2</c:v>
                </c:pt>
                <c:pt idx="1373">
                  <c:v>9.3866000000000005E-2</c:v>
                </c:pt>
                <c:pt idx="1374">
                  <c:v>0.101892</c:v>
                </c:pt>
                <c:pt idx="1375">
                  <c:v>9.3866000000000005E-2</c:v>
                </c:pt>
                <c:pt idx="1376">
                  <c:v>9.3866000000000005E-2</c:v>
                </c:pt>
                <c:pt idx="1377">
                  <c:v>0.101892</c:v>
                </c:pt>
                <c:pt idx="1378">
                  <c:v>15.155696000000001</c:v>
                </c:pt>
                <c:pt idx="1379">
                  <c:v>30.209499999999998</c:v>
                </c:pt>
                <c:pt idx="1380">
                  <c:v>12.2942</c:v>
                </c:pt>
                <c:pt idx="1381">
                  <c:v>0.75204400000000005</c:v>
                </c:pt>
                <c:pt idx="1382">
                  <c:v>6.4829959999999991</c:v>
                </c:pt>
                <c:pt idx="1383">
                  <c:v>12.213948</c:v>
                </c:pt>
                <c:pt idx="1384">
                  <c:v>17.944900000000001</c:v>
                </c:pt>
                <c:pt idx="1385">
                  <c:v>9.0209881999999997</c:v>
                </c:pt>
                <c:pt idx="1386">
                  <c:v>9.7076399999999993E-2</c:v>
                </c:pt>
                <c:pt idx="1387">
                  <c:v>9.3866000000000005E-2</c:v>
                </c:pt>
                <c:pt idx="1388">
                  <c:v>9.3866000000000005E-2</c:v>
                </c:pt>
                <c:pt idx="1389">
                  <c:v>14.044033000000001</c:v>
                </c:pt>
                <c:pt idx="1390">
                  <c:v>27.994199999999999</c:v>
                </c:pt>
                <c:pt idx="1391">
                  <c:v>23.328099999999999</c:v>
                </c:pt>
                <c:pt idx="1392">
                  <c:v>18.661999999999999</c:v>
                </c:pt>
                <c:pt idx="1393">
                  <c:v>13.995900000000001</c:v>
                </c:pt>
                <c:pt idx="1394">
                  <c:v>9.3866000000000005E-2</c:v>
                </c:pt>
                <c:pt idx="1395">
                  <c:v>23.033799999999999</c:v>
                </c:pt>
                <c:pt idx="1396">
                  <c:v>27.528700000000001</c:v>
                </c:pt>
                <c:pt idx="1397">
                  <c:v>13.811283</c:v>
                </c:pt>
                <c:pt idx="1398">
                  <c:v>9.3866000000000005E-2</c:v>
                </c:pt>
                <c:pt idx="1399">
                  <c:v>9.3866000000000005E-2</c:v>
                </c:pt>
                <c:pt idx="1400">
                  <c:v>0.101892</c:v>
                </c:pt>
                <c:pt idx="1401">
                  <c:v>9.3866000000000005E-2</c:v>
                </c:pt>
                <c:pt idx="1402">
                  <c:v>9.3866000000000005E-2</c:v>
                </c:pt>
                <c:pt idx="1403">
                  <c:v>0.101892</c:v>
                </c:pt>
                <c:pt idx="1404">
                  <c:v>0.101892</c:v>
                </c:pt>
                <c:pt idx="1405">
                  <c:v>9.3866000000000005E-2</c:v>
                </c:pt>
                <c:pt idx="1406">
                  <c:v>9.3866000000000005E-2</c:v>
                </c:pt>
                <c:pt idx="1407">
                  <c:v>1.60286</c:v>
                </c:pt>
                <c:pt idx="1408">
                  <c:v>18.145600000000002</c:v>
                </c:pt>
                <c:pt idx="1409">
                  <c:v>12.454800000000001</c:v>
                </c:pt>
                <c:pt idx="1410">
                  <c:v>9.3866000000000005E-2</c:v>
                </c:pt>
                <c:pt idx="1411">
                  <c:v>9.3866000000000005E-2</c:v>
                </c:pt>
                <c:pt idx="1412">
                  <c:v>9.3866000000000005E-2</c:v>
                </c:pt>
                <c:pt idx="1413">
                  <c:v>9.3866000000000005E-2</c:v>
                </c:pt>
                <c:pt idx="1414">
                  <c:v>9.3866000000000005E-2</c:v>
                </c:pt>
                <c:pt idx="1415">
                  <c:v>0.206238</c:v>
                </c:pt>
                <c:pt idx="1416">
                  <c:v>14.714269</c:v>
                </c:pt>
                <c:pt idx="1417">
                  <c:v>29.222300000000001</c:v>
                </c:pt>
                <c:pt idx="1418">
                  <c:v>4.94191</c:v>
                </c:pt>
                <c:pt idx="1419">
                  <c:v>2.6703925000000002</c:v>
                </c:pt>
                <c:pt idx="1420">
                  <c:v>0.39887499999999998</c:v>
                </c:pt>
                <c:pt idx="1421">
                  <c:v>6.4508999999999999</c:v>
                </c:pt>
                <c:pt idx="1422">
                  <c:v>3.8663500000000002</c:v>
                </c:pt>
                <c:pt idx="1423">
                  <c:v>4.2596525000000014</c:v>
                </c:pt>
                <c:pt idx="1424">
                  <c:v>4.6529550000000004</c:v>
                </c:pt>
                <c:pt idx="1425">
                  <c:v>6.0014200000000004</c:v>
                </c:pt>
                <c:pt idx="1426">
                  <c:v>6.4027399999999997</c:v>
                </c:pt>
                <c:pt idx="1427">
                  <c:v>6.9886799999999996</c:v>
                </c:pt>
                <c:pt idx="1428">
                  <c:v>4.5726899999999997</c:v>
                </c:pt>
                <c:pt idx="1429">
                  <c:v>5.4315300000000004</c:v>
                </c:pt>
                <c:pt idx="1430">
                  <c:v>5.4395600000000002</c:v>
                </c:pt>
                <c:pt idx="1431">
                  <c:v>4.50847</c:v>
                </c:pt>
                <c:pt idx="1432">
                  <c:v>5.7927299999999997</c:v>
                </c:pt>
                <c:pt idx="1433">
                  <c:v>6.2823399999999996</c:v>
                </c:pt>
                <c:pt idx="1434">
                  <c:v>5.5278499999999999</c:v>
                </c:pt>
                <c:pt idx="1435">
                  <c:v>6.4990600000000001</c:v>
                </c:pt>
                <c:pt idx="1436">
                  <c:v>6.7880200000000004</c:v>
                </c:pt>
                <c:pt idx="1437">
                  <c:v>5.72851</c:v>
                </c:pt>
                <c:pt idx="1438">
                  <c:v>5.6161399999999997</c:v>
                </c:pt>
                <c:pt idx="1439">
                  <c:v>5.59206</c:v>
                </c:pt>
                <c:pt idx="1440">
                  <c:v>5.5840300000000003</c:v>
                </c:pt>
                <c:pt idx="1441">
                  <c:v>5.1024399999999996</c:v>
                </c:pt>
                <c:pt idx="1442">
                  <c:v>9.3866000000000005E-2</c:v>
                </c:pt>
                <c:pt idx="1443">
                  <c:v>1.0008699999999999</c:v>
                </c:pt>
                <c:pt idx="1444">
                  <c:v>35.7639</c:v>
                </c:pt>
                <c:pt idx="1445">
                  <c:v>4.5405800000000003</c:v>
                </c:pt>
                <c:pt idx="1446">
                  <c:v>2.3172229999999998</c:v>
                </c:pt>
                <c:pt idx="1447">
                  <c:v>9.3866000000000005E-2</c:v>
                </c:pt>
                <c:pt idx="1448">
                  <c:v>0.206238</c:v>
                </c:pt>
                <c:pt idx="1449">
                  <c:v>36.614699999999999</c:v>
                </c:pt>
                <c:pt idx="1450">
                  <c:v>0.31860899999999998</c:v>
                </c:pt>
                <c:pt idx="1451">
                  <c:v>21.4285</c:v>
                </c:pt>
                <c:pt idx="1452">
                  <c:v>0.101892</c:v>
                </c:pt>
                <c:pt idx="1453">
                  <c:v>9.3866000000000005E-2</c:v>
                </c:pt>
                <c:pt idx="1454">
                  <c:v>0.101892</c:v>
                </c:pt>
                <c:pt idx="1455">
                  <c:v>9.3866000000000005E-2</c:v>
                </c:pt>
                <c:pt idx="1456">
                  <c:v>9.3866000000000005E-2</c:v>
                </c:pt>
                <c:pt idx="1457">
                  <c:v>1.37812</c:v>
                </c:pt>
                <c:pt idx="1458">
                  <c:v>15.96641</c:v>
                </c:pt>
                <c:pt idx="1459">
                  <c:v>30.5547</c:v>
                </c:pt>
                <c:pt idx="1460">
                  <c:v>29.061699999999998</c:v>
                </c:pt>
                <c:pt idx="1461">
                  <c:v>32.115825000000001</c:v>
                </c:pt>
                <c:pt idx="1462">
                  <c:v>35.16995</c:v>
                </c:pt>
                <c:pt idx="1463">
                  <c:v>35.442799999999998</c:v>
                </c:pt>
                <c:pt idx="1464">
                  <c:v>17.776359500000002</c:v>
                </c:pt>
                <c:pt idx="1465">
                  <c:v>0.109919</c:v>
                </c:pt>
                <c:pt idx="1466">
                  <c:v>9.3866000000000005E-2</c:v>
                </c:pt>
                <c:pt idx="1467">
                  <c:v>9.3866000000000005E-2</c:v>
                </c:pt>
                <c:pt idx="1468">
                  <c:v>9.7878999999999994E-2</c:v>
                </c:pt>
                <c:pt idx="1469">
                  <c:v>9.3866000000000005E-2</c:v>
                </c:pt>
                <c:pt idx="1470">
                  <c:v>0.38081599999999999</c:v>
                </c:pt>
                <c:pt idx="1471">
                  <c:v>0.66776600000000008</c:v>
                </c:pt>
                <c:pt idx="1472">
                  <c:v>34.375300000000003</c:v>
                </c:pt>
                <c:pt idx="1473">
                  <c:v>31.786750000000001</c:v>
                </c:pt>
                <c:pt idx="1474">
                  <c:v>29.1982</c:v>
                </c:pt>
                <c:pt idx="1475">
                  <c:v>29.15</c:v>
                </c:pt>
                <c:pt idx="1476">
                  <c:v>0.101892</c:v>
                </c:pt>
                <c:pt idx="1477">
                  <c:v>9.3866000000000005E-2</c:v>
                </c:pt>
                <c:pt idx="1478">
                  <c:v>9.3866000000000005E-2</c:v>
                </c:pt>
                <c:pt idx="1479">
                  <c:v>9.3866000000000005E-2</c:v>
                </c:pt>
                <c:pt idx="1480">
                  <c:v>9.3866000000000005E-2</c:v>
                </c:pt>
                <c:pt idx="1481">
                  <c:v>9.3866000000000005E-2</c:v>
                </c:pt>
                <c:pt idx="1482">
                  <c:v>9.3866000000000005E-2</c:v>
                </c:pt>
                <c:pt idx="1483">
                  <c:v>9.3866000000000005E-2</c:v>
                </c:pt>
                <c:pt idx="1484">
                  <c:v>0.30255599999999999</c:v>
                </c:pt>
                <c:pt idx="1485">
                  <c:v>3.0456379999999998</c:v>
                </c:pt>
                <c:pt idx="1486">
                  <c:v>5.7887199999999996</c:v>
                </c:pt>
                <c:pt idx="1487">
                  <c:v>0.109919</c:v>
                </c:pt>
                <c:pt idx="1488">
                  <c:v>9.3866000000000005E-2</c:v>
                </c:pt>
                <c:pt idx="1489">
                  <c:v>9.3866000000000005E-2</c:v>
                </c:pt>
                <c:pt idx="1490">
                  <c:v>0.18215799999999999</c:v>
                </c:pt>
                <c:pt idx="1491">
                  <c:v>15.898199999999999</c:v>
                </c:pt>
                <c:pt idx="1492">
                  <c:v>10.624700000000001</c:v>
                </c:pt>
                <c:pt idx="1493">
                  <c:v>22.078600000000002</c:v>
                </c:pt>
                <c:pt idx="1494">
                  <c:v>28.491800000000001</c:v>
                </c:pt>
                <c:pt idx="1495">
                  <c:v>15.569100000000001</c:v>
                </c:pt>
                <c:pt idx="1496">
                  <c:v>0.101892</c:v>
                </c:pt>
                <c:pt idx="1497">
                  <c:v>9.3866000000000005E-2</c:v>
                </c:pt>
                <c:pt idx="1498">
                  <c:v>9.3866000000000005E-2</c:v>
                </c:pt>
                <c:pt idx="1499">
                  <c:v>0.101892</c:v>
                </c:pt>
                <c:pt idx="1500">
                  <c:v>9.3866000000000005E-2</c:v>
                </c:pt>
                <c:pt idx="1501">
                  <c:v>9.3866000000000005E-2</c:v>
                </c:pt>
                <c:pt idx="1502">
                  <c:v>9.3866000000000005E-2</c:v>
                </c:pt>
                <c:pt idx="1503">
                  <c:v>9.3866000000000005E-2</c:v>
                </c:pt>
                <c:pt idx="1504">
                  <c:v>9.3866000000000005E-2</c:v>
                </c:pt>
                <c:pt idx="1505">
                  <c:v>0.101892</c:v>
                </c:pt>
                <c:pt idx="1506">
                  <c:v>9.3866000000000005E-2</c:v>
                </c:pt>
                <c:pt idx="1507">
                  <c:v>0.101892</c:v>
                </c:pt>
                <c:pt idx="1508">
                  <c:v>0.101892</c:v>
                </c:pt>
                <c:pt idx="1509">
                  <c:v>0.101892</c:v>
                </c:pt>
                <c:pt idx="1510">
                  <c:v>9.3866000000000005E-2</c:v>
                </c:pt>
                <c:pt idx="1511">
                  <c:v>0.101892</c:v>
                </c:pt>
                <c:pt idx="1512">
                  <c:v>9.3866000000000005E-2</c:v>
                </c:pt>
                <c:pt idx="1513">
                  <c:v>0.101892</c:v>
                </c:pt>
                <c:pt idx="1514">
                  <c:v>0.101892</c:v>
                </c:pt>
                <c:pt idx="1515">
                  <c:v>0.101892</c:v>
                </c:pt>
                <c:pt idx="1516">
                  <c:v>0.101892</c:v>
                </c:pt>
                <c:pt idx="1517">
                  <c:v>0.101892</c:v>
                </c:pt>
                <c:pt idx="1518">
                  <c:v>0.10389875</c:v>
                </c:pt>
                <c:pt idx="1519">
                  <c:v>0.1059055</c:v>
                </c:pt>
                <c:pt idx="1520">
                  <c:v>0.101892</c:v>
                </c:pt>
                <c:pt idx="1521">
                  <c:v>0.101892</c:v>
                </c:pt>
                <c:pt idx="1522">
                  <c:v>0.109919</c:v>
                </c:pt>
                <c:pt idx="1523">
                  <c:v>0.109919</c:v>
                </c:pt>
                <c:pt idx="1524">
                  <c:v>0.101892</c:v>
                </c:pt>
                <c:pt idx="1525">
                  <c:v>9.3866000000000005E-2</c:v>
                </c:pt>
                <c:pt idx="1526">
                  <c:v>9.3866000000000005E-2</c:v>
                </c:pt>
                <c:pt idx="1527">
                  <c:v>0.101892</c:v>
                </c:pt>
                <c:pt idx="1528">
                  <c:v>0.101892</c:v>
                </c:pt>
                <c:pt idx="1529">
                  <c:v>11.013996000000001</c:v>
                </c:pt>
                <c:pt idx="1530">
                  <c:v>21.926100000000002</c:v>
                </c:pt>
                <c:pt idx="1531">
                  <c:v>5.1345499999999999</c:v>
                </c:pt>
                <c:pt idx="1532">
                  <c:v>4.5700144444444444</c:v>
                </c:pt>
                <c:pt idx="1533">
                  <c:v>4.0054788888888888</c:v>
                </c:pt>
                <c:pt idx="1534">
                  <c:v>3.4409433333333328</c:v>
                </c:pt>
                <c:pt idx="1535">
                  <c:v>6.7559216666666666</c:v>
                </c:pt>
                <c:pt idx="1536">
                  <c:v>10.0709</c:v>
                </c:pt>
                <c:pt idx="1537">
                  <c:v>7.7191000000000001</c:v>
                </c:pt>
                <c:pt idx="1538">
                  <c:v>1.41022</c:v>
                </c:pt>
                <c:pt idx="1539">
                  <c:v>3.99478</c:v>
                </c:pt>
                <c:pt idx="1540">
                  <c:v>12.3584</c:v>
                </c:pt>
                <c:pt idx="1541">
                  <c:v>12.449400000000001</c:v>
                </c:pt>
                <c:pt idx="1542">
                  <c:v>12.5404</c:v>
                </c:pt>
                <c:pt idx="1543">
                  <c:v>12.631399999999999</c:v>
                </c:pt>
                <c:pt idx="1544">
                  <c:v>20.706099999999999</c:v>
                </c:pt>
                <c:pt idx="1545">
                  <c:v>27.753399999999999</c:v>
                </c:pt>
                <c:pt idx="1546">
                  <c:v>33.010800000000003</c:v>
                </c:pt>
                <c:pt idx="1547">
                  <c:v>9.3866000000000005E-2</c:v>
                </c:pt>
                <c:pt idx="1548">
                  <c:v>0.101892</c:v>
                </c:pt>
                <c:pt idx="1549">
                  <c:v>7.7271299999999998</c:v>
                </c:pt>
                <c:pt idx="1550">
                  <c:v>36.4542</c:v>
                </c:pt>
                <c:pt idx="1551">
                  <c:v>0.101892</c:v>
                </c:pt>
                <c:pt idx="1552">
                  <c:v>9.9885500000000002E-2</c:v>
                </c:pt>
                <c:pt idx="1553">
                  <c:v>9.7878999999999994E-2</c:v>
                </c:pt>
                <c:pt idx="1554">
                  <c:v>9.5872499999999999E-2</c:v>
                </c:pt>
                <c:pt idx="1555">
                  <c:v>9.3866000000000005E-2</c:v>
                </c:pt>
                <c:pt idx="1556">
                  <c:v>9.7878999999999994E-2</c:v>
                </c:pt>
                <c:pt idx="1557">
                  <c:v>0.101892</c:v>
                </c:pt>
                <c:pt idx="1558">
                  <c:v>0.101892</c:v>
                </c:pt>
                <c:pt idx="1559">
                  <c:v>14.850695999999999</c:v>
                </c:pt>
                <c:pt idx="1560">
                  <c:v>29.599499999999999</c:v>
                </c:pt>
                <c:pt idx="1561">
                  <c:v>30.341966666666661</c:v>
                </c:pt>
                <c:pt idx="1562">
                  <c:v>31.08443333333333</c:v>
                </c:pt>
                <c:pt idx="1563">
                  <c:v>31.826899999999991</c:v>
                </c:pt>
                <c:pt idx="1564">
                  <c:v>32.56936666666666</c:v>
                </c:pt>
                <c:pt idx="1565">
                  <c:v>32.48105833333333</c:v>
                </c:pt>
                <c:pt idx="1566">
                  <c:v>32.392749999999999</c:v>
                </c:pt>
                <c:pt idx="1567">
                  <c:v>26.432026499999999</c:v>
                </c:pt>
                <c:pt idx="1568">
                  <c:v>20.471302999999999</c:v>
                </c:pt>
                <c:pt idx="1569">
                  <c:v>14.5105795</c:v>
                </c:pt>
                <c:pt idx="1570">
                  <c:v>8.5498559999999983</c:v>
                </c:pt>
                <c:pt idx="1571">
                  <c:v>9.3866000000000005E-2</c:v>
                </c:pt>
                <c:pt idx="1572">
                  <c:v>9.3866000000000005E-2</c:v>
                </c:pt>
                <c:pt idx="1573">
                  <c:v>9.3866000000000005E-2</c:v>
                </c:pt>
                <c:pt idx="1574">
                  <c:v>0.58348600000000017</c:v>
                </c:pt>
                <c:pt idx="1575">
                  <c:v>1.0731059999999999</c:v>
                </c:pt>
                <c:pt idx="1576">
                  <c:v>1.5627260000000001</c:v>
                </c:pt>
                <c:pt idx="1577">
                  <c:v>1.304092777777778</c:v>
                </c:pt>
                <c:pt idx="1578">
                  <c:v>1.045459555555555</c:v>
                </c:pt>
                <c:pt idx="1579">
                  <c:v>0.78682633333333329</c:v>
                </c:pt>
                <c:pt idx="1580">
                  <c:v>0.101892</c:v>
                </c:pt>
                <c:pt idx="1581">
                  <c:v>0.10189225</c:v>
                </c:pt>
                <c:pt idx="1582">
                  <c:v>0.1018925</c:v>
                </c:pt>
                <c:pt idx="1583">
                  <c:v>1.3680812499999999</c:v>
                </c:pt>
                <c:pt idx="1584">
                  <c:v>2.6342699999999999</c:v>
                </c:pt>
                <c:pt idx="1585">
                  <c:v>0.125972</c:v>
                </c:pt>
                <c:pt idx="1586">
                  <c:v>0.109919</c:v>
                </c:pt>
                <c:pt idx="1587">
                  <c:v>0.101892</c:v>
                </c:pt>
                <c:pt idx="1588">
                  <c:v>0.109919</c:v>
                </c:pt>
                <c:pt idx="1589">
                  <c:v>0.11794499999999999</c:v>
                </c:pt>
                <c:pt idx="1590">
                  <c:v>0.158078</c:v>
                </c:pt>
                <c:pt idx="1591">
                  <c:v>6.9244700000000003</c:v>
                </c:pt>
                <c:pt idx="1592">
                  <c:v>3.72187</c:v>
                </c:pt>
                <c:pt idx="1593">
                  <c:v>10.833399999999999</c:v>
                </c:pt>
                <c:pt idx="1594">
                  <c:v>9.0354600000000005</c:v>
                </c:pt>
                <c:pt idx="1595">
                  <c:v>6.5392000000000001</c:v>
                </c:pt>
                <c:pt idx="1596">
                  <c:v>4.4108215</c:v>
                </c:pt>
                <c:pt idx="1597">
                  <c:v>2.2824430000000002</c:v>
                </c:pt>
                <c:pt idx="1598">
                  <c:v>0.15406449999999999</c:v>
                </c:pt>
                <c:pt idx="1599">
                  <c:v>9.3866000000000005E-2</c:v>
                </c:pt>
                <c:pt idx="1600">
                  <c:v>9.3866000000000005E-2</c:v>
                </c:pt>
                <c:pt idx="1601">
                  <c:v>0.101892</c:v>
                </c:pt>
                <c:pt idx="1602">
                  <c:v>0.101892</c:v>
                </c:pt>
                <c:pt idx="1603">
                  <c:v>9.3866000000000005E-2</c:v>
                </c:pt>
                <c:pt idx="1604">
                  <c:v>9.3866000000000005E-2</c:v>
                </c:pt>
                <c:pt idx="1605">
                  <c:v>9.3866000000000005E-2</c:v>
                </c:pt>
                <c:pt idx="1606">
                  <c:v>9.5649555555555557E-2</c:v>
                </c:pt>
                <c:pt idx="1607">
                  <c:v>9.7433111111111109E-2</c:v>
                </c:pt>
                <c:pt idx="1608">
                  <c:v>9.9216666666666661E-2</c:v>
                </c:pt>
                <c:pt idx="1609">
                  <c:v>9.3866000000000005E-2</c:v>
                </c:pt>
                <c:pt idx="1610">
                  <c:v>9.3866000000000005E-2</c:v>
                </c:pt>
                <c:pt idx="1611">
                  <c:v>9.3866000000000005E-2</c:v>
                </c:pt>
                <c:pt idx="1612">
                  <c:v>18.438600000000001</c:v>
                </c:pt>
                <c:pt idx="1613">
                  <c:v>28.3795</c:v>
                </c:pt>
                <c:pt idx="1614">
                  <c:v>7.0529000000000002</c:v>
                </c:pt>
                <c:pt idx="1615">
                  <c:v>12.214</c:v>
                </c:pt>
                <c:pt idx="1616">
                  <c:v>15.24</c:v>
                </c:pt>
                <c:pt idx="1617">
                  <c:v>18.265999999999998</c:v>
                </c:pt>
                <c:pt idx="1618">
                  <c:v>15.400499999999999</c:v>
                </c:pt>
                <c:pt idx="1619">
                  <c:v>20.593699999999998</c:v>
                </c:pt>
                <c:pt idx="1620">
                  <c:v>22.0947</c:v>
                </c:pt>
                <c:pt idx="1621">
                  <c:v>0.101892</c:v>
                </c:pt>
                <c:pt idx="1622">
                  <c:v>0.101892</c:v>
                </c:pt>
                <c:pt idx="1623">
                  <c:v>9.3866000000000005E-2</c:v>
                </c:pt>
                <c:pt idx="1624">
                  <c:v>0.101892</c:v>
                </c:pt>
                <c:pt idx="1625">
                  <c:v>0.35874200000000001</c:v>
                </c:pt>
                <c:pt idx="1626">
                  <c:v>10.829371</c:v>
                </c:pt>
                <c:pt idx="1627">
                  <c:v>21.3</c:v>
                </c:pt>
                <c:pt idx="1628">
                  <c:v>21.564900000000002</c:v>
                </c:pt>
                <c:pt idx="1629">
                  <c:v>2.28512</c:v>
                </c:pt>
                <c:pt idx="1630">
                  <c:v>1.193506</c:v>
                </c:pt>
                <c:pt idx="1631">
                  <c:v>0.101892</c:v>
                </c:pt>
                <c:pt idx="1632">
                  <c:v>9.3866000000000005E-2</c:v>
                </c:pt>
                <c:pt idx="1633">
                  <c:v>9.3866000000000005E-2</c:v>
                </c:pt>
                <c:pt idx="1634">
                  <c:v>9.3866000000000005E-2</c:v>
                </c:pt>
                <c:pt idx="1635">
                  <c:v>0.17413100000000001</c:v>
                </c:pt>
                <c:pt idx="1636">
                  <c:v>15.858000000000001</c:v>
                </c:pt>
                <c:pt idx="1637">
                  <c:v>13.63198</c:v>
                </c:pt>
                <c:pt idx="1638">
                  <c:v>11.40596</c:v>
                </c:pt>
                <c:pt idx="1639">
                  <c:v>9.1799400000000002</c:v>
                </c:pt>
                <c:pt idx="1640">
                  <c:v>9.4127100000000006</c:v>
                </c:pt>
                <c:pt idx="1641">
                  <c:v>9.6454799999999992</c:v>
                </c:pt>
                <c:pt idx="1642">
                  <c:v>9.8782499999999995</c:v>
                </c:pt>
                <c:pt idx="1643">
                  <c:v>5.5479190000000003</c:v>
                </c:pt>
                <c:pt idx="1644">
                  <c:v>15.6192595</c:v>
                </c:pt>
                <c:pt idx="1645">
                  <c:v>25.6906</c:v>
                </c:pt>
                <c:pt idx="1646">
                  <c:v>27.637</c:v>
                </c:pt>
                <c:pt idx="1647">
                  <c:v>0.109919</c:v>
                </c:pt>
                <c:pt idx="1648">
                  <c:v>9.3866000000000005E-2</c:v>
                </c:pt>
                <c:pt idx="1649">
                  <c:v>9.3866000000000005E-2</c:v>
                </c:pt>
                <c:pt idx="1650">
                  <c:v>0.101892</c:v>
                </c:pt>
                <c:pt idx="1651">
                  <c:v>0.101892</c:v>
                </c:pt>
                <c:pt idx="1652">
                  <c:v>9.3866000000000005E-2</c:v>
                </c:pt>
                <c:pt idx="1653">
                  <c:v>9.3866000000000005E-2</c:v>
                </c:pt>
                <c:pt idx="1654">
                  <c:v>9.3866000000000005E-2</c:v>
                </c:pt>
                <c:pt idx="1655">
                  <c:v>0.101892</c:v>
                </c:pt>
                <c:pt idx="1656">
                  <c:v>9.3866000000000005E-2</c:v>
                </c:pt>
                <c:pt idx="1657">
                  <c:v>0.101892</c:v>
                </c:pt>
                <c:pt idx="1658">
                  <c:v>0.26242300000000002</c:v>
                </c:pt>
                <c:pt idx="1659">
                  <c:v>15.4968</c:v>
                </c:pt>
                <c:pt idx="1660">
                  <c:v>7.4782999999999999</c:v>
                </c:pt>
                <c:pt idx="1661">
                  <c:v>4.9338800000000003</c:v>
                </c:pt>
                <c:pt idx="1662">
                  <c:v>3.5131800000000002</c:v>
                </c:pt>
                <c:pt idx="1663">
                  <c:v>0.101892</c:v>
                </c:pt>
                <c:pt idx="1664">
                  <c:v>9.3866000000000005E-2</c:v>
                </c:pt>
                <c:pt idx="1665">
                  <c:v>0.101892</c:v>
                </c:pt>
                <c:pt idx="1666">
                  <c:v>0.22229099999999999</c:v>
                </c:pt>
                <c:pt idx="1667">
                  <c:v>0.101892</c:v>
                </c:pt>
                <c:pt idx="1668">
                  <c:v>6.6274899999999999</c:v>
                </c:pt>
                <c:pt idx="1669">
                  <c:v>5.6863735000000002</c:v>
                </c:pt>
                <c:pt idx="1670">
                  <c:v>4.7452570000000014</c:v>
                </c:pt>
                <c:pt idx="1671">
                  <c:v>2.4316010000000001</c:v>
                </c:pt>
                <c:pt idx="1672">
                  <c:v>0.11794499999999999</c:v>
                </c:pt>
                <c:pt idx="1673">
                  <c:v>0.1099185</c:v>
                </c:pt>
                <c:pt idx="1674">
                  <c:v>0.101892</c:v>
                </c:pt>
                <c:pt idx="1675">
                  <c:v>0.109919</c:v>
                </c:pt>
                <c:pt idx="1676">
                  <c:v>0.109919</c:v>
                </c:pt>
                <c:pt idx="1677">
                  <c:v>0.109919</c:v>
                </c:pt>
                <c:pt idx="1678">
                  <c:v>9.3866000000000005E-2</c:v>
                </c:pt>
                <c:pt idx="1679">
                  <c:v>9.7878999999999994E-2</c:v>
                </c:pt>
                <c:pt idx="1680">
                  <c:v>0.101892</c:v>
                </c:pt>
                <c:pt idx="1681">
                  <c:v>0.101892</c:v>
                </c:pt>
                <c:pt idx="1682">
                  <c:v>0.1018925</c:v>
                </c:pt>
                <c:pt idx="1683">
                  <c:v>0.54335350000000004</c:v>
                </c:pt>
                <c:pt idx="1684">
                  <c:v>0.98481450000000004</c:v>
                </c:pt>
                <c:pt idx="1685">
                  <c:v>4.9780247500000003</c:v>
                </c:pt>
                <c:pt idx="1686">
                  <c:v>8.9712350000000001</c:v>
                </c:pt>
                <c:pt idx="1687">
                  <c:v>7.46225</c:v>
                </c:pt>
                <c:pt idx="1688">
                  <c:v>7.7532125000000001</c:v>
                </c:pt>
                <c:pt idx="1689">
                  <c:v>8.0441749999999992</c:v>
                </c:pt>
                <c:pt idx="1690">
                  <c:v>6.65759525</c:v>
                </c:pt>
                <c:pt idx="1691">
                  <c:v>5.2710154999999999</c:v>
                </c:pt>
                <c:pt idx="1692">
                  <c:v>9.0073802500000006</c:v>
                </c:pt>
                <c:pt idx="1693">
                  <c:v>12.743745000000001</c:v>
                </c:pt>
                <c:pt idx="1694">
                  <c:v>6.4268320000000001</c:v>
                </c:pt>
                <c:pt idx="1695">
                  <c:v>0.109919</c:v>
                </c:pt>
                <c:pt idx="1696">
                  <c:v>0.101892</c:v>
                </c:pt>
                <c:pt idx="1697">
                  <c:v>0.50322</c:v>
                </c:pt>
                <c:pt idx="1698">
                  <c:v>14.0922</c:v>
                </c:pt>
                <c:pt idx="1699">
                  <c:v>9.3866000000000005E-2</c:v>
                </c:pt>
                <c:pt idx="1700">
                  <c:v>9.3866000000000005E-2</c:v>
                </c:pt>
                <c:pt idx="1701">
                  <c:v>0.101892</c:v>
                </c:pt>
                <c:pt idx="1702">
                  <c:v>9.3866000000000005E-2</c:v>
                </c:pt>
                <c:pt idx="1703">
                  <c:v>0.101892</c:v>
                </c:pt>
                <c:pt idx="1704">
                  <c:v>9.3866000000000005E-2</c:v>
                </c:pt>
                <c:pt idx="1705">
                  <c:v>9.3866000000000005E-2</c:v>
                </c:pt>
                <c:pt idx="1706">
                  <c:v>9.3866000000000005E-2</c:v>
                </c:pt>
                <c:pt idx="1707">
                  <c:v>9.3866000000000005E-2</c:v>
                </c:pt>
                <c:pt idx="1708">
                  <c:v>0.101892</c:v>
                </c:pt>
                <c:pt idx="1709">
                  <c:v>3.8904299999999998</c:v>
                </c:pt>
                <c:pt idx="1710">
                  <c:v>5.02217</c:v>
                </c:pt>
                <c:pt idx="1711">
                  <c:v>9.3866000000000005E-2</c:v>
                </c:pt>
                <c:pt idx="1712">
                  <c:v>35.2181</c:v>
                </c:pt>
                <c:pt idx="1713">
                  <c:v>28.660399999999999</c:v>
                </c:pt>
                <c:pt idx="1714">
                  <c:v>20.842500000000001</c:v>
                </c:pt>
                <c:pt idx="1715">
                  <c:v>33.861600000000003</c:v>
                </c:pt>
                <c:pt idx="1716">
                  <c:v>9.3866000000000005E-2</c:v>
                </c:pt>
                <c:pt idx="1717">
                  <c:v>9.3866000000000005E-2</c:v>
                </c:pt>
                <c:pt idx="1718">
                  <c:v>0.101892</c:v>
                </c:pt>
                <c:pt idx="1719">
                  <c:v>0.101892</c:v>
                </c:pt>
                <c:pt idx="1720">
                  <c:v>0.101892</c:v>
                </c:pt>
                <c:pt idx="1721">
                  <c:v>9.3866000000000005E-2</c:v>
                </c:pt>
                <c:pt idx="1722">
                  <c:v>9.3866000000000005E-2</c:v>
                </c:pt>
                <c:pt idx="1723">
                  <c:v>9.3866000000000005E-2</c:v>
                </c:pt>
                <c:pt idx="1724">
                  <c:v>9.3866000000000005E-2</c:v>
                </c:pt>
                <c:pt idx="1725">
                  <c:v>9.3866000000000005E-2</c:v>
                </c:pt>
                <c:pt idx="1726">
                  <c:v>9.3866000000000005E-2</c:v>
                </c:pt>
                <c:pt idx="1727">
                  <c:v>9.3866000000000005E-2</c:v>
                </c:pt>
                <c:pt idx="1728">
                  <c:v>9.3866000000000005E-2</c:v>
                </c:pt>
                <c:pt idx="1729">
                  <c:v>9.3866000000000005E-2</c:v>
                </c:pt>
                <c:pt idx="1730">
                  <c:v>9.3866000000000005E-2</c:v>
                </c:pt>
                <c:pt idx="1731">
                  <c:v>0.101892</c:v>
                </c:pt>
                <c:pt idx="1732">
                  <c:v>0.101892</c:v>
                </c:pt>
                <c:pt idx="1733">
                  <c:v>0.101892</c:v>
                </c:pt>
                <c:pt idx="1734">
                  <c:v>27.528700000000001</c:v>
                </c:pt>
                <c:pt idx="1735">
                  <c:v>28.612200000000001</c:v>
                </c:pt>
                <c:pt idx="1736">
                  <c:v>37.015999999999998</c:v>
                </c:pt>
                <c:pt idx="1737">
                  <c:v>30.798100000000002</c:v>
                </c:pt>
                <c:pt idx="1738">
                  <c:v>24.580200000000001</c:v>
                </c:pt>
                <c:pt idx="1739">
                  <c:v>18.362300000000001</c:v>
                </c:pt>
                <c:pt idx="1740">
                  <c:v>0.101892</c:v>
                </c:pt>
                <c:pt idx="1741">
                  <c:v>9.3866000000000005E-2</c:v>
                </c:pt>
                <c:pt idx="1742">
                  <c:v>9.3866000000000005E-2</c:v>
                </c:pt>
                <c:pt idx="1743">
                  <c:v>9.3866000000000005E-2</c:v>
                </c:pt>
                <c:pt idx="1744">
                  <c:v>9.3866000000000005E-2</c:v>
                </c:pt>
                <c:pt idx="1745">
                  <c:v>9.3866000000000005E-2</c:v>
                </c:pt>
                <c:pt idx="1746">
                  <c:v>0.13399800000000001</c:v>
                </c:pt>
                <c:pt idx="1747">
                  <c:v>14.874798999999999</c:v>
                </c:pt>
                <c:pt idx="1748">
                  <c:v>29.615600000000001</c:v>
                </c:pt>
                <c:pt idx="1749">
                  <c:v>28.507899999999999</c:v>
                </c:pt>
                <c:pt idx="1750">
                  <c:v>2.55802</c:v>
                </c:pt>
                <c:pt idx="1751">
                  <c:v>5.2148099999999999</c:v>
                </c:pt>
                <c:pt idx="1752">
                  <c:v>3.1038299999999999</c:v>
                </c:pt>
                <c:pt idx="1753">
                  <c:v>12.270200000000001</c:v>
                </c:pt>
                <c:pt idx="1754">
                  <c:v>6.3064299999999998</c:v>
                </c:pt>
                <c:pt idx="1755">
                  <c:v>9.3866000000000005E-2</c:v>
                </c:pt>
                <c:pt idx="1756">
                  <c:v>9.3866000000000005E-2</c:v>
                </c:pt>
                <c:pt idx="1757">
                  <c:v>9.3866000000000005E-2</c:v>
                </c:pt>
                <c:pt idx="1758">
                  <c:v>0.101892</c:v>
                </c:pt>
                <c:pt idx="1759">
                  <c:v>0.26242300000000002</c:v>
                </c:pt>
                <c:pt idx="1760">
                  <c:v>16.259399999999999</c:v>
                </c:pt>
                <c:pt idx="1761">
                  <c:v>10.8735</c:v>
                </c:pt>
                <c:pt idx="1762">
                  <c:v>16.0748</c:v>
                </c:pt>
                <c:pt idx="1763">
                  <c:v>17.359000000000002</c:v>
                </c:pt>
                <c:pt idx="1764">
                  <c:v>18.426500000000001</c:v>
                </c:pt>
                <c:pt idx="1765">
                  <c:v>18.5871</c:v>
                </c:pt>
                <c:pt idx="1766">
                  <c:v>14.2928</c:v>
                </c:pt>
                <c:pt idx="1767">
                  <c:v>7.7993699999999997</c:v>
                </c:pt>
                <c:pt idx="1768">
                  <c:v>9.3866000000000005E-2</c:v>
                </c:pt>
                <c:pt idx="1769">
                  <c:v>0.101892</c:v>
                </c:pt>
                <c:pt idx="1770">
                  <c:v>9.3866000000000005E-2</c:v>
                </c:pt>
                <c:pt idx="1771">
                  <c:v>9.3866000000000005E-2</c:v>
                </c:pt>
                <c:pt idx="1772">
                  <c:v>9.3866000000000005E-2</c:v>
                </c:pt>
                <c:pt idx="1773">
                  <c:v>9.3866000000000005E-2</c:v>
                </c:pt>
                <c:pt idx="1774">
                  <c:v>0.101892</c:v>
                </c:pt>
                <c:pt idx="1775">
                  <c:v>9.3866000000000005E-2</c:v>
                </c:pt>
                <c:pt idx="1776">
                  <c:v>9.3866000000000005E-2</c:v>
                </c:pt>
                <c:pt idx="1777">
                  <c:v>6.5392000000000001</c:v>
                </c:pt>
                <c:pt idx="1778">
                  <c:v>18.6754</c:v>
                </c:pt>
                <c:pt idx="1779">
                  <c:v>9.3846329999999991</c:v>
                </c:pt>
                <c:pt idx="1780">
                  <c:v>9.3866000000000005E-2</c:v>
                </c:pt>
                <c:pt idx="1781">
                  <c:v>9.3866000000000005E-2</c:v>
                </c:pt>
                <c:pt idx="1782">
                  <c:v>9.3866000000000005E-2</c:v>
                </c:pt>
                <c:pt idx="1783">
                  <c:v>9.3866000000000005E-2</c:v>
                </c:pt>
                <c:pt idx="1784">
                  <c:v>9.3866000000000005E-2</c:v>
                </c:pt>
                <c:pt idx="1785">
                  <c:v>9.3866000000000005E-2</c:v>
                </c:pt>
                <c:pt idx="1786">
                  <c:v>9.3866000000000005E-2</c:v>
                </c:pt>
                <c:pt idx="1787">
                  <c:v>9.3866000000000005E-2</c:v>
                </c:pt>
                <c:pt idx="1788">
                  <c:v>9.3866000000000005E-2</c:v>
                </c:pt>
                <c:pt idx="1789">
                  <c:v>9.3866000000000005E-2</c:v>
                </c:pt>
                <c:pt idx="1790">
                  <c:v>0.101892</c:v>
                </c:pt>
                <c:pt idx="1791">
                  <c:v>13.939696</c:v>
                </c:pt>
                <c:pt idx="1792">
                  <c:v>27.7775</c:v>
                </c:pt>
                <c:pt idx="1793">
                  <c:v>0.101892</c:v>
                </c:pt>
                <c:pt idx="1794">
                  <c:v>9.3866000000000005E-2</c:v>
                </c:pt>
                <c:pt idx="1795">
                  <c:v>9.3866000000000005E-2</c:v>
                </c:pt>
                <c:pt idx="1796">
                  <c:v>0.166105</c:v>
                </c:pt>
                <c:pt idx="1797">
                  <c:v>15.938302500000001</c:v>
                </c:pt>
                <c:pt idx="1798">
                  <c:v>31.7105</c:v>
                </c:pt>
                <c:pt idx="1799">
                  <c:v>1.3599999999999999E-2</c:v>
                </c:pt>
                <c:pt idx="1800">
                  <c:v>28.788799999999998</c:v>
                </c:pt>
                <c:pt idx="1801">
                  <c:v>35.386699999999998</c:v>
                </c:pt>
                <c:pt idx="1802">
                  <c:v>35.314399999999999</c:v>
                </c:pt>
                <c:pt idx="1803">
                  <c:v>35.418799999999997</c:v>
                </c:pt>
                <c:pt idx="1804">
                  <c:v>27.673100000000002</c:v>
                </c:pt>
                <c:pt idx="1805">
                  <c:v>34.624099999999999</c:v>
                </c:pt>
                <c:pt idx="1806">
                  <c:v>9.3866000000000005E-2</c:v>
                </c:pt>
                <c:pt idx="1807">
                  <c:v>9.3866000000000005E-2</c:v>
                </c:pt>
                <c:pt idx="1808">
                  <c:v>9.3866000000000005E-2</c:v>
                </c:pt>
                <c:pt idx="1809">
                  <c:v>9.7878999999999994E-2</c:v>
                </c:pt>
                <c:pt idx="1810">
                  <c:v>0.101892</c:v>
                </c:pt>
                <c:pt idx="1811">
                  <c:v>0.28650300000000001</c:v>
                </c:pt>
                <c:pt idx="1812">
                  <c:v>34.078299999999999</c:v>
                </c:pt>
                <c:pt idx="1813">
                  <c:v>29.599499999999999</c:v>
                </c:pt>
                <c:pt idx="1814">
                  <c:v>1.9239200000000001</c:v>
                </c:pt>
                <c:pt idx="1815">
                  <c:v>9.3866000000000005E-2</c:v>
                </c:pt>
                <c:pt idx="1816">
                  <c:v>9.3866000000000005E-2</c:v>
                </c:pt>
                <c:pt idx="1817">
                  <c:v>9.3866000000000005E-2</c:v>
                </c:pt>
                <c:pt idx="1818">
                  <c:v>0.27847699999999997</c:v>
                </c:pt>
                <c:pt idx="1819">
                  <c:v>31.3172</c:v>
                </c:pt>
                <c:pt idx="1820">
                  <c:v>29.9848</c:v>
                </c:pt>
                <c:pt idx="1821">
                  <c:v>31.541899999999998</c:v>
                </c:pt>
                <c:pt idx="1822">
                  <c:v>33.725200000000001</c:v>
                </c:pt>
                <c:pt idx="1823">
                  <c:v>28.901199999999999</c:v>
                </c:pt>
                <c:pt idx="1824">
                  <c:v>9.3866000000000005E-2</c:v>
                </c:pt>
                <c:pt idx="1825">
                  <c:v>9.3866000000000005E-2</c:v>
                </c:pt>
                <c:pt idx="1826">
                  <c:v>9.3866000000000005E-2</c:v>
                </c:pt>
                <c:pt idx="1827">
                  <c:v>9.3866000000000005E-2</c:v>
                </c:pt>
                <c:pt idx="1828">
                  <c:v>0.101892</c:v>
                </c:pt>
                <c:pt idx="1829">
                  <c:v>9.3866000000000005E-2</c:v>
                </c:pt>
                <c:pt idx="1830">
                  <c:v>9.7878999999999994E-2</c:v>
                </c:pt>
                <c:pt idx="1831">
                  <c:v>0.101892</c:v>
                </c:pt>
                <c:pt idx="1832">
                  <c:v>0.101892</c:v>
                </c:pt>
                <c:pt idx="1833">
                  <c:v>0.101892</c:v>
                </c:pt>
                <c:pt idx="1834">
                  <c:v>14.060096</c:v>
                </c:pt>
                <c:pt idx="1835">
                  <c:v>28.0183</c:v>
                </c:pt>
                <c:pt idx="1836">
                  <c:v>12.4146</c:v>
                </c:pt>
                <c:pt idx="1837">
                  <c:v>13.751049999999999</c:v>
                </c:pt>
                <c:pt idx="1838">
                  <c:v>15.0875</c:v>
                </c:pt>
                <c:pt idx="1839">
                  <c:v>16.146999999999998</c:v>
                </c:pt>
                <c:pt idx="1840">
                  <c:v>0.109919</c:v>
                </c:pt>
                <c:pt idx="1841">
                  <c:v>0.125972</c:v>
                </c:pt>
                <c:pt idx="1842">
                  <c:v>0.11794499999999999</c:v>
                </c:pt>
                <c:pt idx="1843">
                  <c:v>9.3866000000000005E-2</c:v>
                </c:pt>
                <c:pt idx="1844">
                  <c:v>9.3866000000000005E-2</c:v>
                </c:pt>
                <c:pt idx="1845">
                  <c:v>0.11794499999999999</c:v>
                </c:pt>
                <c:pt idx="1846">
                  <c:v>0.101892</c:v>
                </c:pt>
                <c:pt idx="1847">
                  <c:v>3.6172056000000001</c:v>
                </c:pt>
                <c:pt idx="1848">
                  <c:v>7.1325191999999999</c:v>
                </c:pt>
                <c:pt idx="1849">
                  <c:v>10.6478328</c:v>
                </c:pt>
                <c:pt idx="1850">
                  <c:v>14.1631464</c:v>
                </c:pt>
                <c:pt idx="1851">
                  <c:v>17.678460000000001</c:v>
                </c:pt>
                <c:pt idx="1852">
                  <c:v>0.11794499999999999</c:v>
                </c:pt>
                <c:pt idx="1853">
                  <c:v>0.101892</c:v>
                </c:pt>
                <c:pt idx="1854">
                  <c:v>9.3866000000000005E-2</c:v>
                </c:pt>
                <c:pt idx="1855">
                  <c:v>0.101892</c:v>
                </c:pt>
                <c:pt idx="1856">
                  <c:v>9.3866000000000005E-2</c:v>
                </c:pt>
                <c:pt idx="1857">
                  <c:v>0.101892</c:v>
                </c:pt>
                <c:pt idx="1858">
                  <c:v>0.101892</c:v>
                </c:pt>
                <c:pt idx="1859">
                  <c:v>0.101892</c:v>
                </c:pt>
                <c:pt idx="1860">
                  <c:v>2.1165600000000002</c:v>
                </c:pt>
                <c:pt idx="1861">
                  <c:v>3.46502</c:v>
                </c:pt>
                <c:pt idx="1862">
                  <c:v>7.4863299999999997</c:v>
                </c:pt>
                <c:pt idx="1863">
                  <c:v>9.6213999999999995</c:v>
                </c:pt>
                <c:pt idx="1864">
                  <c:v>8.8989999999999991</c:v>
                </c:pt>
                <c:pt idx="1865">
                  <c:v>8.7143899999999999</c:v>
                </c:pt>
                <c:pt idx="1866">
                  <c:v>9.4126999999999992</c:v>
                </c:pt>
                <c:pt idx="1867">
                  <c:v>16.1309</c:v>
                </c:pt>
                <c:pt idx="1868">
                  <c:v>12.5511</c:v>
                </c:pt>
                <c:pt idx="1869">
                  <c:v>10.9297</c:v>
                </c:pt>
                <c:pt idx="1870">
                  <c:v>13.8032</c:v>
                </c:pt>
                <c:pt idx="1871">
                  <c:v>0.382822</c:v>
                </c:pt>
                <c:pt idx="1872">
                  <c:v>17.615860999999999</c:v>
                </c:pt>
                <c:pt idx="1873">
                  <c:v>34.8489</c:v>
                </c:pt>
                <c:pt idx="1874">
                  <c:v>0.101892</c:v>
                </c:pt>
                <c:pt idx="1875">
                  <c:v>0.17413100000000001</c:v>
                </c:pt>
                <c:pt idx="1876">
                  <c:v>9.3866000000000005E-2</c:v>
                </c:pt>
                <c:pt idx="1877">
                  <c:v>9.3866000000000005E-2</c:v>
                </c:pt>
                <c:pt idx="1878">
                  <c:v>9.3866000000000005E-2</c:v>
                </c:pt>
                <c:pt idx="1879">
                  <c:v>9.3866000000000005E-2</c:v>
                </c:pt>
                <c:pt idx="1880">
                  <c:v>9.3866000000000005E-2</c:v>
                </c:pt>
                <c:pt idx="1881">
                  <c:v>9.3866000000000005E-2</c:v>
                </c:pt>
                <c:pt idx="1882">
                  <c:v>0.101892</c:v>
                </c:pt>
                <c:pt idx="1883">
                  <c:v>9.3866000000000005E-2</c:v>
                </c:pt>
                <c:pt idx="1884">
                  <c:v>0.101892</c:v>
                </c:pt>
                <c:pt idx="1885">
                  <c:v>9.3866000000000005E-2</c:v>
                </c:pt>
                <c:pt idx="1886">
                  <c:v>9.3866000000000005E-2</c:v>
                </c:pt>
                <c:pt idx="1887">
                  <c:v>0.101892</c:v>
                </c:pt>
                <c:pt idx="1888">
                  <c:v>6.7559100000000001</c:v>
                </c:pt>
                <c:pt idx="1889">
                  <c:v>27.93</c:v>
                </c:pt>
                <c:pt idx="1890">
                  <c:v>27.7775</c:v>
                </c:pt>
                <c:pt idx="1891">
                  <c:v>35.755899999999997</c:v>
                </c:pt>
                <c:pt idx="1892">
                  <c:v>29.0778</c:v>
                </c:pt>
                <c:pt idx="1893">
                  <c:v>0.101892</c:v>
                </c:pt>
                <c:pt idx="1894">
                  <c:v>16.873396</c:v>
                </c:pt>
                <c:pt idx="1895">
                  <c:v>33.6449</c:v>
                </c:pt>
                <c:pt idx="1896">
                  <c:v>33.283700000000003</c:v>
                </c:pt>
                <c:pt idx="1897">
                  <c:v>35.322400000000002</c:v>
                </c:pt>
                <c:pt idx="1898">
                  <c:v>32.8262</c:v>
                </c:pt>
                <c:pt idx="1899">
                  <c:v>9.3866000000000005E-2</c:v>
                </c:pt>
                <c:pt idx="1900">
                  <c:v>9.3866000000000005E-2</c:v>
                </c:pt>
                <c:pt idx="1901">
                  <c:v>9.3866000000000005E-2</c:v>
                </c:pt>
                <c:pt idx="1902">
                  <c:v>9.3866000000000005E-2</c:v>
                </c:pt>
                <c:pt idx="1903">
                  <c:v>9.3866000000000005E-2</c:v>
                </c:pt>
                <c:pt idx="1904">
                  <c:v>9.3866000000000005E-2</c:v>
                </c:pt>
                <c:pt idx="1905">
                  <c:v>0.101892</c:v>
                </c:pt>
                <c:pt idx="1906">
                  <c:v>9.3866000000000005E-2</c:v>
                </c:pt>
                <c:pt idx="1907">
                  <c:v>9.3866000000000005E-2</c:v>
                </c:pt>
                <c:pt idx="1908">
                  <c:v>30.2818</c:v>
                </c:pt>
                <c:pt idx="1909">
                  <c:v>30.426200000000001</c:v>
                </c:pt>
                <c:pt idx="1910">
                  <c:v>9.3866000000000005E-2</c:v>
                </c:pt>
                <c:pt idx="1911">
                  <c:v>0.13399875</c:v>
                </c:pt>
                <c:pt idx="1912">
                  <c:v>0.17413149999999999</c:v>
                </c:pt>
                <c:pt idx="1913">
                  <c:v>9.3866000000000005E-2</c:v>
                </c:pt>
                <c:pt idx="1914">
                  <c:v>9.3866000000000005E-2</c:v>
                </c:pt>
                <c:pt idx="1915">
                  <c:v>9.3866000000000005E-2</c:v>
                </c:pt>
                <c:pt idx="1916">
                  <c:v>9.3866000000000005E-2</c:v>
                </c:pt>
                <c:pt idx="1917">
                  <c:v>9.3866000000000005E-2</c:v>
                </c:pt>
                <c:pt idx="1918">
                  <c:v>9.3866000000000005E-2</c:v>
                </c:pt>
                <c:pt idx="1919">
                  <c:v>9.3866000000000005E-2</c:v>
                </c:pt>
                <c:pt idx="1920">
                  <c:v>1.3599999999999999E-2</c:v>
                </c:pt>
                <c:pt idx="1921">
                  <c:v>12.410600000000001</c:v>
                </c:pt>
                <c:pt idx="1922">
                  <c:v>24.807600000000001</c:v>
                </c:pt>
                <c:pt idx="1923">
                  <c:v>3.2723800000000001</c:v>
                </c:pt>
                <c:pt idx="1924">
                  <c:v>0.78415000000000001</c:v>
                </c:pt>
                <c:pt idx="1925">
                  <c:v>3.0476399999999999</c:v>
                </c:pt>
                <c:pt idx="1926">
                  <c:v>3.9867499999999998</c:v>
                </c:pt>
                <c:pt idx="1927">
                  <c:v>0.96073399999999998</c:v>
                </c:pt>
                <c:pt idx="1928">
                  <c:v>1.32193</c:v>
                </c:pt>
                <c:pt idx="1929">
                  <c:v>0.71191100000000007</c:v>
                </c:pt>
                <c:pt idx="1930">
                  <c:v>0.101892</c:v>
                </c:pt>
                <c:pt idx="1931">
                  <c:v>9.3866000000000005E-2</c:v>
                </c:pt>
                <c:pt idx="1932">
                  <c:v>0.25439699999999998</c:v>
                </c:pt>
                <c:pt idx="1933">
                  <c:v>5.72851</c:v>
                </c:pt>
                <c:pt idx="1934">
                  <c:v>0.238344</c:v>
                </c:pt>
                <c:pt idx="1935">
                  <c:v>3.7941099999999999</c:v>
                </c:pt>
                <c:pt idx="1936">
                  <c:v>11.756500000000001</c:v>
                </c:pt>
                <c:pt idx="1937">
                  <c:v>5.7445700000000004</c:v>
                </c:pt>
                <c:pt idx="1938">
                  <c:v>2.0764300000000002</c:v>
                </c:pt>
                <c:pt idx="1939">
                  <c:v>6.3385300000000004</c:v>
                </c:pt>
                <c:pt idx="1940">
                  <c:v>3.7459500000000001</c:v>
                </c:pt>
                <c:pt idx="1941">
                  <c:v>6.3545800000000003</c:v>
                </c:pt>
                <c:pt idx="1942">
                  <c:v>7.7672600000000003</c:v>
                </c:pt>
                <c:pt idx="1943">
                  <c:v>1.3058799999999999</c:v>
                </c:pt>
                <c:pt idx="1944">
                  <c:v>1.24166</c:v>
                </c:pt>
                <c:pt idx="1945">
                  <c:v>2.0603699999999998</c:v>
                </c:pt>
                <c:pt idx="1946">
                  <c:v>2.5499900000000002</c:v>
                </c:pt>
                <c:pt idx="1947">
                  <c:v>2.3734099999999998</c:v>
                </c:pt>
                <c:pt idx="1948">
                  <c:v>2.9031600000000002</c:v>
                </c:pt>
                <c:pt idx="1949">
                  <c:v>3.3125200000000001</c:v>
                </c:pt>
                <c:pt idx="1950">
                  <c:v>3.6897700000000002</c:v>
                </c:pt>
                <c:pt idx="1951">
                  <c:v>5.0301999999999998</c:v>
                </c:pt>
                <c:pt idx="1952">
                  <c:v>11.01801488888889</c:v>
                </c:pt>
                <c:pt idx="1953">
                  <c:v>17.00582977777778</c:v>
                </c:pt>
                <c:pt idx="1954">
                  <c:v>22.993644666666661</c:v>
                </c:pt>
                <c:pt idx="1955">
                  <c:v>2.12459</c:v>
                </c:pt>
                <c:pt idx="1956">
                  <c:v>1.1132409999999999</c:v>
                </c:pt>
                <c:pt idx="1957">
                  <c:v>0.101892</c:v>
                </c:pt>
                <c:pt idx="1958">
                  <c:v>3.7459509999999998</c:v>
                </c:pt>
                <c:pt idx="1959">
                  <c:v>7.3900100000000002</c:v>
                </c:pt>
                <c:pt idx="1960">
                  <c:v>5.1104700000000003</c:v>
                </c:pt>
                <c:pt idx="1961">
                  <c:v>0.13399800000000001</c:v>
                </c:pt>
                <c:pt idx="1962">
                  <c:v>0.109919</c:v>
                </c:pt>
                <c:pt idx="1963">
                  <c:v>0.101892</c:v>
                </c:pt>
                <c:pt idx="1964">
                  <c:v>9.3866000000000005E-2</c:v>
                </c:pt>
                <c:pt idx="1965">
                  <c:v>0.31860899999999998</c:v>
                </c:pt>
                <c:pt idx="1966">
                  <c:v>15.833954500000001</c:v>
                </c:pt>
                <c:pt idx="1967">
                  <c:v>31.349299999999999</c:v>
                </c:pt>
                <c:pt idx="1968">
                  <c:v>16.21923</c:v>
                </c:pt>
                <c:pt idx="1969">
                  <c:v>1.0891599999999999</c:v>
                </c:pt>
                <c:pt idx="1970">
                  <c:v>6.9431968333333316</c:v>
                </c:pt>
                <c:pt idx="1971">
                  <c:v>12.797233666666671</c:v>
                </c:pt>
                <c:pt idx="1972">
                  <c:v>6.4495630833333326</c:v>
                </c:pt>
                <c:pt idx="1973">
                  <c:v>0.1018925</c:v>
                </c:pt>
                <c:pt idx="1974">
                  <c:v>9.3866000000000005E-2</c:v>
                </c:pt>
                <c:pt idx="1975">
                  <c:v>0.1179456666666667</c:v>
                </c:pt>
                <c:pt idx="1976">
                  <c:v>0.14202533333333331</c:v>
                </c:pt>
                <c:pt idx="1977">
                  <c:v>0.166105</c:v>
                </c:pt>
                <c:pt idx="1978">
                  <c:v>34.985300000000002</c:v>
                </c:pt>
                <c:pt idx="1979">
                  <c:v>30.353999999999999</c:v>
                </c:pt>
                <c:pt idx="1980">
                  <c:v>13.0487</c:v>
                </c:pt>
                <c:pt idx="1981">
                  <c:v>30.145299999999999</c:v>
                </c:pt>
                <c:pt idx="1982">
                  <c:v>22.660541500000001</c:v>
                </c:pt>
                <c:pt idx="1983">
                  <c:v>15.175782999999999</c:v>
                </c:pt>
                <c:pt idx="1984">
                  <c:v>9.3866000000000005E-2</c:v>
                </c:pt>
                <c:pt idx="1985">
                  <c:v>0.101892</c:v>
                </c:pt>
                <c:pt idx="1986">
                  <c:v>9.3866000000000005E-2</c:v>
                </c:pt>
                <c:pt idx="1987">
                  <c:v>9.3866000000000005E-2</c:v>
                </c:pt>
                <c:pt idx="1988">
                  <c:v>9.3866000000000005E-2</c:v>
                </c:pt>
                <c:pt idx="1989">
                  <c:v>9.3866000000000005E-2</c:v>
                </c:pt>
                <c:pt idx="1990">
                  <c:v>9.3866000000000005E-2</c:v>
                </c:pt>
                <c:pt idx="1991">
                  <c:v>9.3866000000000005E-2</c:v>
                </c:pt>
                <c:pt idx="1992">
                  <c:v>9.3866000000000005E-2</c:v>
                </c:pt>
                <c:pt idx="1993">
                  <c:v>9.3866000000000005E-2</c:v>
                </c:pt>
                <c:pt idx="1994">
                  <c:v>9.3866000000000005E-2</c:v>
                </c:pt>
                <c:pt idx="1995">
                  <c:v>0.101892</c:v>
                </c:pt>
                <c:pt idx="1996">
                  <c:v>9.3866000000000005E-2</c:v>
                </c:pt>
                <c:pt idx="1997">
                  <c:v>9.3866000000000005E-2</c:v>
                </c:pt>
                <c:pt idx="1998">
                  <c:v>1.530620888888889</c:v>
                </c:pt>
                <c:pt idx="1999">
                  <c:v>2.9673757777777769</c:v>
                </c:pt>
                <c:pt idx="2000">
                  <c:v>4.4041306666666662</c:v>
                </c:pt>
                <c:pt idx="2001">
                  <c:v>5.4074499999999999</c:v>
                </c:pt>
                <c:pt idx="2002">
                  <c:v>0.463088</c:v>
                </c:pt>
                <c:pt idx="2003">
                  <c:v>0.36141800000000002</c:v>
                </c:pt>
                <c:pt idx="2004">
                  <c:v>0.25974799999999998</c:v>
                </c:pt>
                <c:pt idx="2005">
                  <c:v>0.158078</c:v>
                </c:pt>
                <c:pt idx="2006">
                  <c:v>0.14202500000000001</c:v>
                </c:pt>
                <c:pt idx="2007">
                  <c:v>0.19018399999999999</c:v>
                </c:pt>
                <c:pt idx="2008">
                  <c:v>6.7077499999999999</c:v>
                </c:pt>
                <c:pt idx="2009">
                  <c:v>5.4234999999999998</c:v>
                </c:pt>
                <c:pt idx="2010">
                  <c:v>7.8715999999999999</c:v>
                </c:pt>
                <c:pt idx="2011">
                  <c:v>5.72851</c:v>
                </c:pt>
                <c:pt idx="2012">
                  <c:v>7.3177700000000003</c:v>
                </c:pt>
                <c:pt idx="2013">
                  <c:v>11.194599999999999</c:v>
                </c:pt>
                <c:pt idx="2014">
                  <c:v>8.3832974999999994</c:v>
                </c:pt>
                <c:pt idx="2015">
                  <c:v>5.5719950000000003</c:v>
                </c:pt>
                <c:pt idx="2016">
                  <c:v>9.9043475000000001</c:v>
                </c:pt>
                <c:pt idx="2017">
                  <c:v>14.236700000000001</c:v>
                </c:pt>
                <c:pt idx="2018">
                  <c:v>0.49519400000000002</c:v>
                </c:pt>
                <c:pt idx="2019">
                  <c:v>0.13399800000000001</c:v>
                </c:pt>
                <c:pt idx="2020">
                  <c:v>0.19018399999999999</c:v>
                </c:pt>
                <c:pt idx="2021">
                  <c:v>0.28650300000000001</c:v>
                </c:pt>
                <c:pt idx="2022">
                  <c:v>0.198211</c:v>
                </c:pt>
                <c:pt idx="2023">
                  <c:v>1.1453439999999999</c:v>
                </c:pt>
                <c:pt idx="2024">
                  <c:v>2.0924770000000001</c:v>
                </c:pt>
                <c:pt idx="2025">
                  <c:v>3.0396100000000001</c:v>
                </c:pt>
                <c:pt idx="2026">
                  <c:v>2.4857800000000001</c:v>
                </c:pt>
                <c:pt idx="2027">
                  <c:v>1.64299</c:v>
                </c:pt>
                <c:pt idx="2028">
                  <c:v>0.109919</c:v>
                </c:pt>
                <c:pt idx="2029">
                  <c:v>1.02495</c:v>
                </c:pt>
                <c:pt idx="2030">
                  <c:v>0.166105</c:v>
                </c:pt>
                <c:pt idx="2031">
                  <c:v>4.2195200000000002</c:v>
                </c:pt>
                <c:pt idx="2032">
                  <c:v>3.8743799999999999</c:v>
                </c:pt>
                <c:pt idx="2033">
                  <c:v>6.1759000000000001E-2</c:v>
                </c:pt>
                <c:pt idx="2034">
                  <c:v>0.76809700000000003</c:v>
                </c:pt>
                <c:pt idx="2035">
                  <c:v>0.74401700000000004</c:v>
                </c:pt>
                <c:pt idx="2036">
                  <c:v>0.53265099999999999</c:v>
                </c:pt>
                <c:pt idx="2037">
                  <c:v>0.32128499999999999</c:v>
                </c:pt>
                <c:pt idx="2038">
                  <c:v>0.109919</c:v>
                </c:pt>
                <c:pt idx="2039">
                  <c:v>9.3866000000000005E-2</c:v>
                </c:pt>
                <c:pt idx="2040">
                  <c:v>0.101892</c:v>
                </c:pt>
                <c:pt idx="2041">
                  <c:v>11.090299999999999</c:v>
                </c:pt>
                <c:pt idx="2042">
                  <c:v>7.1251300000000004</c:v>
                </c:pt>
                <c:pt idx="2043">
                  <c:v>2.2931400000000002</c:v>
                </c:pt>
                <c:pt idx="2044">
                  <c:v>0.54335299999999997</c:v>
                </c:pt>
                <c:pt idx="2045">
                  <c:v>2.8148715000000002</c:v>
                </c:pt>
                <c:pt idx="2046">
                  <c:v>5.0863899999999997</c:v>
                </c:pt>
                <c:pt idx="2047">
                  <c:v>1.85168</c:v>
                </c:pt>
                <c:pt idx="2048">
                  <c:v>0.13399800000000001</c:v>
                </c:pt>
                <c:pt idx="2049">
                  <c:v>3.12791</c:v>
                </c:pt>
                <c:pt idx="2050">
                  <c:v>4.0830700000000002</c:v>
                </c:pt>
                <c:pt idx="2051">
                  <c:v>3.9225400000000001</c:v>
                </c:pt>
                <c:pt idx="2052">
                  <c:v>3.9546399999999999</c:v>
                </c:pt>
                <c:pt idx="2053">
                  <c:v>3.8643424999999998</c:v>
                </c:pt>
                <c:pt idx="2054">
                  <c:v>3.7740450000000001</c:v>
                </c:pt>
                <c:pt idx="2055">
                  <c:v>5.0582950000000002</c:v>
                </c:pt>
                <c:pt idx="2056">
                  <c:v>6.3425450000000003</c:v>
                </c:pt>
                <c:pt idx="2057">
                  <c:v>7.6267950000000004</c:v>
                </c:pt>
                <c:pt idx="2058">
                  <c:v>4.2676800000000004</c:v>
                </c:pt>
                <c:pt idx="2059">
                  <c:v>2.8657063333333341</c:v>
                </c:pt>
                <c:pt idx="2060">
                  <c:v>1.463732666666667</c:v>
                </c:pt>
                <c:pt idx="2061">
                  <c:v>6.1759000000000001E-2</c:v>
                </c:pt>
                <c:pt idx="2062">
                  <c:v>0.26242300000000002</c:v>
                </c:pt>
                <c:pt idx="2063">
                  <c:v>9.3866000000000005E-2</c:v>
                </c:pt>
                <c:pt idx="2064">
                  <c:v>0.101892</c:v>
                </c:pt>
                <c:pt idx="2065">
                  <c:v>0.101892</c:v>
                </c:pt>
                <c:pt idx="2066">
                  <c:v>0.109919</c:v>
                </c:pt>
                <c:pt idx="2067">
                  <c:v>0.109919</c:v>
                </c:pt>
                <c:pt idx="2068">
                  <c:v>0.101892</c:v>
                </c:pt>
                <c:pt idx="2069">
                  <c:v>0.101892</c:v>
                </c:pt>
                <c:pt idx="2070">
                  <c:v>0.109919</c:v>
                </c:pt>
                <c:pt idx="2071">
                  <c:v>0.109919</c:v>
                </c:pt>
                <c:pt idx="2072">
                  <c:v>0.109919</c:v>
                </c:pt>
                <c:pt idx="2073">
                  <c:v>0.109919</c:v>
                </c:pt>
                <c:pt idx="2074">
                  <c:v>14.6219</c:v>
                </c:pt>
                <c:pt idx="2075">
                  <c:v>6.1699700000000002</c:v>
                </c:pt>
                <c:pt idx="2076">
                  <c:v>0.109919</c:v>
                </c:pt>
                <c:pt idx="2077">
                  <c:v>0.109919</c:v>
                </c:pt>
                <c:pt idx="2078">
                  <c:v>0.109919</c:v>
                </c:pt>
                <c:pt idx="2079">
                  <c:v>0.101892</c:v>
                </c:pt>
                <c:pt idx="2080">
                  <c:v>9.3866000000000005E-2</c:v>
                </c:pt>
                <c:pt idx="2081">
                  <c:v>8.9632199999999997</c:v>
                </c:pt>
                <c:pt idx="2082">
                  <c:v>7.4381700000000004</c:v>
                </c:pt>
                <c:pt idx="2083">
                  <c:v>1.86774</c:v>
                </c:pt>
                <c:pt idx="2084">
                  <c:v>0.54335299999999997</c:v>
                </c:pt>
                <c:pt idx="2085">
                  <c:v>4.2195200000000002</c:v>
                </c:pt>
                <c:pt idx="2086">
                  <c:v>0.88849500000000003</c:v>
                </c:pt>
                <c:pt idx="2087">
                  <c:v>5.18872</c:v>
                </c:pt>
                <c:pt idx="2088">
                  <c:v>9.4889450000000011</c:v>
                </c:pt>
                <c:pt idx="2089">
                  <c:v>4.7954185000000003</c:v>
                </c:pt>
                <c:pt idx="2090">
                  <c:v>0.101892</c:v>
                </c:pt>
                <c:pt idx="2091">
                  <c:v>8.7143899999999999</c:v>
                </c:pt>
                <c:pt idx="2092">
                  <c:v>14.4213</c:v>
                </c:pt>
                <c:pt idx="2093">
                  <c:v>14.349</c:v>
                </c:pt>
                <c:pt idx="2094">
                  <c:v>13.8835</c:v>
                </c:pt>
                <c:pt idx="2095">
                  <c:v>34.022100000000002</c:v>
                </c:pt>
                <c:pt idx="2096">
                  <c:v>28.588200000000001</c:v>
                </c:pt>
                <c:pt idx="2097">
                  <c:v>0.101892</c:v>
                </c:pt>
                <c:pt idx="2098">
                  <c:v>0.11794499999999999</c:v>
                </c:pt>
                <c:pt idx="2099">
                  <c:v>0.11192525</c:v>
                </c:pt>
                <c:pt idx="2100">
                  <c:v>0.1059055</c:v>
                </c:pt>
                <c:pt idx="2101">
                  <c:v>9.9885749999999995E-2</c:v>
                </c:pt>
                <c:pt idx="2102">
                  <c:v>9.3866000000000005E-2</c:v>
                </c:pt>
                <c:pt idx="2103">
                  <c:v>9.3866000000000005E-2</c:v>
                </c:pt>
                <c:pt idx="2104">
                  <c:v>9.654133333333334E-2</c:v>
                </c:pt>
                <c:pt idx="2105">
                  <c:v>9.9216666666666661E-2</c:v>
                </c:pt>
                <c:pt idx="2106">
                  <c:v>0.101892</c:v>
                </c:pt>
                <c:pt idx="2107">
                  <c:v>0.101892</c:v>
                </c:pt>
                <c:pt idx="2108">
                  <c:v>0.101892</c:v>
                </c:pt>
                <c:pt idx="2109">
                  <c:v>0.101892</c:v>
                </c:pt>
                <c:pt idx="2110">
                  <c:v>7.5746200000000004</c:v>
                </c:pt>
                <c:pt idx="2111">
                  <c:v>6.4188000000000001</c:v>
                </c:pt>
                <c:pt idx="2112">
                  <c:v>5.5131350000000001</c:v>
                </c:pt>
                <c:pt idx="2113">
                  <c:v>4.6074700000000002</c:v>
                </c:pt>
                <c:pt idx="2114">
                  <c:v>3.7018049999999998</c:v>
                </c:pt>
                <c:pt idx="2115">
                  <c:v>9.3866000000000005E-2</c:v>
                </c:pt>
                <c:pt idx="2116">
                  <c:v>9.3866000000000005E-2</c:v>
                </c:pt>
                <c:pt idx="2117">
                  <c:v>0.11794499999999999</c:v>
                </c:pt>
                <c:pt idx="2118">
                  <c:v>0.30255599999999999</c:v>
                </c:pt>
                <c:pt idx="2119">
                  <c:v>0.35071600000000003</c:v>
                </c:pt>
                <c:pt idx="2120">
                  <c:v>0.15005199999999999</c:v>
                </c:pt>
                <c:pt idx="2121">
                  <c:v>0.35472900000000002</c:v>
                </c:pt>
                <c:pt idx="2122">
                  <c:v>0.55940599999999996</c:v>
                </c:pt>
                <c:pt idx="2123">
                  <c:v>15.689500000000001</c:v>
                </c:pt>
                <c:pt idx="2124">
                  <c:v>6.6595899999999997</c:v>
                </c:pt>
                <c:pt idx="2125">
                  <c:v>14.1243</c:v>
                </c:pt>
                <c:pt idx="2126">
                  <c:v>17.4072</c:v>
                </c:pt>
                <c:pt idx="2127">
                  <c:v>17.952999999999999</c:v>
                </c:pt>
                <c:pt idx="2128">
                  <c:v>17.655999999999999</c:v>
                </c:pt>
                <c:pt idx="2129">
                  <c:v>14.0199</c:v>
                </c:pt>
                <c:pt idx="2130">
                  <c:v>18.787700000000001</c:v>
                </c:pt>
                <c:pt idx="2131">
                  <c:v>0.84033599999999997</c:v>
                </c:pt>
                <c:pt idx="2132">
                  <c:v>0.101892</c:v>
                </c:pt>
                <c:pt idx="2133">
                  <c:v>9.3866000000000005E-2</c:v>
                </c:pt>
                <c:pt idx="2134">
                  <c:v>0.101892</c:v>
                </c:pt>
                <c:pt idx="2135">
                  <c:v>9.7878999999999994E-2</c:v>
                </c:pt>
                <c:pt idx="2136">
                  <c:v>9.3866000000000005E-2</c:v>
                </c:pt>
                <c:pt idx="2137">
                  <c:v>9.3866000000000005E-2</c:v>
                </c:pt>
                <c:pt idx="2138">
                  <c:v>9.3866000000000005E-2</c:v>
                </c:pt>
                <c:pt idx="2139">
                  <c:v>0.101892</c:v>
                </c:pt>
                <c:pt idx="2140">
                  <c:v>9.3866000000000005E-2</c:v>
                </c:pt>
                <c:pt idx="2141">
                  <c:v>9.3866000000000005E-2</c:v>
                </c:pt>
                <c:pt idx="2142">
                  <c:v>9.3866000000000005E-2</c:v>
                </c:pt>
                <c:pt idx="2143">
                  <c:v>9.7878999999999994E-2</c:v>
                </c:pt>
                <c:pt idx="2144">
                  <c:v>0.101892</c:v>
                </c:pt>
                <c:pt idx="2145">
                  <c:v>0.101892</c:v>
                </c:pt>
                <c:pt idx="2146">
                  <c:v>9.3866000000000005E-2</c:v>
                </c:pt>
                <c:pt idx="2147">
                  <c:v>9.3866000000000005E-2</c:v>
                </c:pt>
                <c:pt idx="2148">
                  <c:v>9.3866000000000005E-2</c:v>
                </c:pt>
                <c:pt idx="2149">
                  <c:v>9.3866000000000005E-2</c:v>
                </c:pt>
                <c:pt idx="2150">
                  <c:v>9.3866000000000005E-2</c:v>
                </c:pt>
                <c:pt idx="2151">
                  <c:v>0.14202500000000001</c:v>
                </c:pt>
                <c:pt idx="2152">
                  <c:v>11.379200000000001</c:v>
                </c:pt>
                <c:pt idx="2153">
                  <c:v>23.306699999999999</c:v>
                </c:pt>
                <c:pt idx="2154">
                  <c:v>23.3629</c:v>
                </c:pt>
                <c:pt idx="2155">
                  <c:v>5.3673200000000003</c:v>
                </c:pt>
                <c:pt idx="2156">
                  <c:v>5.2629700000000001</c:v>
                </c:pt>
                <c:pt idx="2157">
                  <c:v>10.2234</c:v>
                </c:pt>
                <c:pt idx="2158">
                  <c:v>22.520099999999999</c:v>
                </c:pt>
                <c:pt idx="2159">
                  <c:v>9.3866000000000005E-2</c:v>
                </c:pt>
                <c:pt idx="2160">
                  <c:v>9.3866000000000005E-2</c:v>
                </c:pt>
                <c:pt idx="2161">
                  <c:v>9.3866000000000005E-2</c:v>
                </c:pt>
                <c:pt idx="2162">
                  <c:v>9.3866000000000005E-2</c:v>
                </c:pt>
                <c:pt idx="2163">
                  <c:v>0.76007000000000002</c:v>
                </c:pt>
                <c:pt idx="2164">
                  <c:v>9.21204</c:v>
                </c:pt>
                <c:pt idx="2165">
                  <c:v>10.4642</c:v>
                </c:pt>
                <c:pt idx="2166">
                  <c:v>9.3866000000000005E-2</c:v>
                </c:pt>
                <c:pt idx="2167">
                  <c:v>0.101892</c:v>
                </c:pt>
                <c:pt idx="2168">
                  <c:v>1.0891599999999999</c:v>
                </c:pt>
                <c:pt idx="2169">
                  <c:v>9.4528400000000001</c:v>
                </c:pt>
                <c:pt idx="2170">
                  <c:v>11.957100000000001</c:v>
                </c:pt>
                <c:pt idx="2171">
                  <c:v>7.1251300000000004</c:v>
                </c:pt>
                <c:pt idx="2172">
                  <c:v>9.3866000000000005E-2</c:v>
                </c:pt>
                <c:pt idx="2173">
                  <c:v>9.3866000000000005E-2</c:v>
                </c:pt>
                <c:pt idx="2174">
                  <c:v>9.3866000000000005E-2</c:v>
                </c:pt>
                <c:pt idx="2175">
                  <c:v>9.3866000000000005E-2</c:v>
                </c:pt>
                <c:pt idx="2176">
                  <c:v>9.3866000000000005E-2</c:v>
                </c:pt>
                <c:pt idx="2177">
                  <c:v>9.3866000000000005E-2</c:v>
                </c:pt>
                <c:pt idx="2178">
                  <c:v>9.3866000000000005E-2</c:v>
                </c:pt>
                <c:pt idx="2179">
                  <c:v>9.3866000000000005E-2</c:v>
                </c:pt>
                <c:pt idx="2180">
                  <c:v>9.3866000000000005E-2</c:v>
                </c:pt>
                <c:pt idx="2181">
                  <c:v>0.15607175000000001</c:v>
                </c:pt>
                <c:pt idx="2182">
                  <c:v>0.21827750000000001</c:v>
                </c:pt>
                <c:pt idx="2183">
                  <c:v>19.1008</c:v>
                </c:pt>
                <c:pt idx="2184">
                  <c:v>14.97911</c:v>
                </c:pt>
                <c:pt idx="2185">
                  <c:v>8.2990099999999991</c:v>
                </c:pt>
                <c:pt idx="2186">
                  <c:v>1.6189100000000001</c:v>
                </c:pt>
                <c:pt idx="2187">
                  <c:v>8.4174100000000003</c:v>
                </c:pt>
                <c:pt idx="2188">
                  <c:v>7.1732899999999997</c:v>
                </c:pt>
                <c:pt idx="2189">
                  <c:v>10.014695</c:v>
                </c:pt>
                <c:pt idx="2190">
                  <c:v>12.8561</c:v>
                </c:pt>
                <c:pt idx="2191">
                  <c:v>0.109919</c:v>
                </c:pt>
                <c:pt idx="2192">
                  <c:v>0.26242300000000002</c:v>
                </c:pt>
                <c:pt idx="2193">
                  <c:v>0.382822</c:v>
                </c:pt>
                <c:pt idx="2194">
                  <c:v>0.82963466666666674</c:v>
                </c:pt>
                <c:pt idx="2195">
                  <c:v>1.276447333333333</c:v>
                </c:pt>
                <c:pt idx="2196">
                  <c:v>1.72326</c:v>
                </c:pt>
                <c:pt idx="2197">
                  <c:v>2.5339399999999999</c:v>
                </c:pt>
                <c:pt idx="2198">
                  <c:v>3.3446199999999999</c:v>
                </c:pt>
                <c:pt idx="2199">
                  <c:v>3.4489700000000001</c:v>
                </c:pt>
                <c:pt idx="2200">
                  <c:v>4.0670099999999998</c:v>
                </c:pt>
                <c:pt idx="2201">
                  <c:v>6.3679733333333326</c:v>
                </c:pt>
                <c:pt idx="2202">
                  <c:v>8.6689366666666672</c:v>
                </c:pt>
                <c:pt idx="2203">
                  <c:v>10.969900000000001</c:v>
                </c:pt>
                <c:pt idx="2204">
                  <c:v>12.968500000000001</c:v>
                </c:pt>
                <c:pt idx="2205">
                  <c:v>10.705</c:v>
                </c:pt>
                <c:pt idx="2206">
                  <c:v>3.7459530000000001</c:v>
                </c:pt>
                <c:pt idx="2207">
                  <c:v>9.3866000000000005E-2</c:v>
                </c:pt>
                <c:pt idx="2208">
                  <c:v>9.3866000000000005E-2</c:v>
                </c:pt>
                <c:pt idx="2209">
                  <c:v>9.3866000000000005E-2</c:v>
                </c:pt>
                <c:pt idx="2210">
                  <c:v>9.3866000000000005E-2</c:v>
                </c:pt>
                <c:pt idx="2211">
                  <c:v>9.3866000000000005E-2</c:v>
                </c:pt>
                <c:pt idx="2212">
                  <c:v>9.3866000000000005E-2</c:v>
                </c:pt>
                <c:pt idx="2213">
                  <c:v>9.3866000000000005E-2</c:v>
                </c:pt>
                <c:pt idx="2214">
                  <c:v>9.3866000000000005E-2</c:v>
                </c:pt>
                <c:pt idx="2215">
                  <c:v>13.963782999999999</c:v>
                </c:pt>
                <c:pt idx="2216">
                  <c:v>27.8337</c:v>
                </c:pt>
                <c:pt idx="2217">
                  <c:v>34.881</c:v>
                </c:pt>
                <c:pt idx="2218">
                  <c:v>36.414099999999998</c:v>
                </c:pt>
                <c:pt idx="2219">
                  <c:v>28.9253</c:v>
                </c:pt>
                <c:pt idx="2220">
                  <c:v>29.751999999999999</c:v>
                </c:pt>
                <c:pt idx="2221">
                  <c:v>28.977450000000001</c:v>
                </c:pt>
                <c:pt idx="2222">
                  <c:v>28.2029</c:v>
                </c:pt>
                <c:pt idx="2223">
                  <c:v>0.101892</c:v>
                </c:pt>
                <c:pt idx="2224">
                  <c:v>9.3866000000000005E-2</c:v>
                </c:pt>
                <c:pt idx="2225">
                  <c:v>9.3866000000000005E-2</c:v>
                </c:pt>
                <c:pt idx="2226">
                  <c:v>0.101892</c:v>
                </c:pt>
                <c:pt idx="2227">
                  <c:v>9.3866000000000005E-2</c:v>
                </c:pt>
                <c:pt idx="2228">
                  <c:v>0.109919</c:v>
                </c:pt>
                <c:pt idx="2229">
                  <c:v>21.869900000000001</c:v>
                </c:pt>
                <c:pt idx="2230">
                  <c:v>14.036</c:v>
                </c:pt>
                <c:pt idx="2231">
                  <c:v>10.6889</c:v>
                </c:pt>
                <c:pt idx="2232">
                  <c:v>16.050699999999999</c:v>
                </c:pt>
                <c:pt idx="2233">
                  <c:v>19.285399999999999</c:v>
                </c:pt>
                <c:pt idx="2234">
                  <c:v>0.109919</c:v>
                </c:pt>
                <c:pt idx="2235">
                  <c:v>0.43900800000000001</c:v>
                </c:pt>
                <c:pt idx="2236">
                  <c:v>4.5104872499999997</c:v>
                </c:pt>
                <c:pt idx="2237">
                  <c:v>8.5819664999999983</c:v>
                </c:pt>
                <c:pt idx="2238">
                  <c:v>12.653445749999999</c:v>
                </c:pt>
                <c:pt idx="2239">
                  <c:v>16.724924999999999</c:v>
                </c:pt>
                <c:pt idx="2240">
                  <c:v>9.3866000000000005E-2</c:v>
                </c:pt>
                <c:pt idx="2241">
                  <c:v>0.101892</c:v>
                </c:pt>
                <c:pt idx="2242">
                  <c:v>14.011900000000001</c:v>
                </c:pt>
                <c:pt idx="2243">
                  <c:v>35.137799999999999</c:v>
                </c:pt>
                <c:pt idx="2244">
                  <c:v>29.3828</c:v>
                </c:pt>
                <c:pt idx="2245">
                  <c:v>9.3866000000000005E-2</c:v>
                </c:pt>
                <c:pt idx="2246">
                  <c:v>0.158078</c:v>
                </c:pt>
                <c:pt idx="2247">
                  <c:v>5.2749889999999997</c:v>
                </c:pt>
                <c:pt idx="2248">
                  <c:v>10.3919</c:v>
                </c:pt>
                <c:pt idx="2249">
                  <c:v>0.101892</c:v>
                </c:pt>
                <c:pt idx="2250">
                  <c:v>9.7878999999999994E-2</c:v>
                </c:pt>
                <c:pt idx="2251">
                  <c:v>9.3866000000000005E-2</c:v>
                </c:pt>
                <c:pt idx="2252">
                  <c:v>9.3866000000000005E-2</c:v>
                </c:pt>
                <c:pt idx="2253">
                  <c:v>0.101892</c:v>
                </c:pt>
                <c:pt idx="2254">
                  <c:v>2.5740761666666661</c:v>
                </c:pt>
                <c:pt idx="2255">
                  <c:v>5.0462603333333336</c:v>
                </c:pt>
                <c:pt idx="2256">
                  <c:v>7.5184445000000002</c:v>
                </c:pt>
                <c:pt idx="2257">
                  <c:v>22.327400000000001</c:v>
                </c:pt>
                <c:pt idx="2258">
                  <c:v>9.3866000000000005E-2</c:v>
                </c:pt>
                <c:pt idx="2259">
                  <c:v>9.3866000000000005E-2</c:v>
                </c:pt>
                <c:pt idx="2260">
                  <c:v>9.3866000000000005E-2</c:v>
                </c:pt>
                <c:pt idx="2261">
                  <c:v>9.3866000000000005E-2</c:v>
                </c:pt>
                <c:pt idx="2262">
                  <c:v>9.3866000000000005E-2</c:v>
                </c:pt>
                <c:pt idx="2263">
                  <c:v>9.3866000000000005E-2</c:v>
                </c:pt>
                <c:pt idx="2264">
                  <c:v>0.15005199999999999</c:v>
                </c:pt>
                <c:pt idx="2265">
                  <c:v>6.5311700000000004</c:v>
                </c:pt>
                <c:pt idx="2266">
                  <c:v>5.8328600000000002</c:v>
                </c:pt>
                <c:pt idx="2267">
                  <c:v>6.2984</c:v>
                </c:pt>
                <c:pt idx="2268">
                  <c:v>14.0601</c:v>
                </c:pt>
                <c:pt idx="2269">
                  <c:v>10.1592</c:v>
                </c:pt>
                <c:pt idx="2270">
                  <c:v>8.6100499999999993</c:v>
                </c:pt>
                <c:pt idx="2271">
                  <c:v>5.7713219999999996</c:v>
                </c:pt>
                <c:pt idx="2272">
                  <c:v>2.9325939999999999</c:v>
                </c:pt>
                <c:pt idx="2273">
                  <c:v>9.3866000000000005E-2</c:v>
                </c:pt>
                <c:pt idx="2274">
                  <c:v>0.109919</c:v>
                </c:pt>
                <c:pt idx="2275">
                  <c:v>5.9371999999999998</c:v>
                </c:pt>
                <c:pt idx="2276">
                  <c:v>11.892899999999999</c:v>
                </c:pt>
                <c:pt idx="2277">
                  <c:v>35.595300000000002</c:v>
                </c:pt>
                <c:pt idx="2278">
                  <c:v>28.3233</c:v>
                </c:pt>
                <c:pt idx="2279">
                  <c:v>19.96162975</c:v>
                </c:pt>
                <c:pt idx="2280">
                  <c:v>11.599959500000001</c:v>
                </c:pt>
                <c:pt idx="2281">
                  <c:v>9.3866000000000005E-2</c:v>
                </c:pt>
                <c:pt idx="2282">
                  <c:v>9.4668600000000006E-2</c:v>
                </c:pt>
                <c:pt idx="2283">
                  <c:v>9.5471200000000006E-2</c:v>
                </c:pt>
                <c:pt idx="2284">
                  <c:v>9.6273799999999993E-2</c:v>
                </c:pt>
                <c:pt idx="2285">
                  <c:v>9.7076399999999993E-2</c:v>
                </c:pt>
                <c:pt idx="2286">
                  <c:v>9.7878999999999994E-2</c:v>
                </c:pt>
                <c:pt idx="2287">
                  <c:v>13.5885395</c:v>
                </c:pt>
                <c:pt idx="2288">
                  <c:v>27.0792</c:v>
                </c:pt>
                <c:pt idx="2289">
                  <c:v>28.5962</c:v>
                </c:pt>
                <c:pt idx="2290">
                  <c:v>9.3866000000000005E-2</c:v>
                </c:pt>
                <c:pt idx="2291">
                  <c:v>9.3866000000000005E-2</c:v>
                </c:pt>
                <c:pt idx="2292">
                  <c:v>9.3866000000000005E-2</c:v>
                </c:pt>
                <c:pt idx="2293">
                  <c:v>9.3866000000000005E-2</c:v>
                </c:pt>
                <c:pt idx="2294">
                  <c:v>9.3866000000000005E-2</c:v>
                </c:pt>
                <c:pt idx="2295">
                  <c:v>9.3866000000000005E-2</c:v>
                </c:pt>
                <c:pt idx="2296">
                  <c:v>9.3866000000000005E-2</c:v>
                </c:pt>
                <c:pt idx="2297">
                  <c:v>9.3866000000000005E-2</c:v>
                </c:pt>
                <c:pt idx="2298">
                  <c:v>16.163</c:v>
                </c:pt>
                <c:pt idx="2299">
                  <c:v>30.454350000000002</c:v>
                </c:pt>
                <c:pt idx="2300">
                  <c:v>29.639600000000002</c:v>
                </c:pt>
                <c:pt idx="2301">
                  <c:v>28.700500000000002</c:v>
                </c:pt>
                <c:pt idx="2302">
                  <c:v>23.531400000000001</c:v>
                </c:pt>
                <c:pt idx="2303">
                  <c:v>18.9924</c:v>
                </c:pt>
                <c:pt idx="2304">
                  <c:v>14.4534</c:v>
                </c:pt>
                <c:pt idx="2305">
                  <c:v>21.4847</c:v>
                </c:pt>
                <c:pt idx="2306">
                  <c:v>10.7912895</c:v>
                </c:pt>
                <c:pt idx="2307">
                  <c:v>9.7878999999999994E-2</c:v>
                </c:pt>
                <c:pt idx="2308">
                  <c:v>9.3866000000000005E-2</c:v>
                </c:pt>
                <c:pt idx="2309">
                  <c:v>9.3866000000000005E-2</c:v>
                </c:pt>
                <c:pt idx="2310">
                  <c:v>9.3866000000000005E-2</c:v>
                </c:pt>
                <c:pt idx="2311">
                  <c:v>9.3866000000000005E-2</c:v>
                </c:pt>
                <c:pt idx="2312">
                  <c:v>9.3866000000000005E-2</c:v>
                </c:pt>
                <c:pt idx="2313">
                  <c:v>21.605</c:v>
                </c:pt>
                <c:pt idx="2314">
                  <c:v>23.226400000000002</c:v>
                </c:pt>
                <c:pt idx="2315">
                  <c:v>14.100210000000001</c:v>
                </c:pt>
                <c:pt idx="2316">
                  <c:v>4.9740200000000003</c:v>
                </c:pt>
                <c:pt idx="2317">
                  <c:v>0.109919</c:v>
                </c:pt>
                <c:pt idx="2318">
                  <c:v>0.10456799999999999</c:v>
                </c:pt>
                <c:pt idx="2319">
                  <c:v>9.9217E-2</c:v>
                </c:pt>
                <c:pt idx="2320">
                  <c:v>9.3866000000000005E-2</c:v>
                </c:pt>
                <c:pt idx="2321">
                  <c:v>9.3866000000000005E-2</c:v>
                </c:pt>
                <c:pt idx="2322">
                  <c:v>9.3866000000000005E-2</c:v>
                </c:pt>
                <c:pt idx="2323">
                  <c:v>9.3866000000000005E-2</c:v>
                </c:pt>
                <c:pt idx="2324">
                  <c:v>9.3866000000000005E-2</c:v>
                </c:pt>
                <c:pt idx="2325">
                  <c:v>9.3866000000000005E-2</c:v>
                </c:pt>
                <c:pt idx="2326">
                  <c:v>9.7878999999999994E-2</c:v>
                </c:pt>
                <c:pt idx="2327">
                  <c:v>9.5872499999999999E-2</c:v>
                </c:pt>
                <c:pt idx="2328">
                  <c:v>9.3866000000000005E-2</c:v>
                </c:pt>
                <c:pt idx="2329">
                  <c:v>9.7879250000000001E-2</c:v>
                </c:pt>
                <c:pt idx="2330">
                  <c:v>0.1018925</c:v>
                </c:pt>
                <c:pt idx="2331">
                  <c:v>9.3866000000000005E-2</c:v>
                </c:pt>
                <c:pt idx="2332">
                  <c:v>0.101892</c:v>
                </c:pt>
                <c:pt idx="2333">
                  <c:v>0.109919</c:v>
                </c:pt>
                <c:pt idx="2334">
                  <c:v>9.3866000000000005E-2</c:v>
                </c:pt>
                <c:pt idx="2335">
                  <c:v>1.763393</c:v>
                </c:pt>
                <c:pt idx="2336">
                  <c:v>3.4329200000000002</c:v>
                </c:pt>
                <c:pt idx="2337">
                  <c:v>15.705500000000001</c:v>
                </c:pt>
                <c:pt idx="2338">
                  <c:v>21.621099999999998</c:v>
                </c:pt>
                <c:pt idx="2339">
                  <c:v>18.79173333333333</c:v>
                </c:pt>
                <c:pt idx="2340">
                  <c:v>15.96236666666667</c:v>
                </c:pt>
                <c:pt idx="2341">
                  <c:v>13.132999999999999</c:v>
                </c:pt>
                <c:pt idx="2342">
                  <c:v>3.85832</c:v>
                </c:pt>
                <c:pt idx="2343">
                  <c:v>0.90454800000000002</c:v>
                </c:pt>
                <c:pt idx="2344">
                  <c:v>5.3673190000000002</c:v>
                </c:pt>
                <c:pt idx="2345">
                  <c:v>9.8300900000000002</c:v>
                </c:pt>
                <c:pt idx="2346">
                  <c:v>27.311900000000001</c:v>
                </c:pt>
                <c:pt idx="2347">
                  <c:v>9.3866000000000005E-2</c:v>
                </c:pt>
                <c:pt idx="2348">
                  <c:v>9.7878999999999994E-2</c:v>
                </c:pt>
                <c:pt idx="2349">
                  <c:v>0.101892</c:v>
                </c:pt>
                <c:pt idx="2350">
                  <c:v>0.101892</c:v>
                </c:pt>
                <c:pt idx="2351">
                  <c:v>9.3866000000000005E-2</c:v>
                </c:pt>
                <c:pt idx="2352">
                  <c:v>10.054833</c:v>
                </c:pt>
                <c:pt idx="2353">
                  <c:v>20.015799999999999</c:v>
                </c:pt>
                <c:pt idx="2354">
                  <c:v>23.820399999999999</c:v>
                </c:pt>
                <c:pt idx="2355">
                  <c:v>9.7738999999999994</c:v>
                </c:pt>
                <c:pt idx="2356">
                  <c:v>7.2535600000000002</c:v>
                </c:pt>
                <c:pt idx="2357">
                  <c:v>3.7700300000000002</c:v>
                </c:pt>
                <c:pt idx="2358">
                  <c:v>5.2308700000000004</c:v>
                </c:pt>
                <c:pt idx="2359">
                  <c:v>34.591999999999999</c:v>
                </c:pt>
                <c:pt idx="2360">
                  <c:v>10.6889</c:v>
                </c:pt>
                <c:pt idx="2361">
                  <c:v>0.382822</c:v>
                </c:pt>
                <c:pt idx="2362">
                  <c:v>0.24035049999999999</c:v>
                </c:pt>
                <c:pt idx="2363">
                  <c:v>9.7878999999999994E-2</c:v>
                </c:pt>
                <c:pt idx="2364">
                  <c:v>0.101892</c:v>
                </c:pt>
                <c:pt idx="2365">
                  <c:v>9.3866000000000005E-2</c:v>
                </c:pt>
                <c:pt idx="2366">
                  <c:v>9.3866000000000005E-2</c:v>
                </c:pt>
                <c:pt idx="2367">
                  <c:v>9.3866000000000005E-2</c:v>
                </c:pt>
                <c:pt idx="2368">
                  <c:v>9.3866000000000005E-2</c:v>
                </c:pt>
                <c:pt idx="2369">
                  <c:v>0.101892</c:v>
                </c:pt>
                <c:pt idx="2370">
                  <c:v>9.3866000000000005E-2</c:v>
                </c:pt>
                <c:pt idx="2371">
                  <c:v>0.109919</c:v>
                </c:pt>
                <c:pt idx="2372">
                  <c:v>0.125972</c:v>
                </c:pt>
                <c:pt idx="2373">
                  <c:v>0.14202500000000001</c:v>
                </c:pt>
                <c:pt idx="2374">
                  <c:v>9.0113800000000008</c:v>
                </c:pt>
                <c:pt idx="2375">
                  <c:v>13.5945</c:v>
                </c:pt>
                <c:pt idx="2376">
                  <c:v>11.77983525</c:v>
                </c:pt>
                <c:pt idx="2377">
                  <c:v>9.9651704999999993</c:v>
                </c:pt>
                <c:pt idx="2378">
                  <c:v>8.1505057500000007</c:v>
                </c:pt>
                <c:pt idx="2379">
                  <c:v>6.3358409999999994</c:v>
                </c:pt>
                <c:pt idx="2380">
                  <c:v>4.5211762499999999</c:v>
                </c:pt>
                <c:pt idx="2381">
                  <c:v>2.7065115</c:v>
                </c:pt>
                <c:pt idx="2382">
                  <c:v>2.1847850000000002</c:v>
                </c:pt>
                <c:pt idx="2383">
                  <c:v>1.6630585</c:v>
                </c:pt>
                <c:pt idx="2384">
                  <c:v>1.141332</c:v>
                </c:pt>
                <c:pt idx="2385">
                  <c:v>0.61960550000000003</c:v>
                </c:pt>
                <c:pt idx="2386">
                  <c:v>9.7878999999999994E-2</c:v>
                </c:pt>
                <c:pt idx="2387">
                  <c:v>9.3866000000000005E-2</c:v>
                </c:pt>
                <c:pt idx="2388">
                  <c:v>9.3866000000000005E-2</c:v>
                </c:pt>
                <c:pt idx="2389">
                  <c:v>9.3866000000000005E-2</c:v>
                </c:pt>
                <c:pt idx="2390">
                  <c:v>9.3866000000000005E-2</c:v>
                </c:pt>
                <c:pt idx="2391">
                  <c:v>9.3866000000000005E-2</c:v>
                </c:pt>
                <c:pt idx="2392">
                  <c:v>0.101892</c:v>
                </c:pt>
                <c:pt idx="2393">
                  <c:v>0.101892</c:v>
                </c:pt>
                <c:pt idx="2394">
                  <c:v>0.101892</c:v>
                </c:pt>
                <c:pt idx="2395">
                  <c:v>0.101892</c:v>
                </c:pt>
                <c:pt idx="2396">
                  <c:v>0.101892</c:v>
                </c:pt>
                <c:pt idx="2397">
                  <c:v>8.1919939999999993</c:v>
                </c:pt>
                <c:pt idx="2398">
                  <c:v>16.282095999999999</c:v>
                </c:pt>
                <c:pt idx="2399">
                  <c:v>24.372198000000001</c:v>
                </c:pt>
                <c:pt idx="2400">
                  <c:v>32.462299999999999</c:v>
                </c:pt>
                <c:pt idx="2401">
                  <c:v>29.431000000000001</c:v>
                </c:pt>
                <c:pt idx="2402">
                  <c:v>0.101892</c:v>
                </c:pt>
                <c:pt idx="2403">
                  <c:v>0.51124700000000001</c:v>
                </c:pt>
                <c:pt idx="2404">
                  <c:v>15.1436735</c:v>
                </c:pt>
                <c:pt idx="2405">
                  <c:v>29.7761</c:v>
                </c:pt>
                <c:pt idx="2406">
                  <c:v>30.851700000000001</c:v>
                </c:pt>
                <c:pt idx="2407">
                  <c:v>22.471900000000002</c:v>
                </c:pt>
                <c:pt idx="2408">
                  <c:v>17.9962932</c:v>
                </c:pt>
                <c:pt idx="2409">
                  <c:v>13.520686400000001</c:v>
                </c:pt>
                <c:pt idx="2410">
                  <c:v>9.0450796000000011</c:v>
                </c:pt>
                <c:pt idx="2411">
                  <c:v>4.5694727999999998</c:v>
                </c:pt>
                <c:pt idx="2412">
                  <c:v>9.3866000000000005E-2</c:v>
                </c:pt>
                <c:pt idx="2413">
                  <c:v>1.3834673333333329</c:v>
                </c:pt>
                <c:pt idx="2414">
                  <c:v>2.673068666666667</c:v>
                </c:pt>
                <c:pt idx="2415">
                  <c:v>3.9626700000000001</c:v>
                </c:pt>
                <c:pt idx="2416">
                  <c:v>0.19018399999999999</c:v>
                </c:pt>
                <c:pt idx="2417">
                  <c:v>9.7658699999999996</c:v>
                </c:pt>
                <c:pt idx="2418">
                  <c:v>6.0575999999999999</c:v>
                </c:pt>
                <c:pt idx="2419">
                  <c:v>8.3451699999999995</c:v>
                </c:pt>
                <c:pt idx="2420">
                  <c:v>9.8782499999999995</c:v>
                </c:pt>
                <c:pt idx="2421">
                  <c:v>4.2676800000000004</c:v>
                </c:pt>
                <c:pt idx="2422">
                  <c:v>9.3866000000000005E-2</c:v>
                </c:pt>
                <c:pt idx="2423">
                  <c:v>0.101892</c:v>
                </c:pt>
                <c:pt idx="2424">
                  <c:v>0.101892</c:v>
                </c:pt>
                <c:pt idx="2425">
                  <c:v>9.3866000000000005E-2</c:v>
                </c:pt>
                <c:pt idx="2426">
                  <c:v>0.20623749999999999</c:v>
                </c:pt>
                <c:pt idx="2427">
                  <c:v>0.31860899999999998</c:v>
                </c:pt>
                <c:pt idx="2428">
                  <c:v>34.0623</c:v>
                </c:pt>
                <c:pt idx="2429">
                  <c:v>30.602799999999998</c:v>
                </c:pt>
                <c:pt idx="2430">
                  <c:v>9.3866000000000005E-2</c:v>
                </c:pt>
                <c:pt idx="2431">
                  <c:v>9.3866000000000005E-2</c:v>
                </c:pt>
                <c:pt idx="2432">
                  <c:v>9.3866000000000005E-2</c:v>
                </c:pt>
                <c:pt idx="2433">
                  <c:v>9.3866000000000005E-2</c:v>
                </c:pt>
                <c:pt idx="2434">
                  <c:v>9.3866000000000005E-2</c:v>
                </c:pt>
                <c:pt idx="2435">
                  <c:v>9.3866000000000005E-2</c:v>
                </c:pt>
                <c:pt idx="2436">
                  <c:v>0.101892</c:v>
                </c:pt>
                <c:pt idx="2437">
                  <c:v>9.3866000000000005E-2</c:v>
                </c:pt>
                <c:pt idx="2438">
                  <c:v>9.3866000000000005E-2</c:v>
                </c:pt>
                <c:pt idx="2439">
                  <c:v>9.3866000000000005E-2</c:v>
                </c:pt>
                <c:pt idx="2440">
                  <c:v>9.3866000000000005E-2</c:v>
                </c:pt>
                <c:pt idx="2441">
                  <c:v>9.3866000000000005E-2</c:v>
                </c:pt>
                <c:pt idx="2442">
                  <c:v>9.3866000000000005E-2</c:v>
                </c:pt>
                <c:pt idx="2443">
                  <c:v>9.3866000000000005E-2</c:v>
                </c:pt>
                <c:pt idx="2444">
                  <c:v>9.3866000000000005E-2</c:v>
                </c:pt>
                <c:pt idx="2445">
                  <c:v>17.535582999999999</c:v>
                </c:pt>
                <c:pt idx="2446">
                  <c:v>34.9773</c:v>
                </c:pt>
                <c:pt idx="2447">
                  <c:v>9.3866000000000005E-2</c:v>
                </c:pt>
                <c:pt idx="2448">
                  <c:v>16.235282999999999</c:v>
                </c:pt>
                <c:pt idx="2449">
                  <c:v>32.3767</c:v>
                </c:pt>
                <c:pt idx="2450">
                  <c:v>29.808199999999999</c:v>
                </c:pt>
                <c:pt idx="2451">
                  <c:v>24.2057</c:v>
                </c:pt>
                <c:pt idx="2452">
                  <c:v>26.605599999999999</c:v>
                </c:pt>
                <c:pt idx="2453">
                  <c:v>17.214500000000001</c:v>
                </c:pt>
                <c:pt idx="2454">
                  <c:v>0.101892</c:v>
                </c:pt>
                <c:pt idx="2455">
                  <c:v>0.101892</c:v>
                </c:pt>
                <c:pt idx="2456">
                  <c:v>0.158078</c:v>
                </c:pt>
                <c:pt idx="2457">
                  <c:v>27.632999999999999</c:v>
                </c:pt>
                <c:pt idx="2458">
                  <c:v>27.801600000000001</c:v>
                </c:pt>
                <c:pt idx="2459">
                  <c:v>15.994505</c:v>
                </c:pt>
                <c:pt idx="2460">
                  <c:v>4.1874099999999999</c:v>
                </c:pt>
                <c:pt idx="2461">
                  <c:v>0.82428299999999999</c:v>
                </c:pt>
                <c:pt idx="2462">
                  <c:v>18.0091</c:v>
                </c:pt>
                <c:pt idx="2463">
                  <c:v>13.8514</c:v>
                </c:pt>
                <c:pt idx="2464">
                  <c:v>0.101892</c:v>
                </c:pt>
                <c:pt idx="2465">
                  <c:v>3.4890946666666669</c:v>
                </c:pt>
                <c:pt idx="2466">
                  <c:v>6.8762973333333344</c:v>
                </c:pt>
                <c:pt idx="2467">
                  <c:v>10.263500000000001</c:v>
                </c:pt>
                <c:pt idx="2468">
                  <c:v>12.1417</c:v>
                </c:pt>
                <c:pt idx="2469">
                  <c:v>11.972152375</c:v>
                </c:pt>
                <c:pt idx="2470">
                  <c:v>11.80260475</c:v>
                </c:pt>
                <c:pt idx="2471">
                  <c:v>11.633057125000001</c:v>
                </c:pt>
                <c:pt idx="2472">
                  <c:v>11.463509500000001</c:v>
                </c:pt>
                <c:pt idx="2473">
                  <c:v>13.706939666666671</c:v>
                </c:pt>
                <c:pt idx="2474">
                  <c:v>15.95036983333333</c:v>
                </c:pt>
                <c:pt idx="2475">
                  <c:v>18.1938</c:v>
                </c:pt>
                <c:pt idx="2476">
                  <c:v>21.918099999999999</c:v>
                </c:pt>
                <c:pt idx="2477">
                  <c:v>1.11324</c:v>
                </c:pt>
                <c:pt idx="2478">
                  <c:v>7.6067299999999998</c:v>
                </c:pt>
                <c:pt idx="2479">
                  <c:v>8.5137300000000007</c:v>
                </c:pt>
                <c:pt idx="2480">
                  <c:v>9.0274300000000007</c:v>
                </c:pt>
                <c:pt idx="2481">
                  <c:v>0.17413100000000001</c:v>
                </c:pt>
                <c:pt idx="2482">
                  <c:v>0.101892</c:v>
                </c:pt>
                <c:pt idx="2483">
                  <c:v>4.7592940000000006</c:v>
                </c:pt>
                <c:pt idx="2484">
                  <c:v>9.416696</c:v>
                </c:pt>
                <c:pt idx="2485">
                  <c:v>14.074097999999999</c:v>
                </c:pt>
                <c:pt idx="2486">
                  <c:v>18.7315</c:v>
                </c:pt>
                <c:pt idx="2487">
                  <c:v>28.556100000000001</c:v>
                </c:pt>
                <c:pt idx="2488">
                  <c:v>9.3866000000000005E-2</c:v>
                </c:pt>
                <c:pt idx="2489">
                  <c:v>0.1018925</c:v>
                </c:pt>
                <c:pt idx="2490">
                  <c:v>0.109919</c:v>
                </c:pt>
                <c:pt idx="2491">
                  <c:v>14.726309499999999</c:v>
                </c:pt>
                <c:pt idx="2492">
                  <c:v>29.342700000000001</c:v>
                </c:pt>
                <c:pt idx="2493">
                  <c:v>9.3866000000000005E-2</c:v>
                </c:pt>
                <c:pt idx="2494">
                  <c:v>0.101892</c:v>
                </c:pt>
                <c:pt idx="2495">
                  <c:v>9.9885499999999988E-2</c:v>
                </c:pt>
                <c:pt idx="2496">
                  <c:v>9.7878999999999994E-2</c:v>
                </c:pt>
                <c:pt idx="2497">
                  <c:v>9.5872499999999999E-2</c:v>
                </c:pt>
                <c:pt idx="2498">
                  <c:v>9.3866000000000005E-2</c:v>
                </c:pt>
                <c:pt idx="2499">
                  <c:v>9.7878999999999994E-2</c:v>
                </c:pt>
                <c:pt idx="2500">
                  <c:v>0.101892</c:v>
                </c:pt>
                <c:pt idx="2501">
                  <c:v>9.3866000000000005E-2</c:v>
                </c:pt>
                <c:pt idx="2502">
                  <c:v>9.3866000000000005E-2</c:v>
                </c:pt>
                <c:pt idx="2503">
                  <c:v>9.3866000000000005E-2</c:v>
                </c:pt>
                <c:pt idx="2504">
                  <c:v>35.097700000000003</c:v>
                </c:pt>
                <c:pt idx="2505">
                  <c:v>29.888500000000001</c:v>
                </c:pt>
                <c:pt idx="2506">
                  <c:v>20.8506</c:v>
                </c:pt>
                <c:pt idx="2507">
                  <c:v>19.6145</c:v>
                </c:pt>
                <c:pt idx="2508">
                  <c:v>18.378399999999999</c:v>
                </c:pt>
                <c:pt idx="2509">
                  <c:v>9.3866000000000005E-2</c:v>
                </c:pt>
                <c:pt idx="2510">
                  <c:v>9.3866000000000005E-2</c:v>
                </c:pt>
                <c:pt idx="2511">
                  <c:v>9.7878999999999994E-2</c:v>
                </c:pt>
                <c:pt idx="2512">
                  <c:v>0.101892</c:v>
                </c:pt>
                <c:pt idx="2513">
                  <c:v>9.7878999999999994E-2</c:v>
                </c:pt>
                <c:pt idx="2514">
                  <c:v>9.3866000000000005E-2</c:v>
                </c:pt>
                <c:pt idx="2515">
                  <c:v>0.158078</c:v>
                </c:pt>
                <c:pt idx="2516">
                  <c:v>23.627800000000001</c:v>
                </c:pt>
                <c:pt idx="2517">
                  <c:v>26.621700000000001</c:v>
                </c:pt>
                <c:pt idx="2518">
                  <c:v>4.8295399999999997</c:v>
                </c:pt>
                <c:pt idx="2519">
                  <c:v>1.8275999999999999</c:v>
                </c:pt>
                <c:pt idx="2520">
                  <c:v>22.311399999999999</c:v>
                </c:pt>
                <c:pt idx="2521">
                  <c:v>16.759022999999999</c:v>
                </c:pt>
                <c:pt idx="2522">
                  <c:v>11.206645999999999</c:v>
                </c:pt>
                <c:pt idx="2523">
                  <c:v>5.6542689999999993</c:v>
                </c:pt>
                <c:pt idx="2524">
                  <c:v>0.101892</c:v>
                </c:pt>
                <c:pt idx="2525">
                  <c:v>9.7878999999999994E-2</c:v>
                </c:pt>
                <c:pt idx="2526">
                  <c:v>9.3866000000000005E-2</c:v>
                </c:pt>
                <c:pt idx="2527">
                  <c:v>9.4757777777777788E-2</c:v>
                </c:pt>
                <c:pt idx="2528">
                  <c:v>9.5649555555555557E-2</c:v>
                </c:pt>
                <c:pt idx="2529">
                  <c:v>9.654133333333334E-2</c:v>
                </c:pt>
                <c:pt idx="2530">
                  <c:v>9.7433111111111109E-2</c:v>
                </c:pt>
                <c:pt idx="2531">
                  <c:v>9.8324888888888892E-2</c:v>
                </c:pt>
                <c:pt idx="2532">
                  <c:v>9.9216666666666661E-2</c:v>
                </c:pt>
                <c:pt idx="2533">
                  <c:v>0.1001084444444444</c:v>
                </c:pt>
                <c:pt idx="2534">
                  <c:v>0.1010002222222222</c:v>
                </c:pt>
                <c:pt idx="2535">
                  <c:v>0.101892</c:v>
                </c:pt>
                <c:pt idx="2536">
                  <c:v>9.7878999999999994E-2</c:v>
                </c:pt>
                <c:pt idx="2537">
                  <c:v>9.3866000000000005E-2</c:v>
                </c:pt>
                <c:pt idx="2538">
                  <c:v>9.3866000000000005E-2</c:v>
                </c:pt>
                <c:pt idx="2539">
                  <c:v>9.3866000000000005E-2</c:v>
                </c:pt>
                <c:pt idx="2540">
                  <c:v>9.3866000000000005E-2</c:v>
                </c:pt>
                <c:pt idx="2541">
                  <c:v>9.3866000000000005E-2</c:v>
                </c:pt>
                <c:pt idx="2542">
                  <c:v>9.3866000000000005E-2</c:v>
                </c:pt>
                <c:pt idx="2543">
                  <c:v>9.3866000000000005E-2</c:v>
                </c:pt>
                <c:pt idx="2544">
                  <c:v>10.014710666666669</c:v>
                </c:pt>
                <c:pt idx="2545">
                  <c:v>19.93555533333333</c:v>
                </c:pt>
                <c:pt idx="2546">
                  <c:v>29.856400000000001</c:v>
                </c:pt>
                <c:pt idx="2547">
                  <c:v>12.8561</c:v>
                </c:pt>
                <c:pt idx="2548">
                  <c:v>15.8019</c:v>
                </c:pt>
                <c:pt idx="2549">
                  <c:v>3.01553</c:v>
                </c:pt>
                <c:pt idx="2550">
                  <c:v>1.8757604999999999</c:v>
                </c:pt>
                <c:pt idx="2551">
                  <c:v>0.73599099999999995</c:v>
                </c:pt>
                <c:pt idx="2552">
                  <c:v>2.6768128</c:v>
                </c:pt>
                <c:pt idx="2553">
                  <c:v>4.6176345999999997</c:v>
                </c:pt>
                <c:pt idx="2554">
                  <c:v>6.558456399999999</c:v>
                </c:pt>
                <c:pt idx="2555">
                  <c:v>8.4992781999999991</c:v>
                </c:pt>
                <c:pt idx="2556">
                  <c:v>10.440099999999999</c:v>
                </c:pt>
                <c:pt idx="2557">
                  <c:v>14.14034</c:v>
                </c:pt>
                <c:pt idx="2558">
                  <c:v>17.840579999999999</c:v>
                </c:pt>
                <c:pt idx="2559">
                  <c:v>21.54082</c:v>
                </c:pt>
                <c:pt idx="2560">
                  <c:v>25.241060000000001</c:v>
                </c:pt>
                <c:pt idx="2561">
                  <c:v>28.941299999999998</c:v>
                </c:pt>
                <c:pt idx="2562">
                  <c:v>28.299199999999999</c:v>
                </c:pt>
                <c:pt idx="2563">
                  <c:v>28.8932</c:v>
                </c:pt>
                <c:pt idx="2564">
                  <c:v>29.639600000000002</c:v>
                </c:pt>
                <c:pt idx="2565">
                  <c:v>31.630199999999999</c:v>
                </c:pt>
                <c:pt idx="2566">
                  <c:v>27.3521</c:v>
                </c:pt>
                <c:pt idx="2567">
                  <c:v>27.3842</c:v>
                </c:pt>
                <c:pt idx="2568">
                  <c:v>27.9862</c:v>
                </c:pt>
                <c:pt idx="2569">
                  <c:v>25.9956</c:v>
                </c:pt>
                <c:pt idx="2570">
                  <c:v>24.7515</c:v>
                </c:pt>
                <c:pt idx="2571">
                  <c:v>23.4512</c:v>
                </c:pt>
                <c:pt idx="2572">
                  <c:v>20.114438</c:v>
                </c:pt>
                <c:pt idx="2573">
                  <c:v>16.777676</c:v>
                </c:pt>
                <c:pt idx="2574">
                  <c:v>13.440913999999999</c:v>
                </c:pt>
                <c:pt idx="2575">
                  <c:v>10.104151999999999</c:v>
                </c:pt>
                <c:pt idx="2576">
                  <c:v>6.7673899999999989</c:v>
                </c:pt>
                <c:pt idx="2577">
                  <c:v>3.4306279999999991</c:v>
                </c:pt>
                <c:pt idx="2578">
                  <c:v>9.3866000000000005E-2</c:v>
                </c:pt>
                <c:pt idx="2579">
                  <c:v>13.161083</c:v>
                </c:pt>
                <c:pt idx="2580">
                  <c:v>26.228300000000001</c:v>
                </c:pt>
                <c:pt idx="2581">
                  <c:v>28.604199999999999</c:v>
                </c:pt>
                <c:pt idx="2582">
                  <c:v>30.217600000000001</c:v>
                </c:pt>
                <c:pt idx="2583">
                  <c:v>24.501073999999999</c:v>
                </c:pt>
                <c:pt idx="2584">
                  <c:v>18.784548000000001</c:v>
                </c:pt>
                <c:pt idx="2585">
                  <c:v>13.068021999999999</c:v>
                </c:pt>
                <c:pt idx="2586">
                  <c:v>7.3514960000000009</c:v>
                </c:pt>
                <c:pt idx="2587">
                  <c:v>1.63497</c:v>
                </c:pt>
                <c:pt idx="2588">
                  <c:v>1.414812285714286</c:v>
                </c:pt>
                <c:pt idx="2589">
                  <c:v>1.194654571428571</c:v>
                </c:pt>
                <c:pt idx="2590">
                  <c:v>0.97449685714285716</c:v>
                </c:pt>
                <c:pt idx="2591">
                  <c:v>0.75433914285714287</c:v>
                </c:pt>
                <c:pt idx="2592">
                  <c:v>0.53418142857142858</c:v>
                </c:pt>
                <c:pt idx="2593">
                  <c:v>0.31402371428571429</c:v>
                </c:pt>
                <c:pt idx="2594">
                  <c:v>9.3866000000000005E-2</c:v>
                </c:pt>
                <c:pt idx="2595">
                  <c:v>5.439533</c:v>
                </c:pt>
                <c:pt idx="2596">
                  <c:v>10.7852</c:v>
                </c:pt>
                <c:pt idx="2597">
                  <c:v>20.8506</c:v>
                </c:pt>
                <c:pt idx="2598">
                  <c:v>22.495999999999999</c:v>
                </c:pt>
                <c:pt idx="2599">
                  <c:v>21.3</c:v>
                </c:pt>
                <c:pt idx="2600">
                  <c:v>0.382822</c:v>
                </c:pt>
                <c:pt idx="2601">
                  <c:v>17.631900000000002</c:v>
                </c:pt>
                <c:pt idx="2602">
                  <c:v>4.7332200000000002</c:v>
                </c:pt>
                <c:pt idx="2603">
                  <c:v>2.4135430000000002</c:v>
                </c:pt>
                <c:pt idx="2604">
                  <c:v>9.3866000000000005E-2</c:v>
                </c:pt>
                <c:pt idx="2605">
                  <c:v>8.9391245000000001</c:v>
                </c:pt>
                <c:pt idx="2606">
                  <c:v>17.784382999999998</c:v>
                </c:pt>
                <c:pt idx="2607">
                  <c:v>26.629641500000002</c:v>
                </c:pt>
                <c:pt idx="2608">
                  <c:v>35.474899999999998</c:v>
                </c:pt>
                <c:pt idx="2609">
                  <c:v>35.330500000000001</c:v>
                </c:pt>
                <c:pt idx="2610">
                  <c:v>32.320500000000003</c:v>
                </c:pt>
                <c:pt idx="2611">
                  <c:v>28.162800000000001</c:v>
                </c:pt>
                <c:pt idx="2612">
                  <c:v>27.177135</c:v>
                </c:pt>
                <c:pt idx="2613">
                  <c:v>26.191469999999999</c:v>
                </c:pt>
                <c:pt idx="2614">
                  <c:v>25.205805000000002</c:v>
                </c:pt>
                <c:pt idx="2615">
                  <c:v>24.220140000000001</c:v>
                </c:pt>
                <c:pt idx="2616">
                  <c:v>23.234475</c:v>
                </c:pt>
                <c:pt idx="2617">
                  <c:v>22.248809999999999</c:v>
                </c:pt>
                <c:pt idx="2618">
                  <c:v>21.263145000000002</c:v>
                </c:pt>
                <c:pt idx="2619">
                  <c:v>20.277480000000001</c:v>
                </c:pt>
                <c:pt idx="2620">
                  <c:v>19.291815</c:v>
                </c:pt>
                <c:pt idx="2621">
                  <c:v>18.306149999999999</c:v>
                </c:pt>
                <c:pt idx="2622">
                  <c:v>21.051200000000001</c:v>
                </c:pt>
                <c:pt idx="2623">
                  <c:v>10.8093</c:v>
                </c:pt>
                <c:pt idx="2624">
                  <c:v>12.00793333333333</c:v>
                </c:pt>
                <c:pt idx="2625">
                  <c:v>13.206566666666671</c:v>
                </c:pt>
                <c:pt idx="2626">
                  <c:v>14.405200000000001</c:v>
                </c:pt>
                <c:pt idx="2627">
                  <c:v>15.603833333333331</c:v>
                </c:pt>
                <c:pt idx="2628">
                  <c:v>16.802466666666671</c:v>
                </c:pt>
                <c:pt idx="2629">
                  <c:v>18.001100000000001</c:v>
                </c:pt>
                <c:pt idx="2630">
                  <c:v>27.793500000000002</c:v>
                </c:pt>
                <c:pt idx="2631">
                  <c:v>23.922033333333339</c:v>
                </c:pt>
                <c:pt idx="2632">
                  <c:v>20.050566666666661</c:v>
                </c:pt>
                <c:pt idx="2633">
                  <c:v>16.179099999999998</c:v>
                </c:pt>
                <c:pt idx="2634">
                  <c:v>18.532203333333339</c:v>
                </c:pt>
                <c:pt idx="2635">
                  <c:v>20.885306666666668</c:v>
                </c:pt>
                <c:pt idx="2636">
                  <c:v>13.95482644444445</c:v>
                </c:pt>
                <c:pt idx="2637">
                  <c:v>7.0243462222222224</c:v>
                </c:pt>
                <c:pt idx="2638">
                  <c:v>9.3866000000000005E-2</c:v>
                </c:pt>
                <c:pt idx="2639">
                  <c:v>9.5012571428571432E-2</c:v>
                </c:pt>
                <c:pt idx="2640">
                  <c:v>9.615914285714286E-2</c:v>
                </c:pt>
                <c:pt idx="2641">
                  <c:v>9.7305714285714287E-2</c:v>
                </c:pt>
                <c:pt idx="2642">
                  <c:v>9.8452285714285714E-2</c:v>
                </c:pt>
                <c:pt idx="2643">
                  <c:v>9.9598857142857142E-2</c:v>
                </c:pt>
                <c:pt idx="2644">
                  <c:v>0.1007454285714286</c:v>
                </c:pt>
                <c:pt idx="2645">
                  <c:v>0.101892</c:v>
                </c:pt>
                <c:pt idx="2646">
                  <c:v>0.101892</c:v>
                </c:pt>
                <c:pt idx="2647">
                  <c:v>0.101892</c:v>
                </c:pt>
                <c:pt idx="2648">
                  <c:v>0.101892</c:v>
                </c:pt>
                <c:pt idx="2649">
                  <c:v>0.101892</c:v>
                </c:pt>
                <c:pt idx="2650">
                  <c:v>0.101892</c:v>
                </c:pt>
                <c:pt idx="2651">
                  <c:v>0.101892</c:v>
                </c:pt>
                <c:pt idx="2652">
                  <c:v>0.101892</c:v>
                </c:pt>
                <c:pt idx="2653">
                  <c:v>0.101892</c:v>
                </c:pt>
                <c:pt idx="2654">
                  <c:v>0.101892</c:v>
                </c:pt>
                <c:pt idx="2655">
                  <c:v>0.101892</c:v>
                </c:pt>
                <c:pt idx="2656">
                  <c:v>0.101892</c:v>
                </c:pt>
                <c:pt idx="2657">
                  <c:v>0.101892</c:v>
                </c:pt>
                <c:pt idx="2658">
                  <c:v>0.101892</c:v>
                </c:pt>
                <c:pt idx="2659">
                  <c:v>0.101892</c:v>
                </c:pt>
                <c:pt idx="2660">
                  <c:v>0.101892</c:v>
                </c:pt>
                <c:pt idx="2661">
                  <c:v>0.101892</c:v>
                </c:pt>
                <c:pt idx="2662">
                  <c:v>0.101892</c:v>
                </c:pt>
                <c:pt idx="2663">
                  <c:v>0.101892</c:v>
                </c:pt>
                <c:pt idx="2664">
                  <c:v>0.101892</c:v>
                </c:pt>
                <c:pt idx="2665">
                  <c:v>0.101892</c:v>
                </c:pt>
                <c:pt idx="2666">
                  <c:v>12.571146000000001</c:v>
                </c:pt>
                <c:pt idx="2667">
                  <c:v>25.040400000000002</c:v>
                </c:pt>
                <c:pt idx="2668">
                  <c:v>4.3318899999999996</c:v>
                </c:pt>
                <c:pt idx="2669">
                  <c:v>2.2168909999999999</c:v>
                </c:pt>
                <c:pt idx="2670">
                  <c:v>0.101892</c:v>
                </c:pt>
                <c:pt idx="2671">
                  <c:v>0.109919</c:v>
                </c:pt>
                <c:pt idx="2672">
                  <c:v>7.7532142499999992</c:v>
                </c:pt>
                <c:pt idx="2673">
                  <c:v>15.396509500000001</c:v>
                </c:pt>
                <c:pt idx="2674">
                  <c:v>23.039804749999998</c:v>
                </c:pt>
                <c:pt idx="2675">
                  <c:v>30.6831</c:v>
                </c:pt>
                <c:pt idx="2676">
                  <c:v>27.191500000000001</c:v>
                </c:pt>
                <c:pt idx="2677">
                  <c:v>23.860499999999998</c:v>
                </c:pt>
                <c:pt idx="2678">
                  <c:v>21.235800000000001</c:v>
                </c:pt>
                <c:pt idx="2679">
                  <c:v>24.021000000000001</c:v>
                </c:pt>
                <c:pt idx="2680">
                  <c:v>15.9544</c:v>
                </c:pt>
                <c:pt idx="2681">
                  <c:v>26.3247</c:v>
                </c:pt>
                <c:pt idx="2682">
                  <c:v>19.453900000000001</c:v>
                </c:pt>
                <c:pt idx="2683">
                  <c:v>18.7637</c:v>
                </c:pt>
                <c:pt idx="2684">
                  <c:v>14.0962415</c:v>
                </c:pt>
                <c:pt idx="2685">
                  <c:v>9.4287829999999992</c:v>
                </c:pt>
                <c:pt idx="2686">
                  <c:v>4.7613244999999988</c:v>
                </c:pt>
                <c:pt idx="2687">
                  <c:v>9.3866000000000005E-2</c:v>
                </c:pt>
                <c:pt idx="2688">
                  <c:v>9.5872499999999999E-2</c:v>
                </c:pt>
                <c:pt idx="2689">
                  <c:v>9.7878999999999994E-2</c:v>
                </c:pt>
                <c:pt idx="2690">
                  <c:v>9.9885500000000002E-2</c:v>
                </c:pt>
                <c:pt idx="2691">
                  <c:v>0.101892</c:v>
                </c:pt>
                <c:pt idx="2692">
                  <c:v>8.4233599999999992E-2</c:v>
                </c:pt>
                <c:pt idx="2693">
                  <c:v>6.6575200000000001E-2</c:v>
                </c:pt>
                <c:pt idx="2694">
                  <c:v>4.8916800000000003E-2</c:v>
                </c:pt>
                <c:pt idx="2695">
                  <c:v>3.1258400000000013E-2</c:v>
                </c:pt>
                <c:pt idx="2696">
                  <c:v>1.3599999999999999E-2</c:v>
                </c:pt>
                <c:pt idx="2697">
                  <c:v>30.3781</c:v>
                </c:pt>
                <c:pt idx="2698">
                  <c:v>9.3866000000000005E-2</c:v>
                </c:pt>
                <c:pt idx="2699">
                  <c:v>9.3866000000000005E-2</c:v>
                </c:pt>
                <c:pt idx="2700">
                  <c:v>9.3866000000000005E-2</c:v>
                </c:pt>
                <c:pt idx="2701">
                  <c:v>9.3866000000000005E-2</c:v>
                </c:pt>
                <c:pt idx="2702">
                  <c:v>9.3866000000000005E-2</c:v>
                </c:pt>
                <c:pt idx="2703">
                  <c:v>9.3866000000000005E-2</c:v>
                </c:pt>
                <c:pt idx="2704">
                  <c:v>9.3866000000000005E-2</c:v>
                </c:pt>
                <c:pt idx="2705">
                  <c:v>4.5673440000000003</c:v>
                </c:pt>
                <c:pt idx="2706">
                  <c:v>9.0408220000000004</c:v>
                </c:pt>
                <c:pt idx="2707">
                  <c:v>13.5143</c:v>
                </c:pt>
                <c:pt idx="2708">
                  <c:v>12.292652</c:v>
                </c:pt>
                <c:pt idx="2709">
                  <c:v>11.071004</c:v>
                </c:pt>
                <c:pt idx="2710">
                  <c:v>9.8493560000000002</c:v>
                </c:pt>
                <c:pt idx="2711">
                  <c:v>8.6277080000000002</c:v>
                </c:pt>
                <c:pt idx="2712">
                  <c:v>7.4060600000000001</c:v>
                </c:pt>
                <c:pt idx="2713">
                  <c:v>12.862527999999999</c:v>
                </c:pt>
                <c:pt idx="2714">
                  <c:v>18.318995999999999</c:v>
                </c:pt>
                <c:pt idx="2715">
                  <c:v>23.775463999999999</c:v>
                </c:pt>
                <c:pt idx="2716">
                  <c:v>29.231932</c:v>
                </c:pt>
                <c:pt idx="2717">
                  <c:v>34.688400000000001</c:v>
                </c:pt>
                <c:pt idx="2718">
                  <c:v>28.8691</c:v>
                </c:pt>
                <c:pt idx="2719">
                  <c:v>29.615600000000001</c:v>
                </c:pt>
                <c:pt idx="2720">
                  <c:v>29.005500000000001</c:v>
                </c:pt>
                <c:pt idx="2721">
                  <c:v>29.519200000000001</c:v>
                </c:pt>
                <c:pt idx="2722">
                  <c:v>21.524799999999999</c:v>
                </c:pt>
                <c:pt idx="2723">
                  <c:v>9.3866000000000005E-2</c:v>
                </c:pt>
                <c:pt idx="2724">
                  <c:v>9.3866000000000005E-2</c:v>
                </c:pt>
                <c:pt idx="2725">
                  <c:v>11.042083</c:v>
                </c:pt>
                <c:pt idx="2726">
                  <c:v>21.990300000000001</c:v>
                </c:pt>
                <c:pt idx="2727">
                  <c:v>15.8901</c:v>
                </c:pt>
                <c:pt idx="2728">
                  <c:v>7.9919830000000003</c:v>
                </c:pt>
                <c:pt idx="2729">
                  <c:v>9.3866000000000005E-2</c:v>
                </c:pt>
                <c:pt idx="2730">
                  <c:v>4.8482773333333338</c:v>
                </c:pt>
                <c:pt idx="2731">
                  <c:v>9.6026886666666673</c:v>
                </c:pt>
                <c:pt idx="2732">
                  <c:v>14.357100000000001</c:v>
                </c:pt>
                <c:pt idx="2733">
                  <c:v>3.97872</c:v>
                </c:pt>
                <c:pt idx="2734">
                  <c:v>2.59815</c:v>
                </c:pt>
                <c:pt idx="2735">
                  <c:v>0.81625599999999998</c:v>
                </c:pt>
                <c:pt idx="2736">
                  <c:v>9.3866000000000005E-2</c:v>
                </c:pt>
                <c:pt idx="2737">
                  <c:v>2.0330827999999999</c:v>
                </c:pt>
                <c:pt idx="2738">
                  <c:v>3.972299599999999</c:v>
                </c:pt>
                <c:pt idx="2739">
                  <c:v>5.9115164</c:v>
                </c:pt>
                <c:pt idx="2740">
                  <c:v>7.8507331999999996</c:v>
                </c:pt>
                <c:pt idx="2741">
                  <c:v>9.7899499999999993</c:v>
                </c:pt>
                <c:pt idx="2742">
                  <c:v>14.284800000000001</c:v>
                </c:pt>
                <c:pt idx="2743">
                  <c:v>23.322700000000001</c:v>
                </c:pt>
                <c:pt idx="2744">
                  <c:v>14.969075</c:v>
                </c:pt>
                <c:pt idx="2745">
                  <c:v>6.6154499999999992</c:v>
                </c:pt>
                <c:pt idx="2746">
                  <c:v>6.0977300000000003</c:v>
                </c:pt>
                <c:pt idx="2747">
                  <c:v>3.6014699999999999</c:v>
                </c:pt>
                <c:pt idx="2748">
                  <c:v>20.208400000000001</c:v>
                </c:pt>
                <c:pt idx="2749">
                  <c:v>0.101892</c:v>
                </c:pt>
                <c:pt idx="2750">
                  <c:v>4.4874055000000004</c:v>
                </c:pt>
                <c:pt idx="2751">
                  <c:v>8.8729189999999996</c:v>
                </c:pt>
                <c:pt idx="2752">
                  <c:v>13.2584325</c:v>
                </c:pt>
                <c:pt idx="2753">
                  <c:v>17.643946</c:v>
                </c:pt>
                <c:pt idx="2754">
                  <c:v>22.029459500000002</c:v>
                </c:pt>
                <c:pt idx="2755">
                  <c:v>26.414973</c:v>
                </c:pt>
                <c:pt idx="2756">
                  <c:v>30.800486500000002</c:v>
                </c:pt>
                <c:pt idx="2757">
                  <c:v>35.186</c:v>
                </c:pt>
                <c:pt idx="2758">
                  <c:v>29.390799999999999</c:v>
                </c:pt>
                <c:pt idx="2759">
                  <c:v>27.939599999999999</c:v>
                </c:pt>
                <c:pt idx="2760">
                  <c:v>26.488399999999999</c:v>
                </c:pt>
                <c:pt idx="2761">
                  <c:v>25.037199999999999</c:v>
                </c:pt>
                <c:pt idx="2762">
                  <c:v>23.585999999999999</c:v>
                </c:pt>
                <c:pt idx="2763">
                  <c:v>22.134799999999998</c:v>
                </c:pt>
                <c:pt idx="2764">
                  <c:v>0.101892</c:v>
                </c:pt>
                <c:pt idx="2765">
                  <c:v>0.1017053361522199</c:v>
                </c:pt>
                <c:pt idx="2766">
                  <c:v>0.1015186723044397</c:v>
                </c:pt>
                <c:pt idx="2767">
                  <c:v>0.1013320084566596</c:v>
                </c:pt>
                <c:pt idx="2768">
                  <c:v>0.1011453446088795</c:v>
                </c:pt>
                <c:pt idx="2769">
                  <c:v>0.1009586807610994</c:v>
                </c:pt>
                <c:pt idx="2770">
                  <c:v>0.1007720169133192</c:v>
                </c:pt>
                <c:pt idx="2771">
                  <c:v>0.1005853530655391</c:v>
                </c:pt>
                <c:pt idx="2772">
                  <c:v>0.100398689217759</c:v>
                </c:pt>
                <c:pt idx="2773">
                  <c:v>0.10021202536997879</c:v>
                </c:pt>
                <c:pt idx="2774">
                  <c:v>0.10002536152219869</c:v>
                </c:pt>
                <c:pt idx="2775">
                  <c:v>9.9838697674418608E-2</c:v>
                </c:pt>
                <c:pt idx="2776">
                  <c:v>9.9652033826638481E-2</c:v>
                </c:pt>
                <c:pt idx="2777">
                  <c:v>9.9465369978858353E-2</c:v>
                </c:pt>
                <c:pt idx="2778">
                  <c:v>9.9278706131078226E-2</c:v>
                </c:pt>
                <c:pt idx="2779">
                  <c:v>9.9092042283298098E-2</c:v>
                </c:pt>
                <c:pt idx="2780">
                  <c:v>9.8905378435517971E-2</c:v>
                </c:pt>
                <c:pt idx="2781">
                  <c:v>9.8718714587737844E-2</c:v>
                </c:pt>
                <c:pt idx="2782">
                  <c:v>9.8532050739957716E-2</c:v>
                </c:pt>
                <c:pt idx="2783">
                  <c:v>9.8345386892177589E-2</c:v>
                </c:pt>
                <c:pt idx="2784">
                  <c:v>9.8158723044397461E-2</c:v>
                </c:pt>
                <c:pt idx="2785">
                  <c:v>9.7972059196617334E-2</c:v>
                </c:pt>
                <c:pt idx="2786">
                  <c:v>9.7785395348837206E-2</c:v>
                </c:pt>
                <c:pt idx="2787">
                  <c:v>9.7598731501057079E-2</c:v>
                </c:pt>
                <c:pt idx="2788">
                  <c:v>9.7412067653276951E-2</c:v>
                </c:pt>
                <c:pt idx="2789">
                  <c:v>9.7225403805496824E-2</c:v>
                </c:pt>
                <c:pt idx="2790">
                  <c:v>9.7038739957716696E-2</c:v>
                </c:pt>
                <c:pt idx="2791">
                  <c:v>9.6852076109936569E-2</c:v>
                </c:pt>
                <c:pt idx="2792">
                  <c:v>9.6665412262156442E-2</c:v>
                </c:pt>
                <c:pt idx="2793">
                  <c:v>9.6478748414376314E-2</c:v>
                </c:pt>
                <c:pt idx="2794">
                  <c:v>9.6292084566596187E-2</c:v>
                </c:pt>
                <c:pt idx="2795">
                  <c:v>9.6105420718816059E-2</c:v>
                </c:pt>
                <c:pt idx="2796">
                  <c:v>9.5918756871035932E-2</c:v>
                </c:pt>
                <c:pt idx="2797">
                  <c:v>9.5732093023255804E-2</c:v>
                </c:pt>
                <c:pt idx="2798">
                  <c:v>9.5545429175475677E-2</c:v>
                </c:pt>
                <c:pt idx="2799">
                  <c:v>9.5358765327695563E-2</c:v>
                </c:pt>
                <c:pt idx="2800">
                  <c:v>9.5172101479915436E-2</c:v>
                </c:pt>
                <c:pt idx="2801">
                  <c:v>9.4985437632135308E-2</c:v>
                </c:pt>
                <c:pt idx="2802">
                  <c:v>9.4798773784355181E-2</c:v>
                </c:pt>
                <c:pt idx="2803">
                  <c:v>9.4612109936575053E-2</c:v>
                </c:pt>
                <c:pt idx="2804">
                  <c:v>9.4425446088794926E-2</c:v>
                </c:pt>
                <c:pt idx="2805">
                  <c:v>9.4238782241014799E-2</c:v>
                </c:pt>
                <c:pt idx="2806">
                  <c:v>9.4052118393234671E-2</c:v>
                </c:pt>
                <c:pt idx="2807">
                  <c:v>9.3865454545454544E-2</c:v>
                </c:pt>
                <c:pt idx="2808">
                  <c:v>9.3678790697674416E-2</c:v>
                </c:pt>
                <c:pt idx="2809">
                  <c:v>9.3492126849894289E-2</c:v>
                </c:pt>
                <c:pt idx="2810">
                  <c:v>9.3305463002114161E-2</c:v>
                </c:pt>
                <c:pt idx="2811">
                  <c:v>9.3118799154334034E-2</c:v>
                </c:pt>
                <c:pt idx="2812">
                  <c:v>9.2932135306553906E-2</c:v>
                </c:pt>
                <c:pt idx="2813">
                  <c:v>9.2745471458773779E-2</c:v>
                </c:pt>
                <c:pt idx="2814">
                  <c:v>9.2558807610993651E-2</c:v>
                </c:pt>
                <c:pt idx="2815">
                  <c:v>9.2372143763213524E-2</c:v>
                </c:pt>
                <c:pt idx="2816">
                  <c:v>9.2185479915433396E-2</c:v>
                </c:pt>
                <c:pt idx="2817">
                  <c:v>9.1998816067653269E-2</c:v>
                </c:pt>
                <c:pt idx="2818">
                  <c:v>9.1812152219873142E-2</c:v>
                </c:pt>
                <c:pt idx="2819">
                  <c:v>9.1625488372093028E-2</c:v>
                </c:pt>
                <c:pt idx="2820">
                  <c:v>9.1438824524312901E-2</c:v>
                </c:pt>
                <c:pt idx="2821">
                  <c:v>9.1252160676532773E-2</c:v>
                </c:pt>
                <c:pt idx="2822">
                  <c:v>9.1065496828752646E-2</c:v>
                </c:pt>
                <c:pt idx="2823">
                  <c:v>9.0878832980972518E-2</c:v>
                </c:pt>
                <c:pt idx="2824">
                  <c:v>9.0692169133192391E-2</c:v>
                </c:pt>
                <c:pt idx="2825">
                  <c:v>9.0505505285412263E-2</c:v>
                </c:pt>
                <c:pt idx="2826">
                  <c:v>9.0318841437632136E-2</c:v>
                </c:pt>
                <c:pt idx="2827">
                  <c:v>9.0132177589852008E-2</c:v>
                </c:pt>
                <c:pt idx="2828">
                  <c:v>8.9945513742071881E-2</c:v>
                </c:pt>
                <c:pt idx="2829">
                  <c:v>8.9758849894291753E-2</c:v>
                </c:pt>
                <c:pt idx="2830">
                  <c:v>8.9572186046511626E-2</c:v>
                </c:pt>
                <c:pt idx="2831">
                  <c:v>8.9385522198731499E-2</c:v>
                </c:pt>
                <c:pt idx="2832">
                  <c:v>8.9198858350951371E-2</c:v>
                </c:pt>
                <c:pt idx="2833">
                  <c:v>8.9012194503171244E-2</c:v>
                </c:pt>
                <c:pt idx="2834">
                  <c:v>8.8825530655391116E-2</c:v>
                </c:pt>
                <c:pt idx="2835">
                  <c:v>8.8638866807610989E-2</c:v>
                </c:pt>
                <c:pt idx="2836">
                  <c:v>8.8452202959830861E-2</c:v>
                </c:pt>
                <c:pt idx="2837">
                  <c:v>8.8265539112050734E-2</c:v>
                </c:pt>
                <c:pt idx="2838">
                  <c:v>8.8078875264270606E-2</c:v>
                </c:pt>
                <c:pt idx="2839">
                  <c:v>8.7892211416490479E-2</c:v>
                </c:pt>
                <c:pt idx="2840">
                  <c:v>8.7705547568710351E-2</c:v>
                </c:pt>
                <c:pt idx="2841">
                  <c:v>8.7518883720930224E-2</c:v>
                </c:pt>
                <c:pt idx="2842">
                  <c:v>8.7332219873150096E-2</c:v>
                </c:pt>
                <c:pt idx="2843">
                  <c:v>8.7145556025369969E-2</c:v>
                </c:pt>
                <c:pt idx="2844">
                  <c:v>8.6958892177589855E-2</c:v>
                </c:pt>
                <c:pt idx="2845">
                  <c:v>8.6772228329809728E-2</c:v>
                </c:pt>
                <c:pt idx="2846">
                  <c:v>8.6585564482029601E-2</c:v>
                </c:pt>
                <c:pt idx="2847">
                  <c:v>8.6398900634249473E-2</c:v>
                </c:pt>
                <c:pt idx="2848">
                  <c:v>8.6212236786469346E-2</c:v>
                </c:pt>
                <c:pt idx="2849">
                  <c:v>8.6025572938689218E-2</c:v>
                </c:pt>
                <c:pt idx="2850">
                  <c:v>8.5838909090909091E-2</c:v>
                </c:pt>
                <c:pt idx="2851">
                  <c:v>8.5652245243128963E-2</c:v>
                </c:pt>
                <c:pt idx="2852">
                  <c:v>8.5465581395348836E-2</c:v>
                </c:pt>
                <c:pt idx="2853">
                  <c:v>8.5278917547568708E-2</c:v>
                </c:pt>
                <c:pt idx="2854">
                  <c:v>8.5092253699788581E-2</c:v>
                </c:pt>
                <c:pt idx="2855">
                  <c:v>8.4905589852008453E-2</c:v>
                </c:pt>
                <c:pt idx="2856">
                  <c:v>8.4718926004228326E-2</c:v>
                </c:pt>
                <c:pt idx="2857">
                  <c:v>8.4532262156448199E-2</c:v>
                </c:pt>
                <c:pt idx="2858">
                  <c:v>8.4345598308668071E-2</c:v>
                </c:pt>
                <c:pt idx="2859">
                  <c:v>8.4158934460887944E-2</c:v>
                </c:pt>
                <c:pt idx="2860">
                  <c:v>8.3972270613107816E-2</c:v>
                </c:pt>
                <c:pt idx="2861">
                  <c:v>8.3785606765327689E-2</c:v>
                </c:pt>
                <c:pt idx="2862">
                  <c:v>8.3598942917547575E-2</c:v>
                </c:pt>
                <c:pt idx="2863">
                  <c:v>8.3412279069767448E-2</c:v>
                </c:pt>
                <c:pt idx="2864">
                  <c:v>8.322561522198732E-2</c:v>
                </c:pt>
                <c:pt idx="2865">
                  <c:v>8.3038951374207193E-2</c:v>
                </c:pt>
                <c:pt idx="2866">
                  <c:v>8.2852287526427065E-2</c:v>
                </c:pt>
                <c:pt idx="2867">
                  <c:v>8.2665623678646938E-2</c:v>
                </c:pt>
                <c:pt idx="2868">
                  <c:v>8.247895983086681E-2</c:v>
                </c:pt>
                <c:pt idx="2869">
                  <c:v>8.2292295983086683E-2</c:v>
                </c:pt>
                <c:pt idx="2870">
                  <c:v>8.2105632135306555E-2</c:v>
                </c:pt>
                <c:pt idx="2871">
                  <c:v>8.1918968287526428E-2</c:v>
                </c:pt>
                <c:pt idx="2872">
                  <c:v>8.1732304439746301E-2</c:v>
                </c:pt>
                <c:pt idx="2873">
                  <c:v>8.1545640591966173E-2</c:v>
                </c:pt>
                <c:pt idx="2874">
                  <c:v>8.1358976744186046E-2</c:v>
                </c:pt>
                <c:pt idx="2875">
                  <c:v>8.1172312896405918E-2</c:v>
                </c:pt>
                <c:pt idx="2876">
                  <c:v>8.0985649048625791E-2</c:v>
                </c:pt>
                <c:pt idx="2877">
                  <c:v>8.0798985200845663E-2</c:v>
                </c:pt>
                <c:pt idx="2878">
                  <c:v>8.0612321353065536E-2</c:v>
                </c:pt>
                <c:pt idx="2879">
                  <c:v>8.0425657505285408E-2</c:v>
                </c:pt>
                <c:pt idx="2880">
                  <c:v>8.0238993657505281E-2</c:v>
                </c:pt>
                <c:pt idx="2881">
                  <c:v>8.0052329809725153E-2</c:v>
                </c:pt>
                <c:pt idx="2882">
                  <c:v>7.9865665961945026E-2</c:v>
                </c:pt>
                <c:pt idx="2883">
                  <c:v>7.9679002114164899E-2</c:v>
                </c:pt>
                <c:pt idx="2884">
                  <c:v>7.9492338266384771E-2</c:v>
                </c:pt>
                <c:pt idx="2885">
                  <c:v>7.9305674418604644E-2</c:v>
                </c:pt>
                <c:pt idx="2886">
                  <c:v>7.9119010570824516E-2</c:v>
                </c:pt>
                <c:pt idx="2887">
                  <c:v>7.8932346723044389E-2</c:v>
                </c:pt>
                <c:pt idx="2888">
                  <c:v>7.8745682875264261E-2</c:v>
                </c:pt>
                <c:pt idx="2889">
                  <c:v>7.8559019027484134E-2</c:v>
                </c:pt>
                <c:pt idx="2890">
                  <c:v>7.837235517970402E-2</c:v>
                </c:pt>
                <c:pt idx="2891">
                  <c:v>7.8185691331923893E-2</c:v>
                </c:pt>
                <c:pt idx="2892">
                  <c:v>7.7999027484143765E-2</c:v>
                </c:pt>
                <c:pt idx="2893">
                  <c:v>7.7812363636363638E-2</c:v>
                </c:pt>
                <c:pt idx="2894">
                  <c:v>7.762569978858351E-2</c:v>
                </c:pt>
                <c:pt idx="2895">
                  <c:v>7.7439035940803383E-2</c:v>
                </c:pt>
                <c:pt idx="2896">
                  <c:v>7.7252372093023255E-2</c:v>
                </c:pt>
                <c:pt idx="2897">
                  <c:v>7.7065708245243128E-2</c:v>
                </c:pt>
                <c:pt idx="2898">
                  <c:v>7.6879044397463001E-2</c:v>
                </c:pt>
                <c:pt idx="2899">
                  <c:v>7.6692380549682873E-2</c:v>
                </c:pt>
                <c:pt idx="2900">
                  <c:v>7.6505716701902746E-2</c:v>
                </c:pt>
                <c:pt idx="2901">
                  <c:v>7.6319052854122618E-2</c:v>
                </c:pt>
                <c:pt idx="2902">
                  <c:v>7.6132389006342491E-2</c:v>
                </c:pt>
                <c:pt idx="2903">
                  <c:v>7.5945725158562363E-2</c:v>
                </c:pt>
                <c:pt idx="2904">
                  <c:v>7.5759061310782236E-2</c:v>
                </c:pt>
                <c:pt idx="2905">
                  <c:v>7.5572397463002108E-2</c:v>
                </c:pt>
                <c:pt idx="2906">
                  <c:v>7.5385733615221995E-2</c:v>
                </c:pt>
                <c:pt idx="2907">
                  <c:v>7.5199069767441867E-2</c:v>
                </c:pt>
                <c:pt idx="2908">
                  <c:v>7.501240591966174E-2</c:v>
                </c:pt>
                <c:pt idx="2909">
                  <c:v>7.4825742071881612E-2</c:v>
                </c:pt>
                <c:pt idx="2910">
                  <c:v>7.4639078224101485E-2</c:v>
                </c:pt>
                <c:pt idx="2911">
                  <c:v>7.4452414376321358E-2</c:v>
                </c:pt>
                <c:pt idx="2912">
                  <c:v>7.426575052854123E-2</c:v>
                </c:pt>
                <c:pt idx="2913">
                  <c:v>7.4079086680761103E-2</c:v>
                </c:pt>
                <c:pt idx="2914">
                  <c:v>7.3892422832980975E-2</c:v>
                </c:pt>
                <c:pt idx="2915">
                  <c:v>7.3705758985200848E-2</c:v>
                </c:pt>
                <c:pt idx="2916">
                  <c:v>7.351909513742072E-2</c:v>
                </c:pt>
                <c:pt idx="2917">
                  <c:v>7.3332431289640593E-2</c:v>
                </c:pt>
                <c:pt idx="2918">
                  <c:v>7.3145767441860465E-2</c:v>
                </c:pt>
                <c:pt idx="2919">
                  <c:v>7.2959103594080338E-2</c:v>
                </c:pt>
                <c:pt idx="2920">
                  <c:v>7.277243974630021E-2</c:v>
                </c:pt>
                <c:pt idx="2921">
                  <c:v>7.2585775898520083E-2</c:v>
                </c:pt>
                <c:pt idx="2922">
                  <c:v>7.2399112050739955E-2</c:v>
                </c:pt>
                <c:pt idx="2923">
                  <c:v>7.2212448202959828E-2</c:v>
                </c:pt>
                <c:pt idx="2924">
                  <c:v>7.2025784355179701E-2</c:v>
                </c:pt>
                <c:pt idx="2925">
                  <c:v>7.1839120507399573E-2</c:v>
                </c:pt>
                <c:pt idx="2926">
                  <c:v>7.1652456659619446E-2</c:v>
                </c:pt>
                <c:pt idx="2927">
                  <c:v>7.1465792811839318E-2</c:v>
                </c:pt>
                <c:pt idx="2928">
                  <c:v>7.1279128964059191E-2</c:v>
                </c:pt>
                <c:pt idx="2929">
                  <c:v>7.1092465116279063E-2</c:v>
                </c:pt>
                <c:pt idx="2930">
                  <c:v>7.0905801268498936E-2</c:v>
                </c:pt>
                <c:pt idx="2931">
                  <c:v>7.0719137420718808E-2</c:v>
                </c:pt>
                <c:pt idx="2932">
                  <c:v>7.0532473572938681E-2</c:v>
                </c:pt>
                <c:pt idx="2933">
                  <c:v>7.0345809725158553E-2</c:v>
                </c:pt>
                <c:pt idx="2934">
                  <c:v>7.0159145877378426E-2</c:v>
                </c:pt>
                <c:pt idx="2935">
                  <c:v>6.9972482029598299E-2</c:v>
                </c:pt>
                <c:pt idx="2936">
                  <c:v>6.9785818181818171E-2</c:v>
                </c:pt>
                <c:pt idx="2937">
                  <c:v>6.9599154334038058E-2</c:v>
                </c:pt>
                <c:pt idx="2938">
                  <c:v>6.941249048625793E-2</c:v>
                </c:pt>
                <c:pt idx="2939">
                  <c:v>6.9225826638477803E-2</c:v>
                </c:pt>
                <c:pt idx="2940">
                  <c:v>6.9039162790697675E-2</c:v>
                </c:pt>
                <c:pt idx="2941">
                  <c:v>6.8852498942917548E-2</c:v>
                </c:pt>
                <c:pt idx="2942">
                  <c:v>6.866583509513742E-2</c:v>
                </c:pt>
                <c:pt idx="2943">
                  <c:v>6.8479171247357293E-2</c:v>
                </c:pt>
                <c:pt idx="2944">
                  <c:v>6.8292507399577165E-2</c:v>
                </c:pt>
                <c:pt idx="2945">
                  <c:v>6.8105843551797038E-2</c:v>
                </c:pt>
                <c:pt idx="2946">
                  <c:v>6.791917970401691E-2</c:v>
                </c:pt>
                <c:pt idx="2947">
                  <c:v>6.7732515856236783E-2</c:v>
                </c:pt>
                <c:pt idx="2948">
                  <c:v>6.7545852008456669E-2</c:v>
                </c:pt>
                <c:pt idx="2949">
                  <c:v>6.7359188160676542E-2</c:v>
                </c:pt>
                <c:pt idx="2950">
                  <c:v>6.7172524312896414E-2</c:v>
                </c:pt>
                <c:pt idx="2951">
                  <c:v>6.6985860465116287E-2</c:v>
                </c:pt>
                <c:pt idx="2952">
                  <c:v>6.679919661733616E-2</c:v>
                </c:pt>
                <c:pt idx="2953">
                  <c:v>6.6612532769556032E-2</c:v>
                </c:pt>
                <c:pt idx="2954">
                  <c:v>6.6425868921775905E-2</c:v>
                </c:pt>
                <c:pt idx="2955">
                  <c:v>6.6239205073995777E-2</c:v>
                </c:pt>
                <c:pt idx="2956">
                  <c:v>6.605254122621565E-2</c:v>
                </c:pt>
                <c:pt idx="2957">
                  <c:v>6.5865877378435522E-2</c:v>
                </c:pt>
                <c:pt idx="2958">
                  <c:v>6.5679213530655395E-2</c:v>
                </c:pt>
                <c:pt idx="2959">
                  <c:v>6.5492549682875267E-2</c:v>
                </c:pt>
                <c:pt idx="2960">
                  <c:v>6.530588583509514E-2</c:v>
                </c:pt>
                <c:pt idx="2961">
                  <c:v>6.5119221987315012E-2</c:v>
                </c:pt>
                <c:pt idx="2962">
                  <c:v>6.4932558139534885E-2</c:v>
                </c:pt>
                <c:pt idx="2963">
                  <c:v>6.4745894291754758E-2</c:v>
                </c:pt>
                <c:pt idx="2964">
                  <c:v>6.455923044397463E-2</c:v>
                </c:pt>
                <c:pt idx="2965">
                  <c:v>6.4372566596194503E-2</c:v>
                </c:pt>
                <c:pt idx="2966">
                  <c:v>6.4185902748414375E-2</c:v>
                </c:pt>
                <c:pt idx="2967">
                  <c:v>6.3999238900634248E-2</c:v>
                </c:pt>
                <c:pt idx="2968">
                  <c:v>6.381257505285412E-2</c:v>
                </c:pt>
                <c:pt idx="2969">
                  <c:v>6.3625911205073993E-2</c:v>
                </c:pt>
                <c:pt idx="2970">
                  <c:v>6.3439247357293865E-2</c:v>
                </c:pt>
                <c:pt idx="2971">
                  <c:v>6.3252583509513738E-2</c:v>
                </c:pt>
                <c:pt idx="2972">
                  <c:v>6.306591966173361E-2</c:v>
                </c:pt>
                <c:pt idx="2973">
                  <c:v>6.2879255813953483E-2</c:v>
                </c:pt>
                <c:pt idx="2974">
                  <c:v>6.2692591966173355E-2</c:v>
                </c:pt>
                <c:pt idx="2975">
                  <c:v>6.2505928118393228E-2</c:v>
                </c:pt>
                <c:pt idx="2976">
                  <c:v>6.2319264270613108E-2</c:v>
                </c:pt>
                <c:pt idx="2977">
                  <c:v>6.213260042283298E-2</c:v>
                </c:pt>
                <c:pt idx="2978">
                  <c:v>6.1945936575052853E-2</c:v>
                </c:pt>
                <c:pt idx="2979">
                  <c:v>6.1759272727272732E-2</c:v>
                </c:pt>
                <c:pt idx="2980">
                  <c:v>6.1572608879492598E-2</c:v>
                </c:pt>
                <c:pt idx="2981">
                  <c:v>6.138594503171247E-2</c:v>
                </c:pt>
                <c:pt idx="2982">
                  <c:v>6.119928118393235E-2</c:v>
                </c:pt>
                <c:pt idx="2983">
                  <c:v>6.1012617336152222E-2</c:v>
                </c:pt>
                <c:pt idx="2984">
                  <c:v>6.0825953488372088E-2</c:v>
                </c:pt>
                <c:pt idx="2985">
                  <c:v>6.0639289640591967E-2</c:v>
                </c:pt>
                <c:pt idx="2986">
                  <c:v>6.045262579281184E-2</c:v>
                </c:pt>
                <c:pt idx="2987">
                  <c:v>6.0265961945031712E-2</c:v>
                </c:pt>
                <c:pt idx="2988">
                  <c:v>6.0079298097251578E-2</c:v>
                </c:pt>
                <c:pt idx="2989">
                  <c:v>5.9892634249471458E-2</c:v>
                </c:pt>
                <c:pt idx="2990">
                  <c:v>5.970597040169133E-2</c:v>
                </c:pt>
                <c:pt idx="2991">
                  <c:v>5.9519306553911203E-2</c:v>
                </c:pt>
                <c:pt idx="2992">
                  <c:v>5.9332642706131082E-2</c:v>
                </c:pt>
                <c:pt idx="2993">
                  <c:v>5.9145978858350948E-2</c:v>
                </c:pt>
                <c:pt idx="2994">
                  <c:v>5.8959315010570827E-2</c:v>
                </c:pt>
                <c:pt idx="2995">
                  <c:v>5.87726511627907E-2</c:v>
                </c:pt>
                <c:pt idx="2996">
                  <c:v>5.8585987315010572E-2</c:v>
                </c:pt>
                <c:pt idx="2997">
                  <c:v>5.8399323467230438E-2</c:v>
                </c:pt>
                <c:pt idx="2998">
                  <c:v>5.8212659619450317E-2</c:v>
                </c:pt>
                <c:pt idx="2999">
                  <c:v>5.802599577167019E-2</c:v>
                </c:pt>
                <c:pt idx="3000">
                  <c:v>5.7839331923890062E-2</c:v>
                </c:pt>
                <c:pt idx="3001">
                  <c:v>5.7652668076109928E-2</c:v>
                </c:pt>
                <c:pt idx="3002">
                  <c:v>5.7466004228329808E-2</c:v>
                </c:pt>
                <c:pt idx="3003">
                  <c:v>5.727934038054968E-2</c:v>
                </c:pt>
                <c:pt idx="3004">
                  <c:v>5.709267653276956E-2</c:v>
                </c:pt>
                <c:pt idx="3005">
                  <c:v>5.6906012684989432E-2</c:v>
                </c:pt>
                <c:pt idx="3006">
                  <c:v>5.6719348837209298E-2</c:v>
                </c:pt>
                <c:pt idx="3007">
                  <c:v>5.6532684989429177E-2</c:v>
                </c:pt>
                <c:pt idx="3008">
                  <c:v>5.634602114164905E-2</c:v>
                </c:pt>
                <c:pt idx="3009">
                  <c:v>5.6159357293868922E-2</c:v>
                </c:pt>
                <c:pt idx="3010">
                  <c:v>5.5972693446088788E-2</c:v>
                </c:pt>
                <c:pt idx="3011">
                  <c:v>5.5786029598308667E-2</c:v>
                </c:pt>
                <c:pt idx="3012">
                  <c:v>5.559936575052854E-2</c:v>
                </c:pt>
                <c:pt idx="3013">
                  <c:v>5.5412701902748412E-2</c:v>
                </c:pt>
                <c:pt idx="3014">
                  <c:v>5.5226038054968278E-2</c:v>
                </c:pt>
                <c:pt idx="3015">
                  <c:v>5.5039374207188158E-2</c:v>
                </c:pt>
                <c:pt idx="3016">
                  <c:v>5.4852710359408037E-2</c:v>
                </c:pt>
                <c:pt idx="3017">
                  <c:v>5.466604651162791E-2</c:v>
                </c:pt>
                <c:pt idx="3018">
                  <c:v>5.4479382663847782E-2</c:v>
                </c:pt>
                <c:pt idx="3019">
                  <c:v>5.4292718816067648E-2</c:v>
                </c:pt>
                <c:pt idx="3020">
                  <c:v>5.4106054968287527E-2</c:v>
                </c:pt>
                <c:pt idx="3021">
                  <c:v>5.39193911205074E-2</c:v>
                </c:pt>
                <c:pt idx="3022">
                  <c:v>5.3732727272727272E-2</c:v>
                </c:pt>
                <c:pt idx="3023">
                  <c:v>5.3546063424947138E-2</c:v>
                </c:pt>
                <c:pt idx="3024">
                  <c:v>5.3359399577167017E-2</c:v>
                </c:pt>
                <c:pt idx="3025">
                  <c:v>5.317273572938689E-2</c:v>
                </c:pt>
                <c:pt idx="3026">
                  <c:v>5.2986071881606769E-2</c:v>
                </c:pt>
                <c:pt idx="3027">
                  <c:v>5.2799408033826642E-2</c:v>
                </c:pt>
                <c:pt idx="3028">
                  <c:v>5.2612744186046508E-2</c:v>
                </c:pt>
                <c:pt idx="3029">
                  <c:v>5.2426080338266387E-2</c:v>
                </c:pt>
                <c:pt idx="3030">
                  <c:v>5.223941649048626E-2</c:v>
                </c:pt>
                <c:pt idx="3031">
                  <c:v>5.2052752642706132E-2</c:v>
                </c:pt>
                <c:pt idx="3032">
                  <c:v>5.1866088794925998E-2</c:v>
                </c:pt>
                <c:pt idx="3033">
                  <c:v>5.1679424947145877E-2</c:v>
                </c:pt>
                <c:pt idx="3034">
                  <c:v>5.149276109936575E-2</c:v>
                </c:pt>
                <c:pt idx="3035">
                  <c:v>5.1306097251585622E-2</c:v>
                </c:pt>
                <c:pt idx="3036">
                  <c:v>5.1119433403805488E-2</c:v>
                </c:pt>
                <c:pt idx="3037">
                  <c:v>5.0932769556025367E-2</c:v>
                </c:pt>
                <c:pt idx="3038">
                  <c:v>5.0746105708245247E-2</c:v>
                </c:pt>
                <c:pt idx="3039">
                  <c:v>5.0559441860465119E-2</c:v>
                </c:pt>
                <c:pt idx="3040">
                  <c:v>5.0372778012684992E-2</c:v>
                </c:pt>
                <c:pt idx="3041">
                  <c:v>5.0186114164904858E-2</c:v>
                </c:pt>
                <c:pt idx="3042">
                  <c:v>4.9999450317124737E-2</c:v>
                </c:pt>
                <c:pt idx="3043">
                  <c:v>4.981278646934461E-2</c:v>
                </c:pt>
                <c:pt idx="3044">
                  <c:v>4.9626122621564482E-2</c:v>
                </c:pt>
                <c:pt idx="3045">
                  <c:v>4.9439458773784348E-2</c:v>
                </c:pt>
                <c:pt idx="3046">
                  <c:v>4.9252794926004227E-2</c:v>
                </c:pt>
                <c:pt idx="3047">
                  <c:v>4.90661310782241E-2</c:v>
                </c:pt>
                <c:pt idx="3048">
                  <c:v>4.8879467230443979E-2</c:v>
                </c:pt>
                <c:pt idx="3049">
                  <c:v>4.8692803382663852E-2</c:v>
                </c:pt>
                <c:pt idx="3050">
                  <c:v>4.8506139534883717E-2</c:v>
                </c:pt>
                <c:pt idx="3051">
                  <c:v>4.8319475687103597E-2</c:v>
                </c:pt>
                <c:pt idx="3052">
                  <c:v>4.8132811839323469E-2</c:v>
                </c:pt>
                <c:pt idx="3053">
                  <c:v>4.7946147991543342E-2</c:v>
                </c:pt>
                <c:pt idx="3054">
                  <c:v>4.7759484143763208E-2</c:v>
                </c:pt>
                <c:pt idx="3055">
                  <c:v>4.7572820295983087E-2</c:v>
                </c:pt>
                <c:pt idx="3056">
                  <c:v>4.738615644820296E-2</c:v>
                </c:pt>
                <c:pt idx="3057">
                  <c:v>4.7199492600422832E-2</c:v>
                </c:pt>
                <c:pt idx="3058">
                  <c:v>4.7012828752642698E-2</c:v>
                </c:pt>
                <c:pt idx="3059">
                  <c:v>4.6826164904862577E-2</c:v>
                </c:pt>
                <c:pt idx="3060">
                  <c:v>4.6639501057082457E-2</c:v>
                </c:pt>
                <c:pt idx="3061">
                  <c:v>4.6452837209302329E-2</c:v>
                </c:pt>
                <c:pt idx="3062">
                  <c:v>4.6266173361522202E-2</c:v>
                </c:pt>
                <c:pt idx="3063">
                  <c:v>4.6079509513742067E-2</c:v>
                </c:pt>
                <c:pt idx="3064">
                  <c:v>4.5892845665961947E-2</c:v>
                </c:pt>
                <c:pt idx="3065">
                  <c:v>4.5706181818181819E-2</c:v>
                </c:pt>
                <c:pt idx="3066">
                  <c:v>4.5519517970401692E-2</c:v>
                </c:pt>
                <c:pt idx="3067">
                  <c:v>4.5332854122621558E-2</c:v>
                </c:pt>
                <c:pt idx="3068">
                  <c:v>4.5146190274841437E-2</c:v>
                </c:pt>
                <c:pt idx="3069">
                  <c:v>4.495952642706131E-2</c:v>
                </c:pt>
                <c:pt idx="3070">
                  <c:v>4.4772862579281182E-2</c:v>
                </c:pt>
                <c:pt idx="3071">
                  <c:v>4.4586198731501062E-2</c:v>
                </c:pt>
                <c:pt idx="3072">
                  <c:v>4.4399534883720927E-2</c:v>
                </c:pt>
                <c:pt idx="3073">
                  <c:v>4.4212871035940807E-2</c:v>
                </c:pt>
                <c:pt idx="3074">
                  <c:v>4.4026207188160679E-2</c:v>
                </c:pt>
                <c:pt idx="3075">
                  <c:v>4.3839543340380552E-2</c:v>
                </c:pt>
                <c:pt idx="3076">
                  <c:v>4.3652879492600417E-2</c:v>
                </c:pt>
                <c:pt idx="3077">
                  <c:v>4.3466215644820297E-2</c:v>
                </c:pt>
                <c:pt idx="3078">
                  <c:v>4.3279551797040169E-2</c:v>
                </c:pt>
                <c:pt idx="3079">
                  <c:v>4.3092887949260042E-2</c:v>
                </c:pt>
                <c:pt idx="3080">
                  <c:v>4.2906224101479908E-2</c:v>
                </c:pt>
                <c:pt idx="3081">
                  <c:v>4.2719560253699787E-2</c:v>
                </c:pt>
                <c:pt idx="3082">
                  <c:v>4.2532896405919673E-2</c:v>
                </c:pt>
                <c:pt idx="3083">
                  <c:v>4.2346232558139539E-2</c:v>
                </c:pt>
                <c:pt idx="3084">
                  <c:v>4.2159568710359412E-2</c:v>
                </c:pt>
                <c:pt idx="3085">
                  <c:v>4.1972904862579277E-2</c:v>
                </c:pt>
                <c:pt idx="3086">
                  <c:v>4.1786241014799157E-2</c:v>
                </c:pt>
                <c:pt idx="3087">
                  <c:v>4.1599577167019029E-2</c:v>
                </c:pt>
                <c:pt idx="3088">
                  <c:v>4.1412913319238902E-2</c:v>
                </c:pt>
                <c:pt idx="3089">
                  <c:v>4.1226249471458767E-2</c:v>
                </c:pt>
                <c:pt idx="3090">
                  <c:v>4.1039585623678647E-2</c:v>
                </c:pt>
                <c:pt idx="3091">
                  <c:v>4.0852921775898519E-2</c:v>
                </c:pt>
                <c:pt idx="3092">
                  <c:v>4.0666257928118392E-2</c:v>
                </c:pt>
                <c:pt idx="3093">
                  <c:v>4.0479594080338271E-2</c:v>
                </c:pt>
                <c:pt idx="3094">
                  <c:v>4.0292930232558137E-2</c:v>
                </c:pt>
                <c:pt idx="3095">
                  <c:v>4.0106266384778017E-2</c:v>
                </c:pt>
                <c:pt idx="3096">
                  <c:v>3.9919602536997889E-2</c:v>
                </c:pt>
                <c:pt idx="3097">
                  <c:v>3.9732938689217762E-2</c:v>
                </c:pt>
                <c:pt idx="3098">
                  <c:v>3.9546274841437627E-2</c:v>
                </c:pt>
                <c:pt idx="3099">
                  <c:v>3.9359610993657507E-2</c:v>
                </c:pt>
                <c:pt idx="3100">
                  <c:v>3.9172947145877379E-2</c:v>
                </c:pt>
                <c:pt idx="3101">
                  <c:v>3.8986283298097252E-2</c:v>
                </c:pt>
                <c:pt idx="3102">
                  <c:v>3.8799619450317117E-2</c:v>
                </c:pt>
                <c:pt idx="3103">
                  <c:v>3.8612955602536997E-2</c:v>
                </c:pt>
                <c:pt idx="3104">
                  <c:v>3.8426291754756869E-2</c:v>
                </c:pt>
                <c:pt idx="3105">
                  <c:v>3.8239627906976742E-2</c:v>
                </c:pt>
                <c:pt idx="3106">
                  <c:v>3.8052964059196608E-2</c:v>
                </c:pt>
                <c:pt idx="3107">
                  <c:v>3.7866300211416487E-2</c:v>
                </c:pt>
                <c:pt idx="3108">
                  <c:v>3.767963636363636E-2</c:v>
                </c:pt>
                <c:pt idx="3109">
                  <c:v>3.7492972515856232E-2</c:v>
                </c:pt>
                <c:pt idx="3110">
                  <c:v>3.7306308668076119E-2</c:v>
                </c:pt>
                <c:pt idx="3111">
                  <c:v>3.7119644820295991E-2</c:v>
                </c:pt>
                <c:pt idx="3112">
                  <c:v>3.6932980972515857E-2</c:v>
                </c:pt>
                <c:pt idx="3113">
                  <c:v>3.6746317124735743E-2</c:v>
                </c:pt>
                <c:pt idx="3114">
                  <c:v>3.6559653276955609E-2</c:v>
                </c:pt>
                <c:pt idx="3115">
                  <c:v>3.6372989429175481E-2</c:v>
                </c:pt>
                <c:pt idx="3116">
                  <c:v>3.6186325581395347E-2</c:v>
                </c:pt>
                <c:pt idx="3117">
                  <c:v>3.5999661733615233E-2</c:v>
                </c:pt>
                <c:pt idx="3118">
                  <c:v>3.5812997885835099E-2</c:v>
                </c:pt>
                <c:pt idx="3119">
                  <c:v>3.5626334038054971E-2</c:v>
                </c:pt>
                <c:pt idx="3120">
                  <c:v>3.5439670190274837E-2</c:v>
                </c:pt>
                <c:pt idx="3121">
                  <c:v>3.5253006342494717E-2</c:v>
                </c:pt>
                <c:pt idx="3122">
                  <c:v>3.5066342494714589E-2</c:v>
                </c:pt>
                <c:pt idx="3123">
                  <c:v>3.4879678646934462E-2</c:v>
                </c:pt>
                <c:pt idx="3124">
                  <c:v>3.4693014799154327E-2</c:v>
                </c:pt>
                <c:pt idx="3125">
                  <c:v>3.4506350951374207E-2</c:v>
                </c:pt>
                <c:pt idx="3126">
                  <c:v>3.4319687103594079E-2</c:v>
                </c:pt>
                <c:pt idx="3127">
                  <c:v>3.4133023255813952E-2</c:v>
                </c:pt>
                <c:pt idx="3128">
                  <c:v>3.3946359408033817E-2</c:v>
                </c:pt>
                <c:pt idx="3129">
                  <c:v>3.3759695560253697E-2</c:v>
                </c:pt>
                <c:pt idx="3130">
                  <c:v>3.3573031712473569E-2</c:v>
                </c:pt>
                <c:pt idx="3131">
                  <c:v>3.3386367864693442E-2</c:v>
                </c:pt>
                <c:pt idx="3132">
                  <c:v>3.3199704016913328E-2</c:v>
                </c:pt>
                <c:pt idx="3133">
                  <c:v>3.3013040169133201E-2</c:v>
                </c:pt>
                <c:pt idx="3134">
                  <c:v>3.2826376321353067E-2</c:v>
                </c:pt>
                <c:pt idx="3135">
                  <c:v>3.2639712473572953E-2</c:v>
                </c:pt>
                <c:pt idx="3136">
                  <c:v>3.2453048625792819E-2</c:v>
                </c:pt>
                <c:pt idx="3137">
                  <c:v>3.2266384778012691E-2</c:v>
                </c:pt>
                <c:pt idx="3138">
                  <c:v>3.2079720930232557E-2</c:v>
                </c:pt>
                <c:pt idx="3139">
                  <c:v>3.1893057082452443E-2</c:v>
                </c:pt>
                <c:pt idx="3140">
                  <c:v>3.1706393234672309E-2</c:v>
                </c:pt>
                <c:pt idx="3141">
                  <c:v>3.1519729386892181E-2</c:v>
                </c:pt>
                <c:pt idx="3142">
                  <c:v>3.1333065539112047E-2</c:v>
                </c:pt>
                <c:pt idx="3143">
                  <c:v>3.114640169133193E-2</c:v>
                </c:pt>
                <c:pt idx="3144">
                  <c:v>3.0959737843551799E-2</c:v>
                </c:pt>
                <c:pt idx="3145">
                  <c:v>3.0773073995771671E-2</c:v>
                </c:pt>
                <c:pt idx="3146">
                  <c:v>3.0586410147991541E-2</c:v>
                </c:pt>
                <c:pt idx="3147">
                  <c:v>3.039974630021142E-2</c:v>
                </c:pt>
                <c:pt idx="3148">
                  <c:v>3.0213082452431289E-2</c:v>
                </c:pt>
                <c:pt idx="3149">
                  <c:v>3.0026418604651162E-2</c:v>
                </c:pt>
                <c:pt idx="3150">
                  <c:v>2.9839754756871031E-2</c:v>
                </c:pt>
                <c:pt idx="3151">
                  <c:v>2.965309090909091E-2</c:v>
                </c:pt>
                <c:pt idx="3152">
                  <c:v>2.9466427061310779E-2</c:v>
                </c:pt>
                <c:pt idx="3153">
                  <c:v>2.9279763213530648E-2</c:v>
                </c:pt>
                <c:pt idx="3154">
                  <c:v>2.9093099365750542E-2</c:v>
                </c:pt>
                <c:pt idx="3155">
                  <c:v>2.8906435517970411E-2</c:v>
                </c:pt>
                <c:pt idx="3156">
                  <c:v>2.871977167019028E-2</c:v>
                </c:pt>
                <c:pt idx="3157">
                  <c:v>2.8533107822410159E-2</c:v>
                </c:pt>
                <c:pt idx="3158">
                  <c:v>2.8346443974630028E-2</c:v>
                </c:pt>
                <c:pt idx="3159">
                  <c:v>2.8159780126849901E-2</c:v>
                </c:pt>
                <c:pt idx="3160">
                  <c:v>2.797311627906977E-2</c:v>
                </c:pt>
                <c:pt idx="3161">
                  <c:v>2.778645243128965E-2</c:v>
                </c:pt>
                <c:pt idx="3162">
                  <c:v>2.7599788583509519E-2</c:v>
                </c:pt>
                <c:pt idx="3163">
                  <c:v>2.7413124735729391E-2</c:v>
                </c:pt>
                <c:pt idx="3164">
                  <c:v>2.722646088794926E-2</c:v>
                </c:pt>
                <c:pt idx="3165">
                  <c:v>2.703979704016914E-2</c:v>
                </c:pt>
                <c:pt idx="3166">
                  <c:v>2.6853133192389009E-2</c:v>
                </c:pt>
                <c:pt idx="3167">
                  <c:v>2.6666469344608881E-2</c:v>
                </c:pt>
                <c:pt idx="3168">
                  <c:v>2.647980549682875E-2</c:v>
                </c:pt>
                <c:pt idx="3169">
                  <c:v>2.629314164904863E-2</c:v>
                </c:pt>
                <c:pt idx="3170">
                  <c:v>2.6106477801268499E-2</c:v>
                </c:pt>
                <c:pt idx="3171">
                  <c:v>2.5919813953488371E-2</c:v>
                </c:pt>
                <c:pt idx="3172">
                  <c:v>2.5733150105708241E-2</c:v>
                </c:pt>
                <c:pt idx="3173">
                  <c:v>2.554648625792812E-2</c:v>
                </c:pt>
                <c:pt idx="3174">
                  <c:v>2.5359822410147989E-2</c:v>
                </c:pt>
                <c:pt idx="3175">
                  <c:v>2.5173158562367862E-2</c:v>
                </c:pt>
                <c:pt idx="3176">
                  <c:v>2.4986494714587752E-2</c:v>
                </c:pt>
                <c:pt idx="3177">
                  <c:v>2.4799830866807621E-2</c:v>
                </c:pt>
                <c:pt idx="3178">
                  <c:v>2.461316701902749E-2</c:v>
                </c:pt>
                <c:pt idx="3179">
                  <c:v>2.4426503171247369E-2</c:v>
                </c:pt>
                <c:pt idx="3180">
                  <c:v>2.4239839323467242E-2</c:v>
                </c:pt>
                <c:pt idx="3181">
                  <c:v>2.4053175475687111E-2</c:v>
                </c:pt>
                <c:pt idx="3182">
                  <c:v>2.386651162790698E-2</c:v>
                </c:pt>
                <c:pt idx="3183">
                  <c:v>2.3679847780126859E-2</c:v>
                </c:pt>
                <c:pt idx="3184">
                  <c:v>2.3493183932346728E-2</c:v>
                </c:pt>
                <c:pt idx="3185">
                  <c:v>2.3306520084566601E-2</c:v>
                </c:pt>
                <c:pt idx="3186">
                  <c:v>2.311985623678647E-2</c:v>
                </c:pt>
                <c:pt idx="3187">
                  <c:v>2.293319238900635E-2</c:v>
                </c:pt>
                <c:pt idx="3188">
                  <c:v>2.2746528541226219E-2</c:v>
                </c:pt>
                <c:pt idx="3189">
                  <c:v>2.2559864693446091E-2</c:v>
                </c:pt>
                <c:pt idx="3190">
                  <c:v>2.237320084566596E-2</c:v>
                </c:pt>
                <c:pt idx="3191">
                  <c:v>2.218653699788584E-2</c:v>
                </c:pt>
                <c:pt idx="3192">
                  <c:v>2.1999873150105709E-2</c:v>
                </c:pt>
                <c:pt idx="3193">
                  <c:v>2.1813209302325581E-2</c:v>
                </c:pt>
                <c:pt idx="3194">
                  <c:v>2.162654545454545E-2</c:v>
                </c:pt>
                <c:pt idx="3195">
                  <c:v>2.143988160676533E-2</c:v>
                </c:pt>
                <c:pt idx="3196">
                  <c:v>2.1253217758985199E-2</c:v>
                </c:pt>
                <c:pt idx="3197">
                  <c:v>2.1066553911205071E-2</c:v>
                </c:pt>
                <c:pt idx="3198">
                  <c:v>2.0879890063424941E-2</c:v>
                </c:pt>
                <c:pt idx="3199">
                  <c:v>2.069322621564483E-2</c:v>
                </c:pt>
                <c:pt idx="3200">
                  <c:v>2.05065623678647E-2</c:v>
                </c:pt>
                <c:pt idx="3201">
                  <c:v>2.0319898520084579E-2</c:v>
                </c:pt>
                <c:pt idx="3202">
                  <c:v>2.0133234672304452E-2</c:v>
                </c:pt>
                <c:pt idx="3203">
                  <c:v>1.9946570824524321E-2</c:v>
                </c:pt>
                <c:pt idx="3204">
                  <c:v>1.975990697674419E-2</c:v>
                </c:pt>
                <c:pt idx="3205">
                  <c:v>1.9573243128964069E-2</c:v>
                </c:pt>
                <c:pt idx="3206">
                  <c:v>1.9386579281183942E-2</c:v>
                </c:pt>
                <c:pt idx="3207">
                  <c:v>1.9199915433403811E-2</c:v>
                </c:pt>
                <c:pt idx="3208">
                  <c:v>1.901325158562368E-2</c:v>
                </c:pt>
                <c:pt idx="3209">
                  <c:v>1.8826587737843559E-2</c:v>
                </c:pt>
                <c:pt idx="3210">
                  <c:v>1.8639923890063428E-2</c:v>
                </c:pt>
                <c:pt idx="3211">
                  <c:v>1.8453260042283301E-2</c:v>
                </c:pt>
                <c:pt idx="3212">
                  <c:v>1.826659619450317E-2</c:v>
                </c:pt>
                <c:pt idx="3213">
                  <c:v>1.807993234672305E-2</c:v>
                </c:pt>
                <c:pt idx="3214">
                  <c:v>1.7893268498942919E-2</c:v>
                </c:pt>
                <c:pt idx="3215">
                  <c:v>1.7706604651162791E-2</c:v>
                </c:pt>
                <c:pt idx="3216">
                  <c:v>1.751994080338266E-2</c:v>
                </c:pt>
                <c:pt idx="3217">
                  <c:v>1.733327695560254E-2</c:v>
                </c:pt>
                <c:pt idx="3218">
                  <c:v>1.7146613107822409E-2</c:v>
                </c:pt>
                <c:pt idx="3219">
                  <c:v>1.6959949260042281E-2</c:v>
                </c:pt>
                <c:pt idx="3220">
                  <c:v>1.677328541226215E-2</c:v>
                </c:pt>
                <c:pt idx="3221">
                  <c:v>1.658662156448204E-2</c:v>
                </c:pt>
                <c:pt idx="3222">
                  <c:v>1.6399957716701909E-2</c:v>
                </c:pt>
                <c:pt idx="3223">
                  <c:v>1.6213293868921789E-2</c:v>
                </c:pt>
                <c:pt idx="3224">
                  <c:v>1.6026630021141661E-2</c:v>
                </c:pt>
                <c:pt idx="3225">
                  <c:v>1.583996617336153E-2</c:v>
                </c:pt>
                <c:pt idx="3226">
                  <c:v>1.56533023255814E-2</c:v>
                </c:pt>
                <c:pt idx="3227">
                  <c:v>1.5466638477801281E-2</c:v>
                </c:pt>
                <c:pt idx="3228">
                  <c:v>1.527997463002115E-2</c:v>
                </c:pt>
                <c:pt idx="3229">
                  <c:v>1.5093310782241021E-2</c:v>
                </c:pt>
                <c:pt idx="3230">
                  <c:v>1.490664693446089E-2</c:v>
                </c:pt>
                <c:pt idx="3231">
                  <c:v>1.4719983086680769E-2</c:v>
                </c:pt>
                <c:pt idx="3232">
                  <c:v>1.453331923890064E-2</c:v>
                </c:pt>
                <c:pt idx="3233">
                  <c:v>1.4346655391120511E-2</c:v>
                </c:pt>
                <c:pt idx="3234">
                  <c:v>1.415999154334038E-2</c:v>
                </c:pt>
                <c:pt idx="3235">
                  <c:v>1.3973327695560259E-2</c:v>
                </c:pt>
                <c:pt idx="3236">
                  <c:v>1.378666384778013E-2</c:v>
                </c:pt>
                <c:pt idx="3237">
                  <c:v>1.3599999999999999E-2</c:v>
                </c:pt>
                <c:pt idx="3238">
                  <c:v>1.3599999999999999E-2</c:v>
                </c:pt>
                <c:pt idx="3239">
                  <c:v>1.3599999999999999E-2</c:v>
                </c:pt>
                <c:pt idx="3240">
                  <c:v>1.3599999999999999E-2</c:v>
                </c:pt>
                <c:pt idx="3241">
                  <c:v>1.3599999999999999E-2</c:v>
                </c:pt>
                <c:pt idx="3242">
                  <c:v>1.3599999999999999E-2</c:v>
                </c:pt>
                <c:pt idx="3243">
                  <c:v>1.3599999999999999E-2</c:v>
                </c:pt>
                <c:pt idx="3244">
                  <c:v>1.3599999999999999E-2</c:v>
                </c:pt>
                <c:pt idx="3245">
                  <c:v>1.3599999999999999E-2</c:v>
                </c:pt>
                <c:pt idx="3246">
                  <c:v>1.3599999999999999E-2</c:v>
                </c:pt>
                <c:pt idx="3247">
                  <c:v>1.3599999999999999E-2</c:v>
                </c:pt>
                <c:pt idx="3248">
                  <c:v>1.3599999999999999E-2</c:v>
                </c:pt>
                <c:pt idx="3249">
                  <c:v>1.3599999999999999E-2</c:v>
                </c:pt>
                <c:pt idx="3250">
                  <c:v>1.3599999999999999E-2</c:v>
                </c:pt>
                <c:pt idx="3251">
                  <c:v>1.3599999999999999E-2</c:v>
                </c:pt>
                <c:pt idx="3252">
                  <c:v>1.3599999999999999E-2</c:v>
                </c:pt>
                <c:pt idx="3253">
                  <c:v>1.3599999999999999E-2</c:v>
                </c:pt>
                <c:pt idx="3254">
                  <c:v>1.3599999999999999E-2</c:v>
                </c:pt>
                <c:pt idx="3255">
                  <c:v>1.3599999999999999E-2</c:v>
                </c:pt>
                <c:pt idx="3256">
                  <c:v>1.3599999999999999E-2</c:v>
                </c:pt>
                <c:pt idx="3257">
                  <c:v>1.3599999999999999E-2</c:v>
                </c:pt>
                <c:pt idx="3258">
                  <c:v>1.3599999999999999E-2</c:v>
                </c:pt>
                <c:pt idx="3259">
                  <c:v>1.3599999999999999E-2</c:v>
                </c:pt>
                <c:pt idx="3260">
                  <c:v>1.3599999999999999E-2</c:v>
                </c:pt>
                <c:pt idx="3261">
                  <c:v>1.3599999999999999E-2</c:v>
                </c:pt>
                <c:pt idx="3262">
                  <c:v>1.3599999999999999E-2</c:v>
                </c:pt>
                <c:pt idx="3263">
                  <c:v>1.3599999999999999E-2</c:v>
                </c:pt>
                <c:pt idx="3264">
                  <c:v>1.3599999999999999E-2</c:v>
                </c:pt>
                <c:pt idx="3265">
                  <c:v>1.3599999999999999E-2</c:v>
                </c:pt>
                <c:pt idx="3266">
                  <c:v>1.3599999999999999E-2</c:v>
                </c:pt>
                <c:pt idx="3267">
                  <c:v>1.3599999999999999E-2</c:v>
                </c:pt>
                <c:pt idx="3268">
                  <c:v>1.3599999999999999E-2</c:v>
                </c:pt>
                <c:pt idx="3269">
                  <c:v>1.3599999999999999E-2</c:v>
                </c:pt>
                <c:pt idx="3270">
                  <c:v>1.3599999999999999E-2</c:v>
                </c:pt>
                <c:pt idx="3271">
                  <c:v>1.3599999999999999E-2</c:v>
                </c:pt>
                <c:pt idx="3272">
                  <c:v>1.3599999999999999E-2</c:v>
                </c:pt>
                <c:pt idx="3273">
                  <c:v>1.3599999999999999E-2</c:v>
                </c:pt>
                <c:pt idx="3274">
                  <c:v>1.3599999999999999E-2</c:v>
                </c:pt>
                <c:pt idx="3275">
                  <c:v>1.3599999999999999E-2</c:v>
                </c:pt>
                <c:pt idx="3276">
                  <c:v>1.3599999999999999E-2</c:v>
                </c:pt>
                <c:pt idx="3277">
                  <c:v>1.3599999999999999E-2</c:v>
                </c:pt>
                <c:pt idx="3278">
                  <c:v>1.3599999999999999E-2</c:v>
                </c:pt>
                <c:pt idx="3279">
                  <c:v>1.3599999999999999E-2</c:v>
                </c:pt>
                <c:pt idx="3280">
                  <c:v>1.4427484536082469E-2</c:v>
                </c:pt>
                <c:pt idx="3281">
                  <c:v>1.525496907216495E-2</c:v>
                </c:pt>
                <c:pt idx="3282">
                  <c:v>1.6082453608247421E-2</c:v>
                </c:pt>
                <c:pt idx="3283">
                  <c:v>1.6909938144329891E-2</c:v>
                </c:pt>
                <c:pt idx="3284">
                  <c:v>1.7737422680412371E-2</c:v>
                </c:pt>
                <c:pt idx="3285">
                  <c:v>1.8564907216494841E-2</c:v>
                </c:pt>
                <c:pt idx="3286">
                  <c:v>1.9392391752577318E-2</c:v>
                </c:pt>
                <c:pt idx="3287">
                  <c:v>2.0219876288659799E-2</c:v>
                </c:pt>
                <c:pt idx="3288">
                  <c:v>2.1047360824742269E-2</c:v>
                </c:pt>
                <c:pt idx="3289">
                  <c:v>2.1874845360824739E-2</c:v>
                </c:pt>
                <c:pt idx="3290">
                  <c:v>2.2702329896907219E-2</c:v>
                </c:pt>
                <c:pt idx="3291">
                  <c:v>2.3529814432989689E-2</c:v>
                </c:pt>
                <c:pt idx="3292">
                  <c:v>2.4357298969072159E-2</c:v>
                </c:pt>
                <c:pt idx="3293">
                  <c:v>2.5184783505154639E-2</c:v>
                </c:pt>
                <c:pt idx="3294">
                  <c:v>2.6012268041237119E-2</c:v>
                </c:pt>
                <c:pt idx="3295">
                  <c:v>2.6839752577319589E-2</c:v>
                </c:pt>
                <c:pt idx="3296">
                  <c:v>2.7667237113402059E-2</c:v>
                </c:pt>
                <c:pt idx="3297">
                  <c:v>2.849472164948454E-2</c:v>
                </c:pt>
                <c:pt idx="3298">
                  <c:v>2.932220618556701E-2</c:v>
                </c:pt>
                <c:pt idx="3299">
                  <c:v>3.014969072164948E-2</c:v>
                </c:pt>
                <c:pt idx="3300">
                  <c:v>3.097717525773196E-2</c:v>
                </c:pt>
                <c:pt idx="3301">
                  <c:v>3.1804659793814437E-2</c:v>
                </c:pt>
                <c:pt idx="3302">
                  <c:v>3.263214432989691E-2</c:v>
                </c:pt>
                <c:pt idx="3303">
                  <c:v>3.3459628865979377E-2</c:v>
                </c:pt>
                <c:pt idx="3304">
                  <c:v>3.4287113402061857E-2</c:v>
                </c:pt>
                <c:pt idx="3305">
                  <c:v>3.511459793814433E-2</c:v>
                </c:pt>
                <c:pt idx="3306">
                  <c:v>3.5942082474226797E-2</c:v>
                </c:pt>
                <c:pt idx="3307">
                  <c:v>3.6769567010309277E-2</c:v>
                </c:pt>
                <c:pt idx="3308">
                  <c:v>3.7597051546391751E-2</c:v>
                </c:pt>
                <c:pt idx="3309">
                  <c:v>3.8424536082474231E-2</c:v>
                </c:pt>
                <c:pt idx="3310">
                  <c:v>3.9252020618556697E-2</c:v>
                </c:pt>
                <c:pt idx="3311">
                  <c:v>4.0079505154639178E-2</c:v>
                </c:pt>
                <c:pt idx="3312">
                  <c:v>4.0906989690721651E-2</c:v>
                </c:pt>
                <c:pt idx="3313">
                  <c:v>4.1734474226804118E-2</c:v>
                </c:pt>
                <c:pt idx="3314">
                  <c:v>4.2561958762886598E-2</c:v>
                </c:pt>
                <c:pt idx="3315">
                  <c:v>4.3389443298969071E-2</c:v>
                </c:pt>
                <c:pt idx="3316">
                  <c:v>4.4216927835051538E-2</c:v>
                </c:pt>
                <c:pt idx="3317">
                  <c:v>4.5044412371134032E-2</c:v>
                </c:pt>
                <c:pt idx="3318">
                  <c:v>4.5871896907216499E-2</c:v>
                </c:pt>
                <c:pt idx="3319">
                  <c:v>4.6699381443298972E-2</c:v>
                </c:pt>
                <c:pt idx="3320">
                  <c:v>4.7526865979381452E-2</c:v>
                </c:pt>
                <c:pt idx="3321">
                  <c:v>4.8354350515463919E-2</c:v>
                </c:pt>
                <c:pt idx="3322">
                  <c:v>4.9181835051546392E-2</c:v>
                </c:pt>
                <c:pt idx="3323">
                  <c:v>5.0009319587628873E-2</c:v>
                </c:pt>
                <c:pt idx="3324">
                  <c:v>5.0836804123711353E-2</c:v>
                </c:pt>
                <c:pt idx="3325">
                  <c:v>5.1664288659793819E-2</c:v>
                </c:pt>
                <c:pt idx="3326">
                  <c:v>5.2491773195876293E-2</c:v>
                </c:pt>
                <c:pt idx="3327">
                  <c:v>5.3319257731958773E-2</c:v>
                </c:pt>
                <c:pt idx="3328">
                  <c:v>5.414674226804124E-2</c:v>
                </c:pt>
                <c:pt idx="3329">
                  <c:v>5.4974226804123713E-2</c:v>
                </c:pt>
                <c:pt idx="3330">
                  <c:v>5.5801711340206193E-2</c:v>
                </c:pt>
                <c:pt idx="3331">
                  <c:v>5.662919587628866E-2</c:v>
                </c:pt>
                <c:pt idx="3332">
                  <c:v>5.745668041237114E-2</c:v>
                </c:pt>
                <c:pt idx="3333">
                  <c:v>5.8284164948453607E-2</c:v>
                </c:pt>
                <c:pt idx="3334">
                  <c:v>5.9111649484536087E-2</c:v>
                </c:pt>
                <c:pt idx="3335">
                  <c:v>5.993913402061856E-2</c:v>
                </c:pt>
                <c:pt idx="3336">
                  <c:v>6.0766618556701027E-2</c:v>
                </c:pt>
                <c:pt idx="3337">
                  <c:v>6.1594103092783507E-2</c:v>
                </c:pt>
                <c:pt idx="3338">
                  <c:v>6.2421587628865981E-2</c:v>
                </c:pt>
                <c:pt idx="3339">
                  <c:v>6.3249072164948461E-2</c:v>
                </c:pt>
                <c:pt idx="3340">
                  <c:v>6.4076556701030934E-2</c:v>
                </c:pt>
                <c:pt idx="3341">
                  <c:v>6.4904041237113408E-2</c:v>
                </c:pt>
                <c:pt idx="3342">
                  <c:v>6.5731525773195881E-2</c:v>
                </c:pt>
                <c:pt idx="3343">
                  <c:v>6.6559010309278355E-2</c:v>
                </c:pt>
                <c:pt idx="3344">
                  <c:v>6.7386494845360828E-2</c:v>
                </c:pt>
                <c:pt idx="3345">
                  <c:v>6.8213979381443302E-2</c:v>
                </c:pt>
                <c:pt idx="3346">
                  <c:v>6.9041463917525775E-2</c:v>
                </c:pt>
                <c:pt idx="3347">
                  <c:v>6.9868948453608248E-2</c:v>
                </c:pt>
                <c:pt idx="3348">
                  <c:v>7.0696432989690722E-2</c:v>
                </c:pt>
                <c:pt idx="3349">
                  <c:v>7.1523917525773195E-2</c:v>
                </c:pt>
                <c:pt idx="3350">
                  <c:v>7.2351402061855669E-2</c:v>
                </c:pt>
                <c:pt idx="3351">
                  <c:v>7.3178886597938142E-2</c:v>
                </c:pt>
                <c:pt idx="3352">
                  <c:v>7.4006371134020615E-2</c:v>
                </c:pt>
                <c:pt idx="3353">
                  <c:v>7.4833855670103089E-2</c:v>
                </c:pt>
                <c:pt idx="3354">
                  <c:v>7.5661340206185562E-2</c:v>
                </c:pt>
                <c:pt idx="3355">
                  <c:v>7.648882474226805E-2</c:v>
                </c:pt>
                <c:pt idx="3356">
                  <c:v>7.7316309278350523E-2</c:v>
                </c:pt>
                <c:pt idx="3357">
                  <c:v>7.8143793814432996E-2</c:v>
                </c:pt>
                <c:pt idx="3358">
                  <c:v>7.897127835051547E-2</c:v>
                </c:pt>
                <c:pt idx="3359">
                  <c:v>7.9798762886597943E-2</c:v>
                </c:pt>
                <c:pt idx="3360">
                  <c:v>8.0626247422680417E-2</c:v>
                </c:pt>
                <c:pt idx="3361">
                  <c:v>8.145373195876289E-2</c:v>
                </c:pt>
                <c:pt idx="3362">
                  <c:v>8.2281216494845363E-2</c:v>
                </c:pt>
                <c:pt idx="3363">
                  <c:v>8.3108701030927837E-2</c:v>
                </c:pt>
                <c:pt idx="3364">
                  <c:v>8.393618556701031E-2</c:v>
                </c:pt>
                <c:pt idx="3365">
                  <c:v>8.4763670103092784E-2</c:v>
                </c:pt>
                <c:pt idx="3366">
                  <c:v>8.5591154639175257E-2</c:v>
                </c:pt>
                <c:pt idx="3367">
                  <c:v>8.6418639175257744E-2</c:v>
                </c:pt>
                <c:pt idx="3368">
                  <c:v>8.7246123711340218E-2</c:v>
                </c:pt>
                <c:pt idx="3369">
                  <c:v>8.8073608247422691E-2</c:v>
                </c:pt>
                <c:pt idx="3370">
                  <c:v>8.8901092783505165E-2</c:v>
                </c:pt>
                <c:pt idx="3371">
                  <c:v>8.9728577319587638E-2</c:v>
                </c:pt>
                <c:pt idx="3372">
                  <c:v>9.0556061855670111E-2</c:v>
                </c:pt>
                <c:pt idx="3373">
                  <c:v>9.1383546391752585E-2</c:v>
                </c:pt>
                <c:pt idx="3374">
                  <c:v>9.2211030927835058E-2</c:v>
                </c:pt>
                <c:pt idx="3375">
                  <c:v>9.3038515463917532E-2</c:v>
                </c:pt>
                <c:pt idx="3376">
                  <c:v>9.3866000000000005E-2</c:v>
                </c:pt>
                <c:pt idx="3377">
                  <c:v>9.3866000000000005E-2</c:v>
                </c:pt>
                <c:pt idx="3378">
                  <c:v>9.3866000000000005E-2</c:v>
                </c:pt>
                <c:pt idx="3379">
                  <c:v>9.3866000000000005E-2</c:v>
                </c:pt>
                <c:pt idx="3380">
                  <c:v>9.3866000000000005E-2</c:v>
                </c:pt>
                <c:pt idx="3381">
                  <c:v>9.9216666666666661E-2</c:v>
                </c:pt>
                <c:pt idx="3382">
                  <c:v>0.16060509259259259</c:v>
                </c:pt>
                <c:pt idx="3383">
                  <c:v>0.22199351851851851</c:v>
                </c:pt>
                <c:pt idx="3384">
                  <c:v>0.28338194444444448</c:v>
                </c:pt>
                <c:pt idx="3385">
                  <c:v>0.34477037037037039</c:v>
                </c:pt>
                <c:pt idx="3386">
                  <c:v>0.40615879629629642</c:v>
                </c:pt>
                <c:pt idx="3387">
                  <c:v>0.46754722222222228</c:v>
                </c:pt>
                <c:pt idx="3388">
                  <c:v>0.5289356481481482</c:v>
                </c:pt>
                <c:pt idx="3389">
                  <c:v>0.59032407407407417</c:v>
                </c:pt>
                <c:pt idx="3390">
                  <c:v>0.65171250000000003</c:v>
                </c:pt>
                <c:pt idx="3391">
                  <c:v>0.713100925925926</c:v>
                </c:pt>
                <c:pt idx="3392">
                  <c:v>0.77448935185185197</c:v>
                </c:pt>
                <c:pt idx="3393">
                  <c:v>0.83587777777777783</c:v>
                </c:pt>
                <c:pt idx="3394">
                  <c:v>0.8972662037037038</c:v>
                </c:pt>
                <c:pt idx="3395">
                  <c:v>0.95865462962962977</c:v>
                </c:pt>
                <c:pt idx="3396">
                  <c:v>1.020043055555556</c:v>
                </c:pt>
                <c:pt idx="3397">
                  <c:v>1.081431481481482</c:v>
                </c:pt>
                <c:pt idx="3398">
                  <c:v>1.1428199074074079</c:v>
                </c:pt>
                <c:pt idx="3399">
                  <c:v>1.204208333333334</c:v>
                </c:pt>
                <c:pt idx="3400">
                  <c:v>1.2655967592592601</c:v>
                </c:pt>
                <c:pt idx="3401">
                  <c:v>1.326985185185185</c:v>
                </c:pt>
                <c:pt idx="3402">
                  <c:v>1.3883736111111109</c:v>
                </c:pt>
                <c:pt idx="3403">
                  <c:v>1.449762037037037</c:v>
                </c:pt>
                <c:pt idx="3404">
                  <c:v>1.5111504629629631</c:v>
                </c:pt>
                <c:pt idx="3405">
                  <c:v>1.5725388888888889</c:v>
                </c:pt>
                <c:pt idx="3406">
                  <c:v>1.633927314814815</c:v>
                </c:pt>
                <c:pt idx="3407">
                  <c:v>1.6953157407407411</c:v>
                </c:pt>
                <c:pt idx="3408">
                  <c:v>1.756704166666667</c:v>
                </c:pt>
                <c:pt idx="3409">
                  <c:v>1.818092592592593</c:v>
                </c:pt>
                <c:pt idx="3410">
                  <c:v>1.8794810185185189</c:v>
                </c:pt>
                <c:pt idx="3411">
                  <c:v>1.940869444444445</c:v>
                </c:pt>
                <c:pt idx="3412">
                  <c:v>2.0022578703703711</c:v>
                </c:pt>
                <c:pt idx="3413">
                  <c:v>2.0636462962962971</c:v>
                </c:pt>
                <c:pt idx="3414">
                  <c:v>2.1250347222222219</c:v>
                </c:pt>
                <c:pt idx="3415">
                  <c:v>2.186423148148148</c:v>
                </c:pt>
                <c:pt idx="3416">
                  <c:v>2.2478115740740749</c:v>
                </c:pt>
                <c:pt idx="3417">
                  <c:v>2.3092000000000001</c:v>
                </c:pt>
                <c:pt idx="3418">
                  <c:v>9.3866000000000005E-2</c:v>
                </c:pt>
                <c:pt idx="3419">
                  <c:v>9.3866000000000005E-2</c:v>
                </c:pt>
                <c:pt idx="3420">
                  <c:v>9.3866000000000005E-2</c:v>
                </c:pt>
                <c:pt idx="3421">
                  <c:v>9.3866000000000005E-2</c:v>
                </c:pt>
                <c:pt idx="3422">
                  <c:v>0.101892</c:v>
                </c:pt>
                <c:pt idx="3423">
                  <c:v>9.7878999999999994E-2</c:v>
                </c:pt>
                <c:pt idx="3424">
                  <c:v>9.3866000000000005E-2</c:v>
                </c:pt>
                <c:pt idx="3425">
                  <c:v>9.3866000000000005E-2</c:v>
                </c:pt>
                <c:pt idx="3426">
                  <c:v>9.3866000000000005E-2</c:v>
                </c:pt>
                <c:pt idx="3427">
                  <c:v>9.3866000000000005E-2</c:v>
                </c:pt>
                <c:pt idx="3428">
                  <c:v>9.3866000000000005E-2</c:v>
                </c:pt>
                <c:pt idx="3429">
                  <c:v>9.3866000000000005E-2</c:v>
                </c:pt>
                <c:pt idx="3430">
                  <c:v>9.3866000000000005E-2</c:v>
                </c:pt>
                <c:pt idx="3431">
                  <c:v>9.3866000000000005E-2</c:v>
                </c:pt>
                <c:pt idx="3432">
                  <c:v>9.3866000000000005E-2</c:v>
                </c:pt>
                <c:pt idx="3433">
                  <c:v>9.3866000000000005E-2</c:v>
                </c:pt>
                <c:pt idx="3434">
                  <c:v>9.3866000000000005E-2</c:v>
                </c:pt>
                <c:pt idx="3435">
                  <c:v>9.3866000000000005E-2</c:v>
                </c:pt>
                <c:pt idx="3436">
                  <c:v>9.3866000000000005E-2</c:v>
                </c:pt>
                <c:pt idx="3437">
                  <c:v>9.3866000000000005E-2</c:v>
                </c:pt>
                <c:pt idx="3438">
                  <c:v>9.3866000000000005E-2</c:v>
                </c:pt>
                <c:pt idx="3439">
                  <c:v>9.3866000000000005E-2</c:v>
                </c:pt>
                <c:pt idx="3440">
                  <c:v>9.3866000000000005E-2</c:v>
                </c:pt>
                <c:pt idx="3441">
                  <c:v>9.3866000000000005E-2</c:v>
                </c:pt>
                <c:pt idx="3442">
                  <c:v>9.3866000000000005E-2</c:v>
                </c:pt>
                <c:pt idx="3443">
                  <c:v>0.101892</c:v>
                </c:pt>
                <c:pt idx="3444">
                  <c:v>9.3866000000000005E-2</c:v>
                </c:pt>
                <c:pt idx="3445">
                  <c:v>9.3866000000000005E-2</c:v>
                </c:pt>
                <c:pt idx="3446">
                  <c:v>9.7878999999999994E-2</c:v>
                </c:pt>
                <c:pt idx="3447">
                  <c:v>0.101892</c:v>
                </c:pt>
                <c:pt idx="3448">
                  <c:v>0.101892</c:v>
                </c:pt>
                <c:pt idx="3449">
                  <c:v>0.101892</c:v>
                </c:pt>
                <c:pt idx="3450">
                  <c:v>0.101892</c:v>
                </c:pt>
                <c:pt idx="3451">
                  <c:v>0.101892</c:v>
                </c:pt>
                <c:pt idx="3452">
                  <c:v>9.3866000000000005E-2</c:v>
                </c:pt>
                <c:pt idx="3453">
                  <c:v>9.3866000000000005E-2</c:v>
                </c:pt>
                <c:pt idx="3454">
                  <c:v>0.101892</c:v>
                </c:pt>
                <c:pt idx="3455">
                  <c:v>9.3866000000000005E-2</c:v>
                </c:pt>
                <c:pt idx="3456">
                  <c:v>0.101892</c:v>
                </c:pt>
                <c:pt idx="3457">
                  <c:v>9.3866000000000005E-2</c:v>
                </c:pt>
                <c:pt idx="3458">
                  <c:v>9.5872499999999999E-2</c:v>
                </c:pt>
                <c:pt idx="3459">
                  <c:v>9.7878999999999994E-2</c:v>
                </c:pt>
                <c:pt idx="3460">
                  <c:v>9.3866000000000005E-2</c:v>
                </c:pt>
                <c:pt idx="3461">
                  <c:v>9.3866000000000005E-2</c:v>
                </c:pt>
                <c:pt idx="3462">
                  <c:v>9.3866000000000005E-2</c:v>
                </c:pt>
                <c:pt idx="3463">
                  <c:v>9.3866000000000005E-2</c:v>
                </c:pt>
                <c:pt idx="3464">
                  <c:v>0.101892</c:v>
                </c:pt>
                <c:pt idx="3465">
                  <c:v>9.3866000000000005E-2</c:v>
                </c:pt>
                <c:pt idx="3466">
                  <c:v>9.3866000000000005E-2</c:v>
                </c:pt>
                <c:pt idx="3467">
                  <c:v>0.101892</c:v>
                </c:pt>
                <c:pt idx="3468">
                  <c:v>9.3866000000000005E-2</c:v>
                </c:pt>
                <c:pt idx="3469">
                  <c:v>9.3866000000000005E-2</c:v>
                </c:pt>
                <c:pt idx="3470">
                  <c:v>9.3866000000000005E-2</c:v>
                </c:pt>
                <c:pt idx="3471">
                  <c:v>9.3866000000000005E-2</c:v>
                </c:pt>
                <c:pt idx="3472">
                  <c:v>9.654133333333334E-2</c:v>
                </c:pt>
                <c:pt idx="3473">
                  <c:v>9.9216666666666661E-2</c:v>
                </c:pt>
                <c:pt idx="3474">
                  <c:v>0.101892</c:v>
                </c:pt>
                <c:pt idx="3475">
                  <c:v>0.101892</c:v>
                </c:pt>
                <c:pt idx="3476">
                  <c:v>9.3866000000000005E-2</c:v>
                </c:pt>
                <c:pt idx="3477">
                  <c:v>0.101892</c:v>
                </c:pt>
                <c:pt idx="3478">
                  <c:v>0.54335299999999997</c:v>
                </c:pt>
                <c:pt idx="3479">
                  <c:v>9.3866000000000005E-2</c:v>
                </c:pt>
                <c:pt idx="3480">
                  <c:v>9.3866000000000005E-2</c:v>
                </c:pt>
                <c:pt idx="3481">
                  <c:v>0.101892</c:v>
                </c:pt>
                <c:pt idx="3482">
                  <c:v>9.7878999999999994E-2</c:v>
                </c:pt>
                <c:pt idx="3483">
                  <c:v>9.3866000000000005E-2</c:v>
                </c:pt>
                <c:pt idx="3484">
                  <c:v>0.101892</c:v>
                </c:pt>
                <c:pt idx="3485">
                  <c:v>9.3866000000000005E-2</c:v>
                </c:pt>
                <c:pt idx="3486">
                  <c:v>9.3866000000000005E-2</c:v>
                </c:pt>
                <c:pt idx="3487">
                  <c:v>9.3866000000000005E-2</c:v>
                </c:pt>
                <c:pt idx="3488">
                  <c:v>9.3866000000000005E-2</c:v>
                </c:pt>
                <c:pt idx="3489">
                  <c:v>9.3866000000000005E-2</c:v>
                </c:pt>
                <c:pt idx="3490">
                  <c:v>9.3866000000000005E-2</c:v>
                </c:pt>
                <c:pt idx="3491">
                  <c:v>9.3866000000000005E-2</c:v>
                </c:pt>
                <c:pt idx="3492">
                  <c:v>9.3866000000000005E-2</c:v>
                </c:pt>
                <c:pt idx="3493">
                  <c:v>9.3866000000000005E-2</c:v>
                </c:pt>
                <c:pt idx="3494">
                  <c:v>9.3866000000000005E-2</c:v>
                </c:pt>
                <c:pt idx="3495">
                  <c:v>9.3866000000000005E-2</c:v>
                </c:pt>
                <c:pt idx="3496">
                  <c:v>9.3866000000000005E-2</c:v>
                </c:pt>
                <c:pt idx="3497">
                  <c:v>9.3866000000000005E-2</c:v>
                </c:pt>
                <c:pt idx="3498">
                  <c:v>9.3866000000000005E-2</c:v>
                </c:pt>
                <c:pt idx="3499">
                  <c:v>9.3866000000000005E-2</c:v>
                </c:pt>
                <c:pt idx="3500">
                  <c:v>9.3866000000000005E-2</c:v>
                </c:pt>
                <c:pt idx="3501">
                  <c:v>9.3866000000000005E-2</c:v>
                </c:pt>
                <c:pt idx="3502">
                  <c:v>9.3866000000000005E-2</c:v>
                </c:pt>
                <c:pt idx="3503">
                  <c:v>9.3866000000000005E-2</c:v>
                </c:pt>
                <c:pt idx="3504">
                  <c:v>0.101892</c:v>
                </c:pt>
                <c:pt idx="3505">
                  <c:v>0.109919</c:v>
                </c:pt>
                <c:pt idx="3506">
                  <c:v>0.206238</c:v>
                </c:pt>
                <c:pt idx="3507">
                  <c:v>1.3540399999999999</c:v>
                </c:pt>
                <c:pt idx="3508">
                  <c:v>9.3866000000000005E-2</c:v>
                </c:pt>
                <c:pt idx="3509">
                  <c:v>9.3866000000000005E-2</c:v>
                </c:pt>
                <c:pt idx="3510">
                  <c:v>1.10521</c:v>
                </c:pt>
                <c:pt idx="3511">
                  <c:v>3.9626700000000001</c:v>
                </c:pt>
                <c:pt idx="3512">
                  <c:v>1.7312799999999999</c:v>
                </c:pt>
                <c:pt idx="3513">
                  <c:v>1.15337</c:v>
                </c:pt>
                <c:pt idx="3514">
                  <c:v>0.17413100000000001</c:v>
                </c:pt>
                <c:pt idx="3515">
                  <c:v>0.13399849999999999</c:v>
                </c:pt>
                <c:pt idx="3516">
                  <c:v>9.3866000000000005E-2</c:v>
                </c:pt>
                <c:pt idx="3517">
                  <c:v>1.7072099999999999</c:v>
                </c:pt>
                <c:pt idx="3518">
                  <c:v>9.3866000000000005E-2</c:v>
                </c:pt>
                <c:pt idx="3519">
                  <c:v>9.3866000000000005E-2</c:v>
                </c:pt>
                <c:pt idx="3520">
                  <c:v>9.3866000000000005E-2</c:v>
                </c:pt>
                <c:pt idx="3521">
                  <c:v>9.3866000000000005E-2</c:v>
                </c:pt>
                <c:pt idx="3522">
                  <c:v>9.3866000000000005E-2</c:v>
                </c:pt>
                <c:pt idx="3523">
                  <c:v>9.3866000000000005E-2</c:v>
                </c:pt>
                <c:pt idx="3524">
                  <c:v>9.3866000000000005E-2</c:v>
                </c:pt>
                <c:pt idx="3525">
                  <c:v>0.101892</c:v>
                </c:pt>
                <c:pt idx="3526">
                  <c:v>9.3866000000000005E-2</c:v>
                </c:pt>
                <c:pt idx="3527">
                  <c:v>9.3866000000000005E-2</c:v>
                </c:pt>
                <c:pt idx="3528">
                  <c:v>12.575200000000001</c:v>
                </c:pt>
                <c:pt idx="3529">
                  <c:v>7.1732899999999997</c:v>
                </c:pt>
                <c:pt idx="3530">
                  <c:v>4.1874099999999999</c:v>
                </c:pt>
                <c:pt idx="3531">
                  <c:v>4.6449299999999996</c:v>
                </c:pt>
                <c:pt idx="3532">
                  <c:v>1.8837900000000001</c:v>
                </c:pt>
                <c:pt idx="3533">
                  <c:v>7.7833100000000002</c:v>
                </c:pt>
                <c:pt idx="3534">
                  <c:v>0.101892</c:v>
                </c:pt>
                <c:pt idx="3535">
                  <c:v>0.101892</c:v>
                </c:pt>
                <c:pt idx="3536">
                  <c:v>0.101892</c:v>
                </c:pt>
                <c:pt idx="3537">
                  <c:v>0.101892</c:v>
                </c:pt>
                <c:pt idx="3538">
                  <c:v>0.101892</c:v>
                </c:pt>
                <c:pt idx="3539">
                  <c:v>9.3866000000000005E-2</c:v>
                </c:pt>
                <c:pt idx="3540">
                  <c:v>9.3866000000000005E-2</c:v>
                </c:pt>
                <c:pt idx="3541">
                  <c:v>9.3866000000000005E-2</c:v>
                </c:pt>
                <c:pt idx="3542">
                  <c:v>9.3866000000000005E-2</c:v>
                </c:pt>
                <c:pt idx="3543">
                  <c:v>28.395499999999998</c:v>
                </c:pt>
                <c:pt idx="3544">
                  <c:v>26.340699999999998</c:v>
                </c:pt>
                <c:pt idx="3545">
                  <c:v>17.7362</c:v>
                </c:pt>
                <c:pt idx="3546">
                  <c:v>9.3866000000000005E-2</c:v>
                </c:pt>
                <c:pt idx="3547">
                  <c:v>0.101892</c:v>
                </c:pt>
                <c:pt idx="3548">
                  <c:v>0.101892</c:v>
                </c:pt>
                <c:pt idx="3549">
                  <c:v>6.0696460000000014</c:v>
                </c:pt>
                <c:pt idx="3550">
                  <c:v>12.0374</c:v>
                </c:pt>
                <c:pt idx="3551">
                  <c:v>1.0891599999999999</c:v>
                </c:pt>
                <c:pt idx="3552">
                  <c:v>9.3866000000000005E-2</c:v>
                </c:pt>
                <c:pt idx="3553">
                  <c:v>0.101892</c:v>
                </c:pt>
                <c:pt idx="3554">
                  <c:v>9.3866000000000005E-2</c:v>
                </c:pt>
                <c:pt idx="3555">
                  <c:v>0.101892</c:v>
                </c:pt>
                <c:pt idx="3556">
                  <c:v>0.101892</c:v>
                </c:pt>
                <c:pt idx="3557">
                  <c:v>9.3866000000000005E-2</c:v>
                </c:pt>
                <c:pt idx="3558">
                  <c:v>9.3866000000000005E-2</c:v>
                </c:pt>
                <c:pt idx="3559">
                  <c:v>0.101892</c:v>
                </c:pt>
                <c:pt idx="3560">
                  <c:v>0.101892</c:v>
                </c:pt>
                <c:pt idx="3561">
                  <c:v>0.101892</c:v>
                </c:pt>
                <c:pt idx="3562">
                  <c:v>9.3866000000000005E-2</c:v>
                </c:pt>
                <c:pt idx="3563">
                  <c:v>0.101892</c:v>
                </c:pt>
                <c:pt idx="3564">
                  <c:v>9.3866000000000005E-2</c:v>
                </c:pt>
                <c:pt idx="3565">
                  <c:v>9.3866000000000005E-2</c:v>
                </c:pt>
                <c:pt idx="3566">
                  <c:v>36.582599999999999</c:v>
                </c:pt>
                <c:pt idx="3567">
                  <c:v>1.3599999999999999E-2</c:v>
                </c:pt>
                <c:pt idx="3568">
                  <c:v>23.9328</c:v>
                </c:pt>
                <c:pt idx="3569">
                  <c:v>12.017346249999999</c:v>
                </c:pt>
                <c:pt idx="3570">
                  <c:v>0.1018925</c:v>
                </c:pt>
                <c:pt idx="3571">
                  <c:v>9.3866000000000005E-2</c:v>
                </c:pt>
                <c:pt idx="3572">
                  <c:v>9.3866000000000005E-2</c:v>
                </c:pt>
                <c:pt idx="3573">
                  <c:v>0.101892</c:v>
                </c:pt>
                <c:pt idx="3574">
                  <c:v>9.3866000000000005E-2</c:v>
                </c:pt>
                <c:pt idx="3575">
                  <c:v>9.3866000000000005E-2</c:v>
                </c:pt>
                <c:pt idx="3576">
                  <c:v>9.3866000000000005E-2</c:v>
                </c:pt>
                <c:pt idx="3577">
                  <c:v>9.3866000000000005E-2</c:v>
                </c:pt>
                <c:pt idx="3578">
                  <c:v>9.4046800000000008</c:v>
                </c:pt>
                <c:pt idx="3579">
                  <c:v>3.2322500000000001</c:v>
                </c:pt>
                <c:pt idx="3580">
                  <c:v>13.891500000000001</c:v>
                </c:pt>
                <c:pt idx="3581">
                  <c:v>1.4503600000000001</c:v>
                </c:pt>
                <c:pt idx="3582">
                  <c:v>10.592599999999999</c:v>
                </c:pt>
                <c:pt idx="3583">
                  <c:v>9.5732400000000002</c:v>
                </c:pt>
                <c:pt idx="3584">
                  <c:v>13.9557</c:v>
                </c:pt>
                <c:pt idx="3585">
                  <c:v>10.5444</c:v>
                </c:pt>
                <c:pt idx="3586">
                  <c:v>8.4298633333333335</c:v>
                </c:pt>
                <c:pt idx="3587">
                  <c:v>6.3153266666666674</c:v>
                </c:pt>
                <c:pt idx="3588">
                  <c:v>4.2007899999999996</c:v>
                </c:pt>
                <c:pt idx="3589">
                  <c:v>9.3866000000000005E-2</c:v>
                </c:pt>
                <c:pt idx="3590">
                  <c:v>0.101892</c:v>
                </c:pt>
                <c:pt idx="3591">
                  <c:v>9.7878999999999994E-2</c:v>
                </c:pt>
                <c:pt idx="3592">
                  <c:v>9.3866000000000005E-2</c:v>
                </c:pt>
                <c:pt idx="3593">
                  <c:v>9.3866000000000005E-2</c:v>
                </c:pt>
                <c:pt idx="3594">
                  <c:v>9.3866000000000005E-2</c:v>
                </c:pt>
                <c:pt idx="3595">
                  <c:v>9.3866000000000005E-2</c:v>
                </c:pt>
                <c:pt idx="3596">
                  <c:v>9.3866000000000005E-2</c:v>
                </c:pt>
                <c:pt idx="3597">
                  <c:v>15.689482999999999</c:v>
                </c:pt>
                <c:pt idx="3598">
                  <c:v>31.2851</c:v>
                </c:pt>
                <c:pt idx="3599">
                  <c:v>34.9131</c:v>
                </c:pt>
                <c:pt idx="3600">
                  <c:v>34.174599999999998</c:v>
                </c:pt>
                <c:pt idx="3601">
                  <c:v>0.101892</c:v>
                </c:pt>
                <c:pt idx="3602">
                  <c:v>0.101892</c:v>
                </c:pt>
                <c:pt idx="3603">
                  <c:v>9.3866000000000005E-2</c:v>
                </c:pt>
                <c:pt idx="3604">
                  <c:v>0.14001849999999999</c:v>
                </c:pt>
                <c:pt idx="3605">
                  <c:v>0.186171</c:v>
                </c:pt>
                <c:pt idx="3606">
                  <c:v>5.19876</c:v>
                </c:pt>
                <c:pt idx="3607">
                  <c:v>3.1439599999999999</c:v>
                </c:pt>
                <c:pt idx="3608">
                  <c:v>1.779444</c:v>
                </c:pt>
                <c:pt idx="3609">
                  <c:v>0.41492800000000002</c:v>
                </c:pt>
                <c:pt idx="3610">
                  <c:v>6.3224799999999997</c:v>
                </c:pt>
                <c:pt idx="3611">
                  <c:v>4.5705999999999997E-2</c:v>
                </c:pt>
                <c:pt idx="3612">
                  <c:v>6.8843399999999999</c:v>
                </c:pt>
                <c:pt idx="3613">
                  <c:v>6.9084199999999996</c:v>
                </c:pt>
                <c:pt idx="3614">
                  <c:v>1.7312799999999999</c:v>
                </c:pt>
                <c:pt idx="3615">
                  <c:v>4.2957599999999996</c:v>
                </c:pt>
                <c:pt idx="3616">
                  <c:v>6.8602400000000001</c:v>
                </c:pt>
                <c:pt idx="3617">
                  <c:v>9.4247200000000007</c:v>
                </c:pt>
                <c:pt idx="3618">
                  <c:v>11.9892</c:v>
                </c:pt>
                <c:pt idx="3619">
                  <c:v>0.125972</c:v>
                </c:pt>
                <c:pt idx="3620">
                  <c:v>7.1813200000000004</c:v>
                </c:pt>
                <c:pt idx="3621">
                  <c:v>1.948</c:v>
                </c:pt>
                <c:pt idx="3622">
                  <c:v>5.0864000000000003</c:v>
                </c:pt>
                <c:pt idx="3623">
                  <c:v>8.2248000000000001</c:v>
                </c:pt>
                <c:pt idx="3624">
                  <c:v>11.363200000000001</c:v>
                </c:pt>
                <c:pt idx="3625">
                  <c:v>9.2601999999999993</c:v>
                </c:pt>
                <c:pt idx="3626">
                  <c:v>12.6073</c:v>
                </c:pt>
                <c:pt idx="3627">
                  <c:v>12.2942</c:v>
                </c:pt>
                <c:pt idx="3628">
                  <c:v>8.2729300000000006</c:v>
                </c:pt>
                <c:pt idx="3629">
                  <c:v>6.8763100000000001</c:v>
                </c:pt>
                <c:pt idx="3630">
                  <c:v>2.4617</c:v>
                </c:pt>
                <c:pt idx="3631">
                  <c:v>9.3866000000000005E-2</c:v>
                </c:pt>
                <c:pt idx="3632">
                  <c:v>9.3866000000000005E-2</c:v>
                </c:pt>
                <c:pt idx="3633">
                  <c:v>0.101892</c:v>
                </c:pt>
                <c:pt idx="3634">
                  <c:v>4.3479400000000004</c:v>
                </c:pt>
                <c:pt idx="3635">
                  <c:v>15.9062</c:v>
                </c:pt>
                <c:pt idx="3636">
                  <c:v>11.315</c:v>
                </c:pt>
                <c:pt idx="3637">
                  <c:v>8.2568800000000007</c:v>
                </c:pt>
                <c:pt idx="3638">
                  <c:v>5.9693100000000001</c:v>
                </c:pt>
                <c:pt idx="3639">
                  <c:v>2.9673799999999999</c:v>
                </c:pt>
                <c:pt idx="3640">
                  <c:v>1.40219</c:v>
                </c:pt>
                <c:pt idx="3641">
                  <c:v>9.3866000000000005E-2</c:v>
                </c:pt>
                <c:pt idx="3642">
                  <c:v>9.3866000000000005E-2</c:v>
                </c:pt>
                <c:pt idx="3643">
                  <c:v>9.3866000000000005E-2</c:v>
                </c:pt>
                <c:pt idx="3644">
                  <c:v>9.3866000000000005E-2</c:v>
                </c:pt>
                <c:pt idx="3645">
                  <c:v>0.101892</c:v>
                </c:pt>
                <c:pt idx="3646">
                  <c:v>0.101892</c:v>
                </c:pt>
                <c:pt idx="3647">
                  <c:v>0.101892</c:v>
                </c:pt>
                <c:pt idx="3648">
                  <c:v>9.7878999999999994E-2</c:v>
                </c:pt>
                <c:pt idx="3649">
                  <c:v>0.238344</c:v>
                </c:pt>
                <c:pt idx="3650">
                  <c:v>18.6754</c:v>
                </c:pt>
                <c:pt idx="3651">
                  <c:v>1.90787</c:v>
                </c:pt>
                <c:pt idx="3652">
                  <c:v>5.0703300000000002</c:v>
                </c:pt>
                <c:pt idx="3653">
                  <c:v>6.9786000000000001E-2</c:v>
                </c:pt>
                <c:pt idx="3654">
                  <c:v>0.62361800000000012</c:v>
                </c:pt>
                <c:pt idx="3655">
                  <c:v>1.1774500000000001</c:v>
                </c:pt>
                <c:pt idx="3656">
                  <c:v>0.11794499999999999</c:v>
                </c:pt>
                <c:pt idx="3657">
                  <c:v>0.33064900000000003</c:v>
                </c:pt>
                <c:pt idx="3658">
                  <c:v>0.54335299999999997</c:v>
                </c:pt>
                <c:pt idx="3659">
                  <c:v>0.6530488333333333</c:v>
                </c:pt>
                <c:pt idx="3660">
                  <c:v>0.76274466666666663</c:v>
                </c:pt>
                <c:pt idx="3661">
                  <c:v>0.87244049999999995</c:v>
                </c:pt>
                <c:pt idx="3662">
                  <c:v>9.3866000000000005E-2</c:v>
                </c:pt>
                <c:pt idx="3663">
                  <c:v>9.3866000000000005E-2</c:v>
                </c:pt>
                <c:pt idx="3664">
                  <c:v>9.3866000000000005E-2</c:v>
                </c:pt>
                <c:pt idx="3665">
                  <c:v>14.357100000000001</c:v>
                </c:pt>
                <c:pt idx="3666">
                  <c:v>9.3866000000000005E-2</c:v>
                </c:pt>
                <c:pt idx="3667">
                  <c:v>3.1760700000000002</c:v>
                </c:pt>
                <c:pt idx="3668">
                  <c:v>3.0636899999999998</c:v>
                </c:pt>
                <c:pt idx="3669">
                  <c:v>2.6744050000000001</c:v>
                </c:pt>
                <c:pt idx="3670">
                  <c:v>2.28512</c:v>
                </c:pt>
                <c:pt idx="3671">
                  <c:v>9.3866000000000005E-2</c:v>
                </c:pt>
                <c:pt idx="3672">
                  <c:v>9.3866000000000005E-2</c:v>
                </c:pt>
                <c:pt idx="3673">
                  <c:v>9.3866000000000005E-2</c:v>
                </c:pt>
                <c:pt idx="3674">
                  <c:v>9.3866000000000005E-2</c:v>
                </c:pt>
                <c:pt idx="3675">
                  <c:v>0.47914099999999998</c:v>
                </c:pt>
                <c:pt idx="3676">
                  <c:v>9.3866000000000005E-2</c:v>
                </c:pt>
                <c:pt idx="3677">
                  <c:v>9.3866000000000005E-2</c:v>
                </c:pt>
                <c:pt idx="3678">
                  <c:v>0.101892</c:v>
                </c:pt>
                <c:pt idx="3679">
                  <c:v>9.3866000000000005E-2</c:v>
                </c:pt>
                <c:pt idx="3680">
                  <c:v>9.3866000000000005E-2</c:v>
                </c:pt>
                <c:pt idx="3681">
                  <c:v>9.3866000000000005E-2</c:v>
                </c:pt>
                <c:pt idx="3682">
                  <c:v>9.3866000000000005E-2</c:v>
                </c:pt>
                <c:pt idx="3683">
                  <c:v>9.3866000000000005E-2</c:v>
                </c:pt>
                <c:pt idx="3684">
                  <c:v>9.5872499999999999E-2</c:v>
                </c:pt>
                <c:pt idx="3685">
                  <c:v>9.7878999999999994E-2</c:v>
                </c:pt>
                <c:pt idx="3686">
                  <c:v>9.3866000000000005E-2</c:v>
                </c:pt>
                <c:pt idx="3687">
                  <c:v>9.3866000000000005E-2</c:v>
                </c:pt>
                <c:pt idx="3688">
                  <c:v>9.3866000000000005E-2</c:v>
                </c:pt>
                <c:pt idx="3689">
                  <c:v>23.1221</c:v>
                </c:pt>
                <c:pt idx="3690">
                  <c:v>26.212299999999999</c:v>
                </c:pt>
                <c:pt idx="3691">
                  <c:v>9.0434800000000006</c:v>
                </c:pt>
                <c:pt idx="3692">
                  <c:v>3.9064800000000002</c:v>
                </c:pt>
                <c:pt idx="3693">
                  <c:v>9.3866000000000005E-2</c:v>
                </c:pt>
                <c:pt idx="3694">
                  <c:v>9.3866000000000005E-2</c:v>
                </c:pt>
                <c:pt idx="3695">
                  <c:v>9.3866000000000005E-2</c:v>
                </c:pt>
                <c:pt idx="3696">
                  <c:v>0.101892</c:v>
                </c:pt>
                <c:pt idx="3697">
                  <c:v>0.101892</c:v>
                </c:pt>
                <c:pt idx="3698">
                  <c:v>9.3866000000000005E-2</c:v>
                </c:pt>
                <c:pt idx="3699">
                  <c:v>34.720500000000001</c:v>
                </c:pt>
                <c:pt idx="3700">
                  <c:v>17.367000000000001</c:v>
                </c:pt>
                <c:pt idx="3701">
                  <c:v>9.3866000000000005E-2</c:v>
                </c:pt>
                <c:pt idx="3702">
                  <c:v>0.101892</c:v>
                </c:pt>
                <c:pt idx="3703">
                  <c:v>9.3866000000000005E-2</c:v>
                </c:pt>
                <c:pt idx="3704">
                  <c:v>0.37479499999999999</c:v>
                </c:pt>
                <c:pt idx="3705">
                  <c:v>9.2923100000000005</c:v>
                </c:pt>
                <c:pt idx="3706">
                  <c:v>11.026</c:v>
                </c:pt>
                <c:pt idx="3707">
                  <c:v>15.4968</c:v>
                </c:pt>
                <c:pt idx="3708">
                  <c:v>15.7136</c:v>
                </c:pt>
                <c:pt idx="3709">
                  <c:v>9.3866000000000005E-2</c:v>
                </c:pt>
                <c:pt idx="3710">
                  <c:v>9.3866000000000005E-2</c:v>
                </c:pt>
                <c:pt idx="3711">
                  <c:v>9.3866000000000005E-2</c:v>
                </c:pt>
                <c:pt idx="3712">
                  <c:v>0.101892</c:v>
                </c:pt>
                <c:pt idx="3713">
                  <c:v>9.3866000000000005E-2</c:v>
                </c:pt>
                <c:pt idx="3714">
                  <c:v>9.3866000000000005E-2</c:v>
                </c:pt>
                <c:pt idx="3715">
                  <c:v>7.6468600000000002</c:v>
                </c:pt>
                <c:pt idx="3716">
                  <c:v>24.526700000000002</c:v>
                </c:pt>
                <c:pt idx="3717">
                  <c:v>9.3866000000000005E-2</c:v>
                </c:pt>
                <c:pt idx="3718">
                  <c:v>9.3866000000000005E-2</c:v>
                </c:pt>
                <c:pt idx="3719">
                  <c:v>9.3866000000000005E-2</c:v>
                </c:pt>
                <c:pt idx="3720">
                  <c:v>9.3866000000000005E-2</c:v>
                </c:pt>
                <c:pt idx="3721">
                  <c:v>9.3866000000000005E-2</c:v>
                </c:pt>
                <c:pt idx="3722">
                  <c:v>0.15005199999999999</c:v>
                </c:pt>
                <c:pt idx="3723">
                  <c:v>9.3866000000000005E-2</c:v>
                </c:pt>
                <c:pt idx="3724">
                  <c:v>9.3866000000000005E-2</c:v>
                </c:pt>
                <c:pt idx="3725">
                  <c:v>0.101892</c:v>
                </c:pt>
                <c:pt idx="3726">
                  <c:v>9.3866000000000005E-2</c:v>
                </c:pt>
                <c:pt idx="3727">
                  <c:v>0.109919</c:v>
                </c:pt>
                <c:pt idx="3728">
                  <c:v>35.049500000000002</c:v>
                </c:pt>
                <c:pt idx="3729">
                  <c:v>9.3866000000000005E-2</c:v>
                </c:pt>
                <c:pt idx="3730">
                  <c:v>9.3866000000000005E-2</c:v>
                </c:pt>
                <c:pt idx="3731">
                  <c:v>0.11794499999999999</c:v>
                </c:pt>
                <c:pt idx="3732">
                  <c:v>17.836572499999999</c:v>
                </c:pt>
                <c:pt idx="3733">
                  <c:v>35.555199999999999</c:v>
                </c:pt>
                <c:pt idx="3734">
                  <c:v>34.010099999999987</c:v>
                </c:pt>
                <c:pt idx="3735">
                  <c:v>36.405999999999999</c:v>
                </c:pt>
                <c:pt idx="3736">
                  <c:v>34.3994</c:v>
                </c:pt>
                <c:pt idx="3737">
                  <c:v>9.3866000000000005E-2</c:v>
                </c:pt>
                <c:pt idx="3738">
                  <c:v>0.101892</c:v>
                </c:pt>
                <c:pt idx="3739">
                  <c:v>9.3866000000000005E-2</c:v>
                </c:pt>
                <c:pt idx="3740">
                  <c:v>9.3866000000000005E-2</c:v>
                </c:pt>
                <c:pt idx="3741">
                  <c:v>9.3866000000000005E-2</c:v>
                </c:pt>
                <c:pt idx="3742">
                  <c:v>9.3866000000000005E-2</c:v>
                </c:pt>
                <c:pt idx="3743">
                  <c:v>9.3866000000000005E-2</c:v>
                </c:pt>
                <c:pt idx="3744">
                  <c:v>9.3866000000000005E-2</c:v>
                </c:pt>
                <c:pt idx="3745">
                  <c:v>9.3866000000000005E-2</c:v>
                </c:pt>
                <c:pt idx="3746">
                  <c:v>9.3866000000000005E-2</c:v>
                </c:pt>
                <c:pt idx="3747">
                  <c:v>9.3866000000000005E-2</c:v>
                </c:pt>
                <c:pt idx="3748">
                  <c:v>9.3866000000000005E-2</c:v>
                </c:pt>
                <c:pt idx="3749">
                  <c:v>9.3866000000000005E-2</c:v>
                </c:pt>
                <c:pt idx="3750">
                  <c:v>9.3866000000000005E-2</c:v>
                </c:pt>
                <c:pt idx="3751">
                  <c:v>0.101892</c:v>
                </c:pt>
                <c:pt idx="3752">
                  <c:v>4.68506</c:v>
                </c:pt>
                <c:pt idx="3753">
                  <c:v>5.9291799999999997</c:v>
                </c:pt>
                <c:pt idx="3754">
                  <c:v>5.2870499999999998</c:v>
                </c:pt>
                <c:pt idx="3755">
                  <c:v>3.8101600000000002</c:v>
                </c:pt>
                <c:pt idx="3756">
                  <c:v>2.1005042500000002</c:v>
                </c:pt>
                <c:pt idx="3757">
                  <c:v>0.39084849999999999</c:v>
                </c:pt>
                <c:pt idx="3758">
                  <c:v>0.33466299999999999</c:v>
                </c:pt>
                <c:pt idx="3759">
                  <c:v>0.2142645</c:v>
                </c:pt>
                <c:pt idx="3760">
                  <c:v>9.3866000000000005E-2</c:v>
                </c:pt>
                <c:pt idx="3761">
                  <c:v>9.3866000000000005E-2</c:v>
                </c:pt>
                <c:pt idx="3762">
                  <c:v>0.101892</c:v>
                </c:pt>
                <c:pt idx="3763">
                  <c:v>0.101892</c:v>
                </c:pt>
                <c:pt idx="3764">
                  <c:v>0.101892</c:v>
                </c:pt>
                <c:pt idx="3765">
                  <c:v>5.2709999999999999</c:v>
                </c:pt>
                <c:pt idx="3766">
                  <c:v>10.608700000000001</c:v>
                </c:pt>
                <c:pt idx="3767">
                  <c:v>6.7639575000000001</c:v>
                </c:pt>
                <c:pt idx="3768">
                  <c:v>2.9192149999999999</c:v>
                </c:pt>
                <c:pt idx="3769">
                  <c:v>1.24969</c:v>
                </c:pt>
                <c:pt idx="3770">
                  <c:v>1.2818000000000001</c:v>
                </c:pt>
                <c:pt idx="3771">
                  <c:v>12.519</c:v>
                </c:pt>
                <c:pt idx="3772">
                  <c:v>9.1558499999999992</c:v>
                </c:pt>
                <c:pt idx="3773">
                  <c:v>4.6047900000000004</c:v>
                </c:pt>
                <c:pt idx="3774">
                  <c:v>6.94855</c:v>
                </c:pt>
                <c:pt idx="3775">
                  <c:v>5.0542800000000003</c:v>
                </c:pt>
                <c:pt idx="3776">
                  <c:v>3.7860800000000001</c:v>
                </c:pt>
                <c:pt idx="3777">
                  <c:v>11.1304</c:v>
                </c:pt>
                <c:pt idx="3778">
                  <c:v>6.7398600000000002</c:v>
                </c:pt>
                <c:pt idx="3779">
                  <c:v>6.6034100000000002</c:v>
                </c:pt>
                <c:pt idx="3780">
                  <c:v>3.8262200000000002</c:v>
                </c:pt>
                <c:pt idx="3781">
                  <c:v>1.3599999999999999E-2</c:v>
                </c:pt>
                <c:pt idx="3782">
                  <c:v>4.2997800000000002</c:v>
                </c:pt>
                <c:pt idx="3783">
                  <c:v>3.9145099999999999</c:v>
                </c:pt>
                <c:pt idx="3784">
                  <c:v>4.0750400000000004</c:v>
                </c:pt>
                <c:pt idx="3785">
                  <c:v>3.8422700000000001</c:v>
                </c:pt>
                <c:pt idx="3786">
                  <c:v>3.0797500000000002</c:v>
                </c:pt>
                <c:pt idx="3787">
                  <c:v>3.5292300000000001</c:v>
                </c:pt>
                <c:pt idx="3788">
                  <c:v>3.07172</c:v>
                </c:pt>
                <c:pt idx="3789">
                  <c:v>3.9145099999999999</c:v>
                </c:pt>
                <c:pt idx="3790">
                  <c:v>4.2837300000000003</c:v>
                </c:pt>
                <c:pt idx="3791">
                  <c:v>4.0429300000000001</c:v>
                </c:pt>
                <c:pt idx="3792">
                  <c:v>2.9272399999999998</c:v>
                </c:pt>
                <c:pt idx="3793">
                  <c:v>4.0429300000000001</c:v>
                </c:pt>
                <c:pt idx="3794">
                  <c:v>3.4730500000000002</c:v>
                </c:pt>
                <c:pt idx="3795">
                  <c:v>3.4489700000000001</c:v>
                </c:pt>
                <c:pt idx="3796">
                  <c:v>3.0958000000000001</c:v>
                </c:pt>
                <c:pt idx="3797">
                  <c:v>4.0991200000000001</c:v>
                </c:pt>
                <c:pt idx="3798">
                  <c:v>3.7620100000000001</c:v>
                </c:pt>
                <c:pt idx="3799">
                  <c:v>3.8824000000000001</c:v>
                </c:pt>
                <c:pt idx="3800">
                  <c:v>3.9225400000000001</c:v>
                </c:pt>
                <c:pt idx="3801">
                  <c:v>3.7058200000000001</c:v>
                </c:pt>
                <c:pt idx="3802">
                  <c:v>3.9546399999999999</c:v>
                </c:pt>
                <c:pt idx="3803">
                  <c:v>3.8824000000000001</c:v>
                </c:pt>
                <c:pt idx="3804">
                  <c:v>3.1439599999999999</c:v>
                </c:pt>
                <c:pt idx="3805">
                  <c:v>4.2676800000000004</c:v>
                </c:pt>
                <c:pt idx="3806">
                  <c:v>5.3673200000000003</c:v>
                </c:pt>
                <c:pt idx="3807">
                  <c:v>5.5679800000000004</c:v>
                </c:pt>
                <c:pt idx="3808">
                  <c:v>6.0495700000000001</c:v>
                </c:pt>
                <c:pt idx="3809">
                  <c:v>7.5987</c:v>
                </c:pt>
                <c:pt idx="3810">
                  <c:v>7.5585699999999996</c:v>
                </c:pt>
                <c:pt idx="3811">
                  <c:v>10.014699999999999</c:v>
                </c:pt>
                <c:pt idx="3812">
                  <c:v>10.263500000000001</c:v>
                </c:pt>
                <c:pt idx="3813">
                  <c:v>10.5284</c:v>
                </c:pt>
                <c:pt idx="3814">
                  <c:v>10.303599999999999</c:v>
                </c:pt>
                <c:pt idx="3815">
                  <c:v>9.8060100000000006</c:v>
                </c:pt>
                <c:pt idx="3816">
                  <c:v>9.9825900000000001</c:v>
                </c:pt>
                <c:pt idx="3817">
                  <c:v>9.5892900000000001</c:v>
                </c:pt>
                <c:pt idx="3818">
                  <c:v>9.5973199999999999</c:v>
                </c:pt>
                <c:pt idx="3819">
                  <c:v>10.1271</c:v>
                </c:pt>
                <c:pt idx="3820">
                  <c:v>8.6903100000000002</c:v>
                </c:pt>
                <c:pt idx="3821">
                  <c:v>7.8996950000000004</c:v>
                </c:pt>
                <c:pt idx="3822">
                  <c:v>7.1090800000000014</c:v>
                </c:pt>
                <c:pt idx="3823">
                  <c:v>6.9325000000000001</c:v>
                </c:pt>
                <c:pt idx="3824">
                  <c:v>5.9211499999999999</c:v>
                </c:pt>
                <c:pt idx="3825">
                  <c:v>7.5746200000000004</c:v>
                </c:pt>
                <c:pt idx="3826">
                  <c:v>7.77529</c:v>
                </c:pt>
                <c:pt idx="3827">
                  <c:v>7.0288199999999996</c:v>
                </c:pt>
                <c:pt idx="3828">
                  <c:v>5.6803499999999998</c:v>
                </c:pt>
                <c:pt idx="3829">
                  <c:v>6.4067550000000004</c:v>
                </c:pt>
                <c:pt idx="3830">
                  <c:v>7.1331600000000002</c:v>
                </c:pt>
                <c:pt idx="3831">
                  <c:v>6.9967100000000002</c:v>
                </c:pt>
                <c:pt idx="3832">
                  <c:v>7.0529000000000002</c:v>
                </c:pt>
                <c:pt idx="3833">
                  <c:v>6.9645999999999999</c:v>
                </c:pt>
                <c:pt idx="3834">
                  <c:v>7.4462000000000002</c:v>
                </c:pt>
                <c:pt idx="3835">
                  <c:v>6.0014200000000004</c:v>
                </c:pt>
                <c:pt idx="3836">
                  <c:v>8.3853000000000009</c:v>
                </c:pt>
                <c:pt idx="3837">
                  <c:v>6.04155</c:v>
                </c:pt>
                <c:pt idx="3838">
                  <c:v>4.0991200000000001</c:v>
                </c:pt>
                <c:pt idx="3839">
                  <c:v>5.4395600000000002</c:v>
                </c:pt>
                <c:pt idx="3840">
                  <c:v>5.5037700000000003</c:v>
                </c:pt>
                <c:pt idx="3841">
                  <c:v>5.4074499999999999</c:v>
                </c:pt>
                <c:pt idx="3842">
                  <c:v>5.1474788888888892</c:v>
                </c:pt>
                <c:pt idx="3843">
                  <c:v>4.8875077777777776</c:v>
                </c:pt>
                <c:pt idx="3844">
                  <c:v>4.627536666666666</c:v>
                </c:pt>
                <c:pt idx="3845">
                  <c:v>4.3675655555555553</c:v>
                </c:pt>
                <c:pt idx="3846">
                  <c:v>4.1075944444444454</c:v>
                </c:pt>
                <c:pt idx="3847">
                  <c:v>3.847623333333333</c:v>
                </c:pt>
                <c:pt idx="3848">
                  <c:v>4.0188600000000001</c:v>
                </c:pt>
                <c:pt idx="3849">
                  <c:v>2.9994800000000001</c:v>
                </c:pt>
                <c:pt idx="3850">
                  <c:v>3.8904299999999998</c:v>
                </c:pt>
                <c:pt idx="3851">
                  <c:v>3.2402799999999998</c:v>
                </c:pt>
                <c:pt idx="3852">
                  <c:v>3.7519724999999999</c:v>
                </c:pt>
                <c:pt idx="3853">
                  <c:v>4.2636649999999996</c:v>
                </c:pt>
                <c:pt idx="3854">
                  <c:v>4.6047900000000004</c:v>
                </c:pt>
                <c:pt idx="3855">
                  <c:v>4.6930899999999998</c:v>
                </c:pt>
                <c:pt idx="3856">
                  <c:v>4.0830700000000002</c:v>
                </c:pt>
                <c:pt idx="3857">
                  <c:v>4.50847</c:v>
                </c:pt>
                <c:pt idx="3858">
                  <c:v>4.0910900000000003</c:v>
                </c:pt>
                <c:pt idx="3859">
                  <c:v>4.20547</c:v>
                </c:pt>
                <c:pt idx="3860">
                  <c:v>4.3198500000000006</c:v>
                </c:pt>
                <c:pt idx="3861">
                  <c:v>4.0589899999999997</c:v>
                </c:pt>
                <c:pt idx="3862">
                  <c:v>4.4522899999999996</c:v>
                </c:pt>
                <c:pt idx="3863">
                  <c:v>4.2596499999999997</c:v>
                </c:pt>
                <c:pt idx="3864">
                  <c:v>4.6529499999999997</c:v>
                </c:pt>
                <c:pt idx="3865">
                  <c:v>5.3271800000000002</c:v>
                </c:pt>
                <c:pt idx="3866">
                  <c:v>4.6609800000000003</c:v>
                </c:pt>
                <c:pt idx="3867">
                  <c:v>4.9900700000000002</c:v>
                </c:pt>
                <c:pt idx="3868">
                  <c:v>4.9258600000000001</c:v>
                </c:pt>
                <c:pt idx="3869">
                  <c:v>5.4931768000000014</c:v>
                </c:pt>
                <c:pt idx="3870">
                  <c:v>6.0604936</c:v>
                </c:pt>
                <c:pt idx="3871">
                  <c:v>6.6278104000000004</c:v>
                </c:pt>
                <c:pt idx="3872">
                  <c:v>7.1951271999999999</c:v>
                </c:pt>
                <c:pt idx="3873">
                  <c:v>7.7624440000000003</c:v>
                </c:pt>
                <c:pt idx="3874">
                  <c:v>11.395300000000001</c:v>
                </c:pt>
                <c:pt idx="3875">
                  <c:v>11.3872</c:v>
                </c:pt>
                <c:pt idx="3876">
                  <c:v>12.197900000000001</c:v>
                </c:pt>
                <c:pt idx="3877">
                  <c:v>7.1411899999999999</c:v>
                </c:pt>
                <c:pt idx="3878">
                  <c:v>7.2294799999999997</c:v>
                </c:pt>
                <c:pt idx="3879">
                  <c:v>5.9532574999999994</c:v>
                </c:pt>
                <c:pt idx="3880">
                  <c:v>4.6770350000000001</c:v>
                </c:pt>
                <c:pt idx="3881">
                  <c:v>4.5245300000000004</c:v>
                </c:pt>
                <c:pt idx="3882">
                  <c:v>3.42489</c:v>
                </c:pt>
                <c:pt idx="3883">
                  <c:v>9.3866000000000005E-2</c:v>
                </c:pt>
                <c:pt idx="3884">
                  <c:v>0.101892</c:v>
                </c:pt>
                <c:pt idx="3885">
                  <c:v>0.101892</c:v>
                </c:pt>
                <c:pt idx="3886">
                  <c:v>9.3866000000000005E-2</c:v>
                </c:pt>
                <c:pt idx="3887">
                  <c:v>9.3866000000000005E-2</c:v>
                </c:pt>
                <c:pt idx="3888">
                  <c:v>5.1265200000000002</c:v>
                </c:pt>
                <c:pt idx="3889">
                  <c:v>13.466100000000001</c:v>
                </c:pt>
                <c:pt idx="3890">
                  <c:v>2.59815</c:v>
                </c:pt>
                <c:pt idx="3891">
                  <c:v>8.4575399999999998</c:v>
                </c:pt>
                <c:pt idx="3892">
                  <c:v>4.3479400000000004</c:v>
                </c:pt>
                <c:pt idx="3893">
                  <c:v>0.101892</c:v>
                </c:pt>
                <c:pt idx="3894">
                  <c:v>0.101892</c:v>
                </c:pt>
                <c:pt idx="3895">
                  <c:v>0.109919</c:v>
                </c:pt>
                <c:pt idx="3896">
                  <c:v>0.101892</c:v>
                </c:pt>
                <c:pt idx="3897">
                  <c:v>0.101892</c:v>
                </c:pt>
                <c:pt idx="3898">
                  <c:v>22.415700000000001</c:v>
                </c:pt>
                <c:pt idx="3899">
                  <c:v>3.3767299999999998</c:v>
                </c:pt>
                <c:pt idx="3900">
                  <c:v>3.2563300000000002</c:v>
                </c:pt>
                <c:pt idx="3901">
                  <c:v>6.9645999999999999</c:v>
                </c:pt>
                <c:pt idx="3902">
                  <c:v>5.9051</c:v>
                </c:pt>
                <c:pt idx="3903">
                  <c:v>2.38144</c:v>
                </c:pt>
                <c:pt idx="3904">
                  <c:v>5.5358700000000001</c:v>
                </c:pt>
                <c:pt idx="3905">
                  <c:v>5.33521</c:v>
                </c:pt>
                <c:pt idx="3906">
                  <c:v>2.1486700000000001</c:v>
                </c:pt>
                <c:pt idx="3907">
                  <c:v>2.4911366666666672</c:v>
                </c:pt>
                <c:pt idx="3908">
                  <c:v>2.833603333333333</c:v>
                </c:pt>
                <c:pt idx="3909">
                  <c:v>3.1760700000000002</c:v>
                </c:pt>
                <c:pt idx="3910">
                  <c:v>0.44703399999999999</c:v>
                </c:pt>
                <c:pt idx="3911">
                  <c:v>1.8275999999999999</c:v>
                </c:pt>
                <c:pt idx="3912">
                  <c:v>6.5151199999999996</c:v>
                </c:pt>
                <c:pt idx="3913">
                  <c:v>4.4121600000000001</c:v>
                </c:pt>
                <c:pt idx="3914">
                  <c:v>4.9900700000000002</c:v>
                </c:pt>
                <c:pt idx="3915">
                  <c:v>1.4824600000000001</c:v>
                </c:pt>
                <c:pt idx="3916">
                  <c:v>2.5821000000000001</c:v>
                </c:pt>
                <c:pt idx="3917">
                  <c:v>4.7653299999999996</c:v>
                </c:pt>
                <c:pt idx="3918">
                  <c:v>2.9513199999999999</c:v>
                </c:pt>
                <c:pt idx="3919">
                  <c:v>5.3191600000000001</c:v>
                </c:pt>
                <c:pt idx="3920">
                  <c:v>4.3479400000000004</c:v>
                </c:pt>
                <c:pt idx="3921">
                  <c:v>3.4088400000000001</c:v>
                </c:pt>
                <c:pt idx="3922">
                  <c:v>2.8871099999999998</c:v>
                </c:pt>
                <c:pt idx="3923">
                  <c:v>2.904946666666667</c:v>
                </c:pt>
                <c:pt idx="3924">
                  <c:v>2.9227833333333342</c:v>
                </c:pt>
                <c:pt idx="3925">
                  <c:v>2.94062</c:v>
                </c:pt>
                <c:pt idx="3926">
                  <c:v>0.198211</c:v>
                </c:pt>
                <c:pt idx="3927">
                  <c:v>16.757005500000002</c:v>
                </c:pt>
                <c:pt idx="3928">
                  <c:v>33.315800000000003</c:v>
                </c:pt>
                <c:pt idx="3929">
                  <c:v>0.109919</c:v>
                </c:pt>
                <c:pt idx="3930">
                  <c:v>0.101892</c:v>
                </c:pt>
                <c:pt idx="3931">
                  <c:v>9.3866000000000005E-2</c:v>
                </c:pt>
                <c:pt idx="3932">
                  <c:v>0.101892</c:v>
                </c:pt>
                <c:pt idx="3933">
                  <c:v>9.3866000000000005E-2</c:v>
                </c:pt>
                <c:pt idx="3934">
                  <c:v>0.101892</c:v>
                </c:pt>
                <c:pt idx="3935">
                  <c:v>0.101892</c:v>
                </c:pt>
                <c:pt idx="3936">
                  <c:v>0.101892</c:v>
                </c:pt>
                <c:pt idx="3937">
                  <c:v>9.3866000000000005E-2</c:v>
                </c:pt>
                <c:pt idx="3938">
                  <c:v>10.115033</c:v>
                </c:pt>
                <c:pt idx="3939">
                  <c:v>20.136199999999999</c:v>
                </c:pt>
                <c:pt idx="3940">
                  <c:v>10.119046000000001</c:v>
                </c:pt>
                <c:pt idx="3941">
                  <c:v>0.101892</c:v>
                </c:pt>
                <c:pt idx="3942">
                  <c:v>0.101892</c:v>
                </c:pt>
                <c:pt idx="3943">
                  <c:v>9.3866000000000005E-2</c:v>
                </c:pt>
                <c:pt idx="3944">
                  <c:v>9.3866000000000005E-2</c:v>
                </c:pt>
                <c:pt idx="3945">
                  <c:v>9.3866000000000005E-2</c:v>
                </c:pt>
                <c:pt idx="3946">
                  <c:v>1.10521</c:v>
                </c:pt>
                <c:pt idx="3947">
                  <c:v>34.993400000000001</c:v>
                </c:pt>
                <c:pt idx="3948">
                  <c:v>0.101892</c:v>
                </c:pt>
                <c:pt idx="3949">
                  <c:v>9.3866000000000005E-2</c:v>
                </c:pt>
                <c:pt idx="3950">
                  <c:v>9.3866000000000005E-2</c:v>
                </c:pt>
                <c:pt idx="3951">
                  <c:v>9.3866000000000005E-2</c:v>
                </c:pt>
                <c:pt idx="3952">
                  <c:v>9.3866000000000005E-2</c:v>
                </c:pt>
                <c:pt idx="3953">
                  <c:v>9.3866000000000005E-2</c:v>
                </c:pt>
                <c:pt idx="3954">
                  <c:v>9.3866000000000005E-2</c:v>
                </c:pt>
                <c:pt idx="3955">
                  <c:v>0.109919</c:v>
                </c:pt>
                <c:pt idx="3956">
                  <c:v>0.14202500000000001</c:v>
                </c:pt>
                <c:pt idx="3957">
                  <c:v>0.14202500000000001</c:v>
                </c:pt>
                <c:pt idx="3958">
                  <c:v>9.3866000000000005E-2</c:v>
                </c:pt>
                <c:pt idx="3959">
                  <c:v>9.3866000000000005E-2</c:v>
                </c:pt>
                <c:pt idx="3960">
                  <c:v>35.169899999999998</c:v>
                </c:pt>
                <c:pt idx="3961">
                  <c:v>34.600099999999998</c:v>
                </c:pt>
                <c:pt idx="3962">
                  <c:v>34.993400000000001</c:v>
                </c:pt>
                <c:pt idx="3963">
                  <c:v>9.3866000000000005E-2</c:v>
                </c:pt>
                <c:pt idx="3964">
                  <c:v>9.3866000000000005E-2</c:v>
                </c:pt>
                <c:pt idx="3965">
                  <c:v>0.109919</c:v>
                </c:pt>
                <c:pt idx="3966">
                  <c:v>9.3866000000000005E-2</c:v>
                </c:pt>
                <c:pt idx="3967">
                  <c:v>9.3866000000000005E-2</c:v>
                </c:pt>
                <c:pt idx="3968">
                  <c:v>9.3866000000000005E-2</c:v>
                </c:pt>
                <c:pt idx="3969">
                  <c:v>9.3866000000000005E-2</c:v>
                </c:pt>
                <c:pt idx="3970">
                  <c:v>0.11593874999999999</c:v>
                </c:pt>
                <c:pt idx="3971">
                  <c:v>0.13801150000000001</c:v>
                </c:pt>
                <c:pt idx="3972">
                  <c:v>7.9879782500000012</c:v>
                </c:pt>
                <c:pt idx="3973">
                  <c:v>15.837944999999999</c:v>
                </c:pt>
                <c:pt idx="3974">
                  <c:v>12.162788750000001</c:v>
                </c:pt>
                <c:pt idx="3975">
                  <c:v>8.4876325000000001</c:v>
                </c:pt>
                <c:pt idx="3976">
                  <c:v>4.8124762500000013</c:v>
                </c:pt>
                <c:pt idx="3977">
                  <c:v>1.1373200000000001</c:v>
                </c:pt>
                <c:pt idx="3978">
                  <c:v>6.4549300000000001</c:v>
                </c:pt>
                <c:pt idx="3979">
                  <c:v>0.30255599999999999</c:v>
                </c:pt>
                <c:pt idx="3980">
                  <c:v>10.9779</c:v>
                </c:pt>
                <c:pt idx="3981">
                  <c:v>0.101892</c:v>
                </c:pt>
                <c:pt idx="3982">
                  <c:v>9.3866000000000005E-2</c:v>
                </c:pt>
                <c:pt idx="3983">
                  <c:v>9.3866000000000005E-2</c:v>
                </c:pt>
                <c:pt idx="3984">
                  <c:v>9.3866000000000005E-2</c:v>
                </c:pt>
                <c:pt idx="3985">
                  <c:v>0.101892</c:v>
                </c:pt>
                <c:pt idx="3986">
                  <c:v>9.3866000000000005E-2</c:v>
                </c:pt>
                <c:pt idx="3987">
                  <c:v>9.3866000000000005E-2</c:v>
                </c:pt>
                <c:pt idx="3988">
                  <c:v>9.3866000000000005E-2</c:v>
                </c:pt>
                <c:pt idx="3989">
                  <c:v>9.3866000000000005E-2</c:v>
                </c:pt>
                <c:pt idx="3990">
                  <c:v>9.3866000000000005E-2</c:v>
                </c:pt>
                <c:pt idx="3991">
                  <c:v>9.3866000000000005E-2</c:v>
                </c:pt>
                <c:pt idx="3992">
                  <c:v>9.3866000000000005E-2</c:v>
                </c:pt>
                <c:pt idx="3993">
                  <c:v>0.19018399999999999</c:v>
                </c:pt>
                <c:pt idx="3994">
                  <c:v>5.8087799999999996</c:v>
                </c:pt>
                <c:pt idx="3995">
                  <c:v>9.1317699999999995</c:v>
                </c:pt>
                <c:pt idx="3996">
                  <c:v>3.4730500000000002</c:v>
                </c:pt>
                <c:pt idx="3997">
                  <c:v>4.5705999999999997E-2</c:v>
                </c:pt>
                <c:pt idx="3998">
                  <c:v>5.9773399999999999</c:v>
                </c:pt>
                <c:pt idx="3999">
                  <c:v>11.9009</c:v>
                </c:pt>
                <c:pt idx="4000">
                  <c:v>4.2195200000000002</c:v>
                </c:pt>
                <c:pt idx="4001">
                  <c:v>9.60534</c:v>
                </c:pt>
                <c:pt idx="4002">
                  <c:v>5.9572700000000003</c:v>
                </c:pt>
                <c:pt idx="4003">
                  <c:v>2.3092000000000001</c:v>
                </c:pt>
                <c:pt idx="4004">
                  <c:v>5.9693100000000001</c:v>
                </c:pt>
                <c:pt idx="4005">
                  <c:v>9.3866000000000005E-2</c:v>
                </c:pt>
                <c:pt idx="4006">
                  <c:v>0.101892</c:v>
                </c:pt>
                <c:pt idx="4007">
                  <c:v>9.3866000000000005E-2</c:v>
                </c:pt>
                <c:pt idx="4008">
                  <c:v>9.3866000000000005E-2</c:v>
                </c:pt>
                <c:pt idx="4009">
                  <c:v>9.3866000000000005E-2</c:v>
                </c:pt>
                <c:pt idx="4010">
                  <c:v>9.3866000000000005E-2</c:v>
                </c:pt>
                <c:pt idx="4011">
                  <c:v>9.3866000000000005E-2</c:v>
                </c:pt>
                <c:pt idx="4012">
                  <c:v>9.3866000000000005E-2</c:v>
                </c:pt>
                <c:pt idx="4013">
                  <c:v>29.792200000000001</c:v>
                </c:pt>
                <c:pt idx="4014">
                  <c:v>23.475200000000001</c:v>
                </c:pt>
                <c:pt idx="4015">
                  <c:v>24.831700000000001</c:v>
                </c:pt>
                <c:pt idx="4016">
                  <c:v>18.394400000000001</c:v>
                </c:pt>
                <c:pt idx="4017">
                  <c:v>9.3866000000000005E-2</c:v>
                </c:pt>
                <c:pt idx="4018">
                  <c:v>9.3866000000000005E-2</c:v>
                </c:pt>
                <c:pt idx="4019">
                  <c:v>9.3866000000000005E-2</c:v>
                </c:pt>
                <c:pt idx="4020">
                  <c:v>9.3866000000000005E-2</c:v>
                </c:pt>
                <c:pt idx="4021">
                  <c:v>9.7878999999999994E-2</c:v>
                </c:pt>
                <c:pt idx="4022">
                  <c:v>0.101892</c:v>
                </c:pt>
                <c:pt idx="4023">
                  <c:v>9.3866000000000005E-2</c:v>
                </c:pt>
                <c:pt idx="4024">
                  <c:v>9.3866000000000005E-2</c:v>
                </c:pt>
                <c:pt idx="4025">
                  <c:v>0.166105</c:v>
                </c:pt>
                <c:pt idx="4026">
                  <c:v>6.0977139999999999</c:v>
                </c:pt>
                <c:pt idx="4027">
                  <c:v>0.101892</c:v>
                </c:pt>
                <c:pt idx="4028">
                  <c:v>9.7878999999999994E-2</c:v>
                </c:pt>
                <c:pt idx="4029">
                  <c:v>9.3866000000000005E-2</c:v>
                </c:pt>
                <c:pt idx="4030">
                  <c:v>9.3866000000000005E-2</c:v>
                </c:pt>
                <c:pt idx="4031">
                  <c:v>0.30656949999999999</c:v>
                </c:pt>
                <c:pt idx="4032">
                  <c:v>1.9479997499999999</c:v>
                </c:pt>
                <c:pt idx="4033">
                  <c:v>3.5894300000000001</c:v>
                </c:pt>
                <c:pt idx="4034">
                  <c:v>1.841648</c:v>
                </c:pt>
                <c:pt idx="4035">
                  <c:v>9.3866000000000005E-2</c:v>
                </c:pt>
                <c:pt idx="4036">
                  <c:v>9.5872499999999999E-2</c:v>
                </c:pt>
                <c:pt idx="4037">
                  <c:v>9.7878999999999994E-2</c:v>
                </c:pt>
                <c:pt idx="4038">
                  <c:v>9.3866000000000005E-2</c:v>
                </c:pt>
                <c:pt idx="4039">
                  <c:v>9.3866000000000005E-2</c:v>
                </c:pt>
                <c:pt idx="4040">
                  <c:v>9.3866000000000005E-2</c:v>
                </c:pt>
                <c:pt idx="4041">
                  <c:v>9.3866000000000005E-2</c:v>
                </c:pt>
                <c:pt idx="4042">
                  <c:v>9.3866000000000005E-2</c:v>
                </c:pt>
                <c:pt idx="4043">
                  <c:v>9.3866000000000005E-2</c:v>
                </c:pt>
                <c:pt idx="4044">
                  <c:v>9.3866000000000005E-2</c:v>
                </c:pt>
                <c:pt idx="4045">
                  <c:v>9.3866000000000005E-2</c:v>
                </c:pt>
                <c:pt idx="4046">
                  <c:v>34.969299999999997</c:v>
                </c:pt>
                <c:pt idx="4047">
                  <c:v>34.929099999999998</c:v>
                </c:pt>
                <c:pt idx="4048">
                  <c:v>36.020800000000001</c:v>
                </c:pt>
                <c:pt idx="4049">
                  <c:v>18.061346</c:v>
                </c:pt>
                <c:pt idx="4050">
                  <c:v>0.101892</c:v>
                </c:pt>
                <c:pt idx="4051">
                  <c:v>9.3866000000000005E-2</c:v>
                </c:pt>
                <c:pt idx="4052">
                  <c:v>9.3866000000000005E-2</c:v>
                </c:pt>
                <c:pt idx="4053">
                  <c:v>9.3866000000000005E-2</c:v>
                </c:pt>
                <c:pt idx="4054">
                  <c:v>9.3866000000000005E-2</c:v>
                </c:pt>
                <c:pt idx="4055">
                  <c:v>6.7077494999999994</c:v>
                </c:pt>
                <c:pt idx="4056">
                  <c:v>13.321633</c:v>
                </c:pt>
                <c:pt idx="4057">
                  <c:v>20.762266499999999</c:v>
                </c:pt>
                <c:pt idx="4058">
                  <c:v>28.2029</c:v>
                </c:pt>
                <c:pt idx="4059">
                  <c:v>24.221699999999998</c:v>
                </c:pt>
                <c:pt idx="4060">
                  <c:v>16.27540733333333</c:v>
                </c:pt>
                <c:pt idx="4061">
                  <c:v>8.3291146666666673</c:v>
                </c:pt>
                <c:pt idx="4062">
                  <c:v>0.382822</c:v>
                </c:pt>
                <c:pt idx="4063">
                  <c:v>32.2804</c:v>
                </c:pt>
                <c:pt idx="4064">
                  <c:v>0.101892</c:v>
                </c:pt>
                <c:pt idx="4065">
                  <c:v>9.3866000000000005E-2</c:v>
                </c:pt>
                <c:pt idx="4066">
                  <c:v>9.3866000000000005E-2</c:v>
                </c:pt>
                <c:pt idx="4067">
                  <c:v>9.3866000000000005E-2</c:v>
                </c:pt>
                <c:pt idx="4068">
                  <c:v>9.3866000000000005E-2</c:v>
                </c:pt>
                <c:pt idx="4069">
                  <c:v>17.3751</c:v>
                </c:pt>
                <c:pt idx="4070">
                  <c:v>17.142299999999999</c:v>
                </c:pt>
                <c:pt idx="4071">
                  <c:v>9.3866000000000005E-2</c:v>
                </c:pt>
                <c:pt idx="4072">
                  <c:v>0.101892</c:v>
                </c:pt>
                <c:pt idx="4073">
                  <c:v>9.3866000000000005E-2</c:v>
                </c:pt>
                <c:pt idx="4074">
                  <c:v>0.101892</c:v>
                </c:pt>
                <c:pt idx="4075">
                  <c:v>9.3866000000000005E-2</c:v>
                </c:pt>
                <c:pt idx="4076">
                  <c:v>35.723799999999997</c:v>
                </c:pt>
                <c:pt idx="4077">
                  <c:v>35.611400000000003</c:v>
                </c:pt>
                <c:pt idx="4078">
                  <c:v>17.415199999999999</c:v>
                </c:pt>
                <c:pt idx="4079">
                  <c:v>9.3866000000000005E-2</c:v>
                </c:pt>
                <c:pt idx="4080">
                  <c:v>0.35874200000000001</c:v>
                </c:pt>
                <c:pt idx="4081">
                  <c:v>18.025200000000002</c:v>
                </c:pt>
                <c:pt idx="4082">
                  <c:v>9.3866000000000005E-2</c:v>
                </c:pt>
                <c:pt idx="4083">
                  <c:v>5.9773399999999999</c:v>
                </c:pt>
                <c:pt idx="4084">
                  <c:v>9.3866000000000005E-2</c:v>
                </c:pt>
                <c:pt idx="4085">
                  <c:v>9.3866000000000005E-2</c:v>
                </c:pt>
                <c:pt idx="4086">
                  <c:v>9.3866000000000005E-2</c:v>
                </c:pt>
                <c:pt idx="4087">
                  <c:v>9.3866000000000005E-2</c:v>
                </c:pt>
                <c:pt idx="4088">
                  <c:v>9.7878999999999994E-2</c:v>
                </c:pt>
                <c:pt idx="4089">
                  <c:v>0.101892</c:v>
                </c:pt>
                <c:pt idx="4090">
                  <c:v>9.3866000000000005E-2</c:v>
                </c:pt>
                <c:pt idx="4091">
                  <c:v>9.3866000000000005E-2</c:v>
                </c:pt>
                <c:pt idx="4092">
                  <c:v>1.37009</c:v>
                </c:pt>
                <c:pt idx="4093">
                  <c:v>4.8455899999999996</c:v>
                </c:pt>
                <c:pt idx="4094">
                  <c:v>4.1111599999999999</c:v>
                </c:pt>
                <c:pt idx="4095">
                  <c:v>3.3767299999999998</c:v>
                </c:pt>
                <c:pt idx="4096">
                  <c:v>0.73599099999999995</c:v>
                </c:pt>
                <c:pt idx="4097">
                  <c:v>2.7024949999999999</c:v>
                </c:pt>
                <c:pt idx="4098">
                  <c:v>3.98942</c:v>
                </c:pt>
                <c:pt idx="4099">
                  <c:v>5.2763450000000001</c:v>
                </c:pt>
                <c:pt idx="4100">
                  <c:v>6.5632700000000002</c:v>
                </c:pt>
                <c:pt idx="4101">
                  <c:v>5.5840300000000003</c:v>
                </c:pt>
                <c:pt idx="4102">
                  <c:v>1.81155</c:v>
                </c:pt>
                <c:pt idx="4103">
                  <c:v>3.6496300000000002</c:v>
                </c:pt>
                <c:pt idx="4104">
                  <c:v>3.4891000000000001</c:v>
                </c:pt>
                <c:pt idx="4105">
                  <c:v>0.206238</c:v>
                </c:pt>
                <c:pt idx="4106">
                  <c:v>1.01692</c:v>
                </c:pt>
                <c:pt idx="4107">
                  <c:v>2.4456500000000001</c:v>
                </c:pt>
                <c:pt idx="4108">
                  <c:v>3.9305599999999998</c:v>
                </c:pt>
                <c:pt idx="4109">
                  <c:v>5.2549400000000004</c:v>
                </c:pt>
                <c:pt idx="4110">
                  <c:v>4.3158399999999997</c:v>
                </c:pt>
                <c:pt idx="4111">
                  <c:v>4.68506</c:v>
                </c:pt>
                <c:pt idx="4112">
                  <c:v>5.5519299999999996</c:v>
                </c:pt>
                <c:pt idx="4113">
                  <c:v>5.0141499999999999</c:v>
                </c:pt>
                <c:pt idx="4114">
                  <c:v>4.2114900000000004</c:v>
                </c:pt>
                <c:pt idx="4115">
                  <c:v>4.3158399999999997</c:v>
                </c:pt>
                <c:pt idx="4116">
                  <c:v>4.2435999999999998</c:v>
                </c:pt>
                <c:pt idx="4117">
                  <c:v>4.4121600000000001</c:v>
                </c:pt>
                <c:pt idx="4118">
                  <c:v>3.48108</c:v>
                </c:pt>
                <c:pt idx="4119">
                  <c:v>4.4603200000000003</c:v>
                </c:pt>
                <c:pt idx="4120">
                  <c:v>4.6368999999999998</c:v>
                </c:pt>
                <c:pt idx="4121">
                  <c:v>3.5372599999999998</c:v>
                </c:pt>
                <c:pt idx="4122">
                  <c:v>4.4442599999999999</c:v>
                </c:pt>
                <c:pt idx="4123">
                  <c:v>4.1312300000000004</c:v>
                </c:pt>
                <c:pt idx="4124">
                  <c:v>4.5245300000000004</c:v>
                </c:pt>
                <c:pt idx="4125">
                  <c:v>4.4763700000000002</c:v>
                </c:pt>
                <c:pt idx="4126">
                  <c:v>4.5245300000000004</c:v>
                </c:pt>
                <c:pt idx="4127">
                  <c:v>3.8663500000000002</c:v>
                </c:pt>
                <c:pt idx="4128">
                  <c:v>1.3379799999999999</c:v>
                </c:pt>
                <c:pt idx="4129">
                  <c:v>2.0443199999999999</c:v>
                </c:pt>
                <c:pt idx="4130">
                  <c:v>2.4697300000000002</c:v>
                </c:pt>
                <c:pt idx="4131">
                  <c:v>2.6904599999999999</c:v>
                </c:pt>
                <c:pt idx="4132">
                  <c:v>2.0523500000000001</c:v>
                </c:pt>
                <c:pt idx="4133">
                  <c:v>2.28512</c:v>
                </c:pt>
                <c:pt idx="4134">
                  <c:v>2.6142099999999999</c:v>
                </c:pt>
                <c:pt idx="4135">
                  <c:v>2.7265799999999998</c:v>
                </c:pt>
                <c:pt idx="4136">
                  <c:v>2.4857800000000001</c:v>
                </c:pt>
                <c:pt idx="4137">
                  <c:v>2.1807699999999999</c:v>
                </c:pt>
                <c:pt idx="4138">
                  <c:v>1.9158900000000001</c:v>
                </c:pt>
                <c:pt idx="4139">
                  <c:v>1.8436600000000001</c:v>
                </c:pt>
                <c:pt idx="4140">
                  <c:v>1.41022</c:v>
                </c:pt>
                <c:pt idx="4141">
                  <c:v>1.948</c:v>
                </c:pt>
                <c:pt idx="4142">
                  <c:v>1.65503</c:v>
                </c:pt>
                <c:pt idx="4143">
                  <c:v>1.36206</c:v>
                </c:pt>
                <c:pt idx="4144">
                  <c:v>1.5306200000000001</c:v>
                </c:pt>
                <c:pt idx="4145">
                  <c:v>2.0523500000000001</c:v>
                </c:pt>
                <c:pt idx="4146">
                  <c:v>1.8837900000000001</c:v>
                </c:pt>
                <c:pt idx="4147">
                  <c:v>2.1326100000000001</c:v>
                </c:pt>
                <c:pt idx="4148">
                  <c:v>1.93998</c:v>
                </c:pt>
                <c:pt idx="4149">
                  <c:v>2.2610399999999999</c:v>
                </c:pt>
                <c:pt idx="4150">
                  <c:v>1.7955000000000001</c:v>
                </c:pt>
                <c:pt idx="4151">
                  <c:v>2.4295900000000001</c:v>
                </c:pt>
                <c:pt idx="4152">
                  <c:v>1.90787</c:v>
                </c:pt>
                <c:pt idx="4153">
                  <c:v>1.7955000000000001</c:v>
                </c:pt>
                <c:pt idx="4154">
                  <c:v>0.101892</c:v>
                </c:pt>
                <c:pt idx="4155">
                  <c:v>9.3866000000000005E-2</c:v>
                </c:pt>
                <c:pt idx="4156">
                  <c:v>9.3866000000000005E-2</c:v>
                </c:pt>
                <c:pt idx="4157">
                  <c:v>9.3866000000000005E-2</c:v>
                </c:pt>
                <c:pt idx="4158">
                  <c:v>9.3866000000000005E-2</c:v>
                </c:pt>
                <c:pt idx="4159">
                  <c:v>9.3866000000000005E-2</c:v>
                </c:pt>
                <c:pt idx="4160">
                  <c:v>9.3866000000000005E-2</c:v>
                </c:pt>
                <c:pt idx="4161">
                  <c:v>0.101892</c:v>
                </c:pt>
                <c:pt idx="4162">
                  <c:v>9.3866000000000005E-2</c:v>
                </c:pt>
                <c:pt idx="4163">
                  <c:v>0.101892</c:v>
                </c:pt>
                <c:pt idx="4164">
                  <c:v>9.3866000000000005E-2</c:v>
                </c:pt>
                <c:pt idx="4165">
                  <c:v>0.101892</c:v>
                </c:pt>
                <c:pt idx="4166">
                  <c:v>21.380299999999998</c:v>
                </c:pt>
                <c:pt idx="4167">
                  <c:v>9.4367800000000006</c:v>
                </c:pt>
                <c:pt idx="4168">
                  <c:v>10.729100000000001</c:v>
                </c:pt>
                <c:pt idx="4169">
                  <c:v>7.0609200000000003</c:v>
                </c:pt>
                <c:pt idx="4170">
                  <c:v>5.6642999999999999</c:v>
                </c:pt>
                <c:pt idx="4171">
                  <c:v>7.0127600000000001</c:v>
                </c:pt>
                <c:pt idx="4172">
                  <c:v>7.7913399999999999</c:v>
                </c:pt>
                <c:pt idx="4173">
                  <c:v>21.384345</c:v>
                </c:pt>
                <c:pt idx="4174">
                  <c:v>34.977350000000001</c:v>
                </c:pt>
                <c:pt idx="4175">
                  <c:v>22.176301333333331</c:v>
                </c:pt>
                <c:pt idx="4176">
                  <c:v>9.3752526666666665</c:v>
                </c:pt>
                <c:pt idx="4177">
                  <c:v>9.3866000000000005E-2</c:v>
                </c:pt>
                <c:pt idx="4178">
                  <c:v>0.101892</c:v>
                </c:pt>
                <c:pt idx="4179">
                  <c:v>34.961300000000001</c:v>
                </c:pt>
                <c:pt idx="4180">
                  <c:v>35.234200000000001</c:v>
                </c:pt>
                <c:pt idx="4181">
                  <c:v>34.391399999999997</c:v>
                </c:pt>
                <c:pt idx="4182">
                  <c:v>36.165199999999999</c:v>
                </c:pt>
                <c:pt idx="4183">
                  <c:v>9.3866000000000005E-2</c:v>
                </c:pt>
                <c:pt idx="4184">
                  <c:v>9.3866000000000005E-2</c:v>
                </c:pt>
                <c:pt idx="4185">
                  <c:v>9.3866000000000005E-2</c:v>
                </c:pt>
                <c:pt idx="4186">
                  <c:v>9.3866000000000005E-2</c:v>
                </c:pt>
                <c:pt idx="4187">
                  <c:v>9.3866000000000005E-2</c:v>
                </c:pt>
                <c:pt idx="4188">
                  <c:v>9.3866000000000005E-2</c:v>
                </c:pt>
                <c:pt idx="4189">
                  <c:v>9.3866000000000005E-2</c:v>
                </c:pt>
                <c:pt idx="4190">
                  <c:v>9.3866000000000005E-2</c:v>
                </c:pt>
                <c:pt idx="4191">
                  <c:v>9.3866000000000005E-2</c:v>
                </c:pt>
                <c:pt idx="4192">
                  <c:v>0.101892</c:v>
                </c:pt>
                <c:pt idx="4193">
                  <c:v>0.15005199999999999</c:v>
                </c:pt>
                <c:pt idx="4194">
                  <c:v>35.242199999999997</c:v>
                </c:pt>
                <c:pt idx="4195">
                  <c:v>34.985300000000002</c:v>
                </c:pt>
                <c:pt idx="4196">
                  <c:v>33.219499999999996</c:v>
                </c:pt>
                <c:pt idx="4197">
                  <c:v>33.809449999999998</c:v>
                </c:pt>
                <c:pt idx="4198">
                  <c:v>34.3994</c:v>
                </c:pt>
                <c:pt idx="4199">
                  <c:v>9.3866000000000005E-2</c:v>
                </c:pt>
                <c:pt idx="4200">
                  <c:v>9.5649555555555557E-2</c:v>
                </c:pt>
                <c:pt idx="4201">
                  <c:v>9.7433111111111109E-2</c:v>
                </c:pt>
                <c:pt idx="4202">
                  <c:v>9.9216666666666661E-2</c:v>
                </c:pt>
                <c:pt idx="4203">
                  <c:v>9.7878999999999994E-2</c:v>
                </c:pt>
                <c:pt idx="4204">
                  <c:v>9.6541333333333326E-2</c:v>
                </c:pt>
                <c:pt idx="4205">
                  <c:v>9.3866000000000005E-2</c:v>
                </c:pt>
                <c:pt idx="4206">
                  <c:v>0.17413100000000001</c:v>
                </c:pt>
                <c:pt idx="4207">
                  <c:v>17.712165500000001</c:v>
                </c:pt>
                <c:pt idx="4208">
                  <c:v>35.2502</c:v>
                </c:pt>
                <c:pt idx="4209">
                  <c:v>35.466900000000003</c:v>
                </c:pt>
                <c:pt idx="4210">
                  <c:v>34.881</c:v>
                </c:pt>
                <c:pt idx="4211">
                  <c:v>33.805399999999999</c:v>
                </c:pt>
                <c:pt idx="4212">
                  <c:v>34.9773</c:v>
                </c:pt>
                <c:pt idx="4213">
                  <c:v>9.7878999999999994E-2</c:v>
                </c:pt>
                <c:pt idx="4214">
                  <c:v>9.3866000000000005E-2</c:v>
                </c:pt>
                <c:pt idx="4215">
                  <c:v>9.3866000000000005E-2</c:v>
                </c:pt>
                <c:pt idx="4216">
                  <c:v>9.3866000000000005E-2</c:v>
                </c:pt>
                <c:pt idx="4217">
                  <c:v>0.101892</c:v>
                </c:pt>
                <c:pt idx="4218">
                  <c:v>0.71993799999999997</c:v>
                </c:pt>
                <c:pt idx="4219">
                  <c:v>1.7393099999999999</c:v>
                </c:pt>
                <c:pt idx="4220">
                  <c:v>33.709099999999999</c:v>
                </c:pt>
                <c:pt idx="4221">
                  <c:v>32.862299999999998</c:v>
                </c:pt>
                <c:pt idx="4222">
                  <c:v>32.015500000000003</c:v>
                </c:pt>
                <c:pt idx="4223">
                  <c:v>31.168700000000001</c:v>
                </c:pt>
                <c:pt idx="4224">
                  <c:v>0.101892</c:v>
                </c:pt>
                <c:pt idx="4225">
                  <c:v>9.7878999999999994E-2</c:v>
                </c:pt>
                <c:pt idx="4226">
                  <c:v>9.3866000000000005E-2</c:v>
                </c:pt>
                <c:pt idx="4227">
                  <c:v>0.101892</c:v>
                </c:pt>
                <c:pt idx="4228">
                  <c:v>9.3866000000000005E-2</c:v>
                </c:pt>
                <c:pt idx="4229">
                  <c:v>9.5872499999999999E-2</c:v>
                </c:pt>
                <c:pt idx="4230">
                  <c:v>9.7878999999999994E-2</c:v>
                </c:pt>
                <c:pt idx="4231">
                  <c:v>9.5872499999999999E-2</c:v>
                </c:pt>
                <c:pt idx="4232">
                  <c:v>9.3866000000000005E-2</c:v>
                </c:pt>
                <c:pt idx="4233">
                  <c:v>9.3866000000000005E-2</c:v>
                </c:pt>
                <c:pt idx="4234">
                  <c:v>9.3866000000000005E-2</c:v>
                </c:pt>
                <c:pt idx="4235">
                  <c:v>9.3866000000000005E-2</c:v>
                </c:pt>
                <c:pt idx="4236">
                  <c:v>9.3866000000000005E-2</c:v>
                </c:pt>
                <c:pt idx="4237">
                  <c:v>9.3866000000000005E-2</c:v>
                </c:pt>
                <c:pt idx="4238">
                  <c:v>9.3866000000000005E-2</c:v>
                </c:pt>
                <c:pt idx="4239">
                  <c:v>9.3866000000000005E-2</c:v>
                </c:pt>
                <c:pt idx="4240">
                  <c:v>1.3599999999999999E-2</c:v>
                </c:pt>
                <c:pt idx="4241">
                  <c:v>35.627499999999998</c:v>
                </c:pt>
                <c:pt idx="4242">
                  <c:v>34.832799999999999</c:v>
                </c:pt>
                <c:pt idx="4243">
                  <c:v>32.970700000000001</c:v>
                </c:pt>
                <c:pt idx="4244">
                  <c:v>35.410699999999999</c:v>
                </c:pt>
                <c:pt idx="4245">
                  <c:v>34.3673</c:v>
                </c:pt>
                <c:pt idx="4246">
                  <c:v>0.101892</c:v>
                </c:pt>
                <c:pt idx="4247">
                  <c:v>9.3866000000000005E-2</c:v>
                </c:pt>
                <c:pt idx="4248">
                  <c:v>0.101892</c:v>
                </c:pt>
                <c:pt idx="4249">
                  <c:v>9.3866000000000005E-2</c:v>
                </c:pt>
                <c:pt idx="4250">
                  <c:v>9.3866000000000005E-2</c:v>
                </c:pt>
                <c:pt idx="4251">
                  <c:v>9.3866000000000005E-2</c:v>
                </c:pt>
                <c:pt idx="4252">
                  <c:v>0.101892</c:v>
                </c:pt>
                <c:pt idx="4253">
                  <c:v>9.3866000000000005E-2</c:v>
                </c:pt>
                <c:pt idx="4254">
                  <c:v>0.101892</c:v>
                </c:pt>
                <c:pt idx="4255">
                  <c:v>9.3866000000000005E-2</c:v>
                </c:pt>
                <c:pt idx="4256">
                  <c:v>0.101892</c:v>
                </c:pt>
                <c:pt idx="4257">
                  <c:v>9.3866000000000005E-2</c:v>
                </c:pt>
                <c:pt idx="4258">
                  <c:v>9.3866000000000005E-2</c:v>
                </c:pt>
                <c:pt idx="4259">
                  <c:v>9.3866000000000005E-2</c:v>
                </c:pt>
                <c:pt idx="4260">
                  <c:v>0.101892</c:v>
                </c:pt>
                <c:pt idx="4261">
                  <c:v>9.3866000000000005E-2</c:v>
                </c:pt>
                <c:pt idx="4262">
                  <c:v>9.3866000000000005E-2</c:v>
                </c:pt>
                <c:pt idx="4263">
                  <c:v>9.3866000000000005E-2</c:v>
                </c:pt>
                <c:pt idx="4264">
                  <c:v>9.3866000000000005E-2</c:v>
                </c:pt>
                <c:pt idx="4265">
                  <c:v>9.3866000000000005E-2</c:v>
                </c:pt>
                <c:pt idx="4266">
                  <c:v>9.3866000000000005E-2</c:v>
                </c:pt>
                <c:pt idx="4267">
                  <c:v>9.3866000000000005E-2</c:v>
                </c:pt>
                <c:pt idx="4268">
                  <c:v>9.3866000000000005E-2</c:v>
                </c:pt>
                <c:pt idx="4269">
                  <c:v>9.3866000000000005E-2</c:v>
                </c:pt>
                <c:pt idx="4270">
                  <c:v>9.3866000000000005E-2</c:v>
                </c:pt>
                <c:pt idx="4271">
                  <c:v>0.101892</c:v>
                </c:pt>
                <c:pt idx="4272">
                  <c:v>9.3866000000000005E-2</c:v>
                </c:pt>
                <c:pt idx="4273">
                  <c:v>0.101892</c:v>
                </c:pt>
                <c:pt idx="4274">
                  <c:v>0.101892</c:v>
                </c:pt>
                <c:pt idx="4275">
                  <c:v>9.7878999999999994E-2</c:v>
                </c:pt>
                <c:pt idx="4276">
                  <c:v>9.3866000000000005E-2</c:v>
                </c:pt>
                <c:pt idx="4277">
                  <c:v>8.5217600000000004</c:v>
                </c:pt>
                <c:pt idx="4278">
                  <c:v>20.473299999999998</c:v>
                </c:pt>
                <c:pt idx="4279">
                  <c:v>34.896999999999998</c:v>
                </c:pt>
                <c:pt idx="4280">
                  <c:v>14.5898</c:v>
                </c:pt>
                <c:pt idx="4281">
                  <c:v>5.86496</c:v>
                </c:pt>
                <c:pt idx="4282">
                  <c:v>2.50183</c:v>
                </c:pt>
                <c:pt idx="4283">
                  <c:v>9.3866000000000005E-2</c:v>
                </c:pt>
                <c:pt idx="4284">
                  <c:v>9.3866000000000005E-2</c:v>
                </c:pt>
                <c:pt idx="4285">
                  <c:v>0.101892</c:v>
                </c:pt>
                <c:pt idx="4286">
                  <c:v>9.3866000000000005E-2</c:v>
                </c:pt>
                <c:pt idx="4287">
                  <c:v>9.3866000000000005E-2</c:v>
                </c:pt>
                <c:pt idx="4288">
                  <c:v>9.3866000000000005E-2</c:v>
                </c:pt>
                <c:pt idx="4289">
                  <c:v>9.3866000000000005E-2</c:v>
                </c:pt>
                <c:pt idx="4290">
                  <c:v>9.3866000000000005E-2</c:v>
                </c:pt>
                <c:pt idx="4291">
                  <c:v>35.956600000000002</c:v>
                </c:pt>
                <c:pt idx="4292">
                  <c:v>35.049500000000002</c:v>
                </c:pt>
                <c:pt idx="4293">
                  <c:v>35.242150000000002</c:v>
                </c:pt>
                <c:pt idx="4294">
                  <c:v>35.434800000000003</c:v>
                </c:pt>
                <c:pt idx="4295">
                  <c:v>36.125100000000003</c:v>
                </c:pt>
                <c:pt idx="4296">
                  <c:v>34.616100000000003</c:v>
                </c:pt>
                <c:pt idx="4297">
                  <c:v>35.6997</c:v>
                </c:pt>
                <c:pt idx="4298">
                  <c:v>26.9909</c:v>
                </c:pt>
                <c:pt idx="4299">
                  <c:v>9.3866000000000005E-2</c:v>
                </c:pt>
                <c:pt idx="4300">
                  <c:v>9.3866000000000005E-2</c:v>
                </c:pt>
                <c:pt idx="4301">
                  <c:v>9.3866000000000005E-2</c:v>
                </c:pt>
                <c:pt idx="4302">
                  <c:v>9.3866000000000005E-2</c:v>
                </c:pt>
                <c:pt idx="4303">
                  <c:v>9.3866000000000005E-2</c:v>
                </c:pt>
                <c:pt idx="4304">
                  <c:v>9.3866000000000005E-2</c:v>
                </c:pt>
                <c:pt idx="4305">
                  <c:v>9.3866000000000005E-2</c:v>
                </c:pt>
                <c:pt idx="4306">
                  <c:v>9.3866000000000005E-2</c:v>
                </c:pt>
                <c:pt idx="4307">
                  <c:v>9.3866000000000005E-2</c:v>
                </c:pt>
                <c:pt idx="4308">
                  <c:v>9.3866000000000005E-2</c:v>
                </c:pt>
                <c:pt idx="4309">
                  <c:v>1.77142</c:v>
                </c:pt>
                <c:pt idx="4310">
                  <c:v>20.352900000000002</c:v>
                </c:pt>
                <c:pt idx="4311">
                  <c:v>15.01726</c:v>
                </c:pt>
                <c:pt idx="4312">
                  <c:v>9.6816199999999988</c:v>
                </c:pt>
                <c:pt idx="4313">
                  <c:v>6.7077499999999999</c:v>
                </c:pt>
                <c:pt idx="4314">
                  <c:v>10.351800000000001</c:v>
                </c:pt>
                <c:pt idx="4315">
                  <c:v>33.3399</c:v>
                </c:pt>
                <c:pt idx="4316">
                  <c:v>32.5212</c:v>
                </c:pt>
                <c:pt idx="4317">
                  <c:v>31.9192</c:v>
                </c:pt>
                <c:pt idx="4318">
                  <c:v>0.101892</c:v>
                </c:pt>
                <c:pt idx="4319">
                  <c:v>9.3866000000000005E-2</c:v>
                </c:pt>
                <c:pt idx="4320">
                  <c:v>9.3866000000000005E-2</c:v>
                </c:pt>
                <c:pt idx="4321">
                  <c:v>0.101892</c:v>
                </c:pt>
                <c:pt idx="4322">
                  <c:v>9.3866000000000005E-2</c:v>
                </c:pt>
                <c:pt idx="4323">
                  <c:v>9.3866000000000005E-2</c:v>
                </c:pt>
                <c:pt idx="4324">
                  <c:v>9.3866000000000005E-2</c:v>
                </c:pt>
                <c:pt idx="4325">
                  <c:v>9.3866000000000005E-2</c:v>
                </c:pt>
                <c:pt idx="4326">
                  <c:v>9.3866000000000005E-2</c:v>
                </c:pt>
                <c:pt idx="4327">
                  <c:v>9.3866000000000005E-2</c:v>
                </c:pt>
                <c:pt idx="4328">
                  <c:v>9.3866000000000005E-2</c:v>
                </c:pt>
                <c:pt idx="4329">
                  <c:v>9.3866000000000005E-2</c:v>
                </c:pt>
                <c:pt idx="4330">
                  <c:v>9.3866000000000005E-2</c:v>
                </c:pt>
                <c:pt idx="4331">
                  <c:v>9.3866000000000005E-2</c:v>
                </c:pt>
                <c:pt idx="4332">
                  <c:v>9.6213999999999995</c:v>
                </c:pt>
                <c:pt idx="4333">
                  <c:v>6.5793299999999997</c:v>
                </c:pt>
                <c:pt idx="4334">
                  <c:v>1.3941699999999999</c:v>
                </c:pt>
                <c:pt idx="4335">
                  <c:v>16.411899999999999</c:v>
                </c:pt>
                <c:pt idx="4336">
                  <c:v>11.708299999999999</c:v>
                </c:pt>
                <c:pt idx="4337">
                  <c:v>16.002500000000001</c:v>
                </c:pt>
                <c:pt idx="4338">
                  <c:v>8.0481830000000016</c:v>
                </c:pt>
                <c:pt idx="4339">
                  <c:v>9.3866000000000005E-2</c:v>
                </c:pt>
                <c:pt idx="4340">
                  <c:v>9.3866000000000005E-2</c:v>
                </c:pt>
                <c:pt idx="4341">
                  <c:v>9.3866000000000005E-2</c:v>
                </c:pt>
                <c:pt idx="4342">
                  <c:v>9.3866000000000005E-2</c:v>
                </c:pt>
                <c:pt idx="4343">
                  <c:v>9.3866000000000005E-2</c:v>
                </c:pt>
                <c:pt idx="4344">
                  <c:v>1.12127</c:v>
                </c:pt>
                <c:pt idx="4345">
                  <c:v>34.6402</c:v>
                </c:pt>
                <c:pt idx="4346">
                  <c:v>22.5442</c:v>
                </c:pt>
                <c:pt idx="4347">
                  <c:v>20.995000000000001</c:v>
                </c:pt>
                <c:pt idx="4348">
                  <c:v>0.101892</c:v>
                </c:pt>
                <c:pt idx="4349">
                  <c:v>9.3866000000000005E-2</c:v>
                </c:pt>
                <c:pt idx="4350">
                  <c:v>0.101892</c:v>
                </c:pt>
                <c:pt idx="4351">
                  <c:v>9.3866000000000005E-2</c:v>
                </c:pt>
                <c:pt idx="4352">
                  <c:v>9.3866000000000005E-2</c:v>
                </c:pt>
                <c:pt idx="4353">
                  <c:v>0.101892</c:v>
                </c:pt>
                <c:pt idx="4354">
                  <c:v>0.101892</c:v>
                </c:pt>
                <c:pt idx="4355">
                  <c:v>9.3866000000000005E-2</c:v>
                </c:pt>
                <c:pt idx="4356">
                  <c:v>0.101892</c:v>
                </c:pt>
                <c:pt idx="4357">
                  <c:v>9.3866000000000005E-2</c:v>
                </c:pt>
                <c:pt idx="4358">
                  <c:v>9.3866000000000005E-2</c:v>
                </c:pt>
                <c:pt idx="4359">
                  <c:v>9.3866000000000005E-2</c:v>
                </c:pt>
                <c:pt idx="4360">
                  <c:v>14.028</c:v>
                </c:pt>
                <c:pt idx="4361">
                  <c:v>11.363200000000001</c:v>
                </c:pt>
                <c:pt idx="4362">
                  <c:v>7.6869899999999998</c:v>
                </c:pt>
                <c:pt idx="4363">
                  <c:v>7.65489</c:v>
                </c:pt>
                <c:pt idx="4364">
                  <c:v>9.3866000000000005E-2</c:v>
                </c:pt>
                <c:pt idx="4365">
                  <c:v>9.3866000000000005E-2</c:v>
                </c:pt>
                <c:pt idx="4366">
                  <c:v>9.3866000000000005E-2</c:v>
                </c:pt>
                <c:pt idx="4367">
                  <c:v>9.3866000000000005E-2</c:v>
                </c:pt>
                <c:pt idx="4368">
                  <c:v>0.37479499999999999</c:v>
                </c:pt>
                <c:pt idx="4369">
                  <c:v>9.3966499999999993</c:v>
                </c:pt>
                <c:pt idx="4370">
                  <c:v>0.430981</c:v>
                </c:pt>
                <c:pt idx="4371">
                  <c:v>9.3866000000000005E-2</c:v>
                </c:pt>
                <c:pt idx="4372">
                  <c:v>9.3866000000000005E-2</c:v>
                </c:pt>
                <c:pt idx="4373">
                  <c:v>9.3866000000000005E-2</c:v>
                </c:pt>
                <c:pt idx="4374">
                  <c:v>9.3866000000000005E-2</c:v>
                </c:pt>
                <c:pt idx="4375">
                  <c:v>0.101892</c:v>
                </c:pt>
                <c:pt idx="4376">
                  <c:v>9.3866000000000005E-2</c:v>
                </c:pt>
                <c:pt idx="4377">
                  <c:v>9.3866000000000005E-2</c:v>
                </c:pt>
                <c:pt idx="4378">
                  <c:v>9.3866000000000005E-2</c:v>
                </c:pt>
                <c:pt idx="4379">
                  <c:v>0.101892</c:v>
                </c:pt>
                <c:pt idx="4380">
                  <c:v>0.101892</c:v>
                </c:pt>
                <c:pt idx="4381">
                  <c:v>9.3866000000000005E-2</c:v>
                </c:pt>
                <c:pt idx="4382">
                  <c:v>9.3866000000000005E-2</c:v>
                </c:pt>
                <c:pt idx="4383">
                  <c:v>9.3866000000000005E-2</c:v>
                </c:pt>
                <c:pt idx="4384">
                  <c:v>9.3866000000000005E-2</c:v>
                </c:pt>
                <c:pt idx="4385">
                  <c:v>9.3866000000000005E-2</c:v>
                </c:pt>
                <c:pt idx="4386">
                  <c:v>0.101892</c:v>
                </c:pt>
                <c:pt idx="4387">
                  <c:v>9.3866000000000005E-2</c:v>
                </c:pt>
                <c:pt idx="4388">
                  <c:v>9.3866000000000005E-2</c:v>
                </c:pt>
                <c:pt idx="4389">
                  <c:v>9.3866000000000005E-2</c:v>
                </c:pt>
                <c:pt idx="4390">
                  <c:v>9.3866000000000005E-2</c:v>
                </c:pt>
                <c:pt idx="4391">
                  <c:v>9.3866000000000005E-2</c:v>
                </c:pt>
                <c:pt idx="4392">
                  <c:v>9.3866000000000005E-2</c:v>
                </c:pt>
                <c:pt idx="4393">
                  <c:v>9.3866000000000005E-2</c:v>
                </c:pt>
                <c:pt idx="4394">
                  <c:v>9.3866000000000005E-2</c:v>
                </c:pt>
                <c:pt idx="4395">
                  <c:v>9.3866000000000005E-2</c:v>
                </c:pt>
                <c:pt idx="4396">
                  <c:v>26.734000000000002</c:v>
                </c:pt>
                <c:pt idx="4397">
                  <c:v>1.3599999999999999E-2</c:v>
                </c:pt>
                <c:pt idx="4398">
                  <c:v>36.2134</c:v>
                </c:pt>
                <c:pt idx="4399">
                  <c:v>31.381399999999999</c:v>
                </c:pt>
                <c:pt idx="4400">
                  <c:v>36.117100000000001</c:v>
                </c:pt>
                <c:pt idx="4401">
                  <c:v>35.177999999999997</c:v>
                </c:pt>
                <c:pt idx="4402">
                  <c:v>36.4863</c:v>
                </c:pt>
                <c:pt idx="4403">
                  <c:v>35.595300000000002</c:v>
                </c:pt>
                <c:pt idx="4404">
                  <c:v>32.810099999999998</c:v>
                </c:pt>
                <c:pt idx="4405">
                  <c:v>35.659599999999998</c:v>
                </c:pt>
                <c:pt idx="4406">
                  <c:v>9.3866000000000005E-2</c:v>
                </c:pt>
                <c:pt idx="4407">
                  <c:v>9.3866000000000005E-2</c:v>
                </c:pt>
                <c:pt idx="4408">
                  <c:v>9.3866000000000005E-2</c:v>
                </c:pt>
                <c:pt idx="4409">
                  <c:v>9.3866000000000005E-2</c:v>
                </c:pt>
                <c:pt idx="4410">
                  <c:v>9.3866000000000005E-2</c:v>
                </c:pt>
                <c:pt idx="4411">
                  <c:v>9.3866000000000005E-2</c:v>
                </c:pt>
                <c:pt idx="4412">
                  <c:v>9.3866000000000005E-2</c:v>
                </c:pt>
                <c:pt idx="4413">
                  <c:v>9.3866000000000005E-2</c:v>
                </c:pt>
                <c:pt idx="4414">
                  <c:v>9.3866000000000005E-2</c:v>
                </c:pt>
                <c:pt idx="4415">
                  <c:v>9.3866000000000005E-2</c:v>
                </c:pt>
                <c:pt idx="4416">
                  <c:v>9.3866000000000005E-2</c:v>
                </c:pt>
                <c:pt idx="4417">
                  <c:v>9.3866000000000005E-2</c:v>
                </c:pt>
                <c:pt idx="4418">
                  <c:v>9.3866000000000005E-2</c:v>
                </c:pt>
                <c:pt idx="4419">
                  <c:v>9.3866000000000005E-2</c:v>
                </c:pt>
                <c:pt idx="4420">
                  <c:v>9.3866000000000005E-2</c:v>
                </c:pt>
                <c:pt idx="4421">
                  <c:v>0.15005199999999999</c:v>
                </c:pt>
                <c:pt idx="4422">
                  <c:v>9.4207300000000007</c:v>
                </c:pt>
                <c:pt idx="4423">
                  <c:v>5.7445700000000004</c:v>
                </c:pt>
                <c:pt idx="4424">
                  <c:v>3.7138499999999999</c:v>
                </c:pt>
                <c:pt idx="4425">
                  <c:v>1.9038580000000001</c:v>
                </c:pt>
                <c:pt idx="4426">
                  <c:v>9.3866000000000005E-2</c:v>
                </c:pt>
                <c:pt idx="4427">
                  <c:v>9.3866000000000005E-2</c:v>
                </c:pt>
                <c:pt idx="4428">
                  <c:v>0.101892</c:v>
                </c:pt>
                <c:pt idx="4429">
                  <c:v>3.7539799999999999</c:v>
                </c:pt>
                <c:pt idx="4430">
                  <c:v>11.315</c:v>
                </c:pt>
                <c:pt idx="4431">
                  <c:v>6.7077499999999999</c:v>
                </c:pt>
                <c:pt idx="4432">
                  <c:v>4.0910900000000003</c:v>
                </c:pt>
                <c:pt idx="4433">
                  <c:v>9.3866000000000005E-2</c:v>
                </c:pt>
                <c:pt idx="4434">
                  <c:v>0.206238</c:v>
                </c:pt>
                <c:pt idx="4435">
                  <c:v>0.198211</c:v>
                </c:pt>
                <c:pt idx="4436">
                  <c:v>9.3866000000000005E-2</c:v>
                </c:pt>
                <c:pt idx="4437">
                  <c:v>0.101892</c:v>
                </c:pt>
                <c:pt idx="4438">
                  <c:v>9.3866000000000005E-2</c:v>
                </c:pt>
                <c:pt idx="4439">
                  <c:v>9.3866000000000005E-2</c:v>
                </c:pt>
                <c:pt idx="4440">
                  <c:v>9.3866000000000005E-2</c:v>
                </c:pt>
                <c:pt idx="4441">
                  <c:v>9.3866000000000005E-2</c:v>
                </c:pt>
                <c:pt idx="4442">
                  <c:v>0.101892</c:v>
                </c:pt>
                <c:pt idx="4443">
                  <c:v>9.3866000000000005E-2</c:v>
                </c:pt>
                <c:pt idx="4444">
                  <c:v>9.3866000000000005E-2</c:v>
                </c:pt>
                <c:pt idx="4445">
                  <c:v>15.842000000000001</c:v>
                </c:pt>
                <c:pt idx="4446">
                  <c:v>9.3866000000000005E-2</c:v>
                </c:pt>
                <c:pt idx="4447">
                  <c:v>0.158078</c:v>
                </c:pt>
                <c:pt idx="4448">
                  <c:v>6.1940499999999998</c:v>
                </c:pt>
                <c:pt idx="4449">
                  <c:v>4.5726899999999997</c:v>
                </c:pt>
                <c:pt idx="4450">
                  <c:v>14.6059</c:v>
                </c:pt>
                <c:pt idx="4451">
                  <c:v>12.3665</c:v>
                </c:pt>
                <c:pt idx="4452">
                  <c:v>9.0093742500000005</c:v>
                </c:pt>
                <c:pt idx="4453">
                  <c:v>5.6522485000000007</c:v>
                </c:pt>
                <c:pt idx="4454">
                  <c:v>7.9037100000000002</c:v>
                </c:pt>
                <c:pt idx="4455">
                  <c:v>5.3733000000000003E-2</c:v>
                </c:pt>
                <c:pt idx="4456">
                  <c:v>9.3866000000000005E-2</c:v>
                </c:pt>
                <c:pt idx="4457">
                  <c:v>9.3866000000000005E-2</c:v>
                </c:pt>
                <c:pt idx="4458">
                  <c:v>9.3866000000000005E-2</c:v>
                </c:pt>
                <c:pt idx="4459">
                  <c:v>9.3866000000000005E-2</c:v>
                </c:pt>
                <c:pt idx="4460">
                  <c:v>9.3866000000000005E-2</c:v>
                </c:pt>
                <c:pt idx="4461">
                  <c:v>9.3866000000000005E-2</c:v>
                </c:pt>
                <c:pt idx="4462">
                  <c:v>0.101892</c:v>
                </c:pt>
                <c:pt idx="4463">
                  <c:v>0.101892</c:v>
                </c:pt>
                <c:pt idx="4464">
                  <c:v>0.101892</c:v>
                </c:pt>
                <c:pt idx="4465">
                  <c:v>9.3866000000000005E-2</c:v>
                </c:pt>
                <c:pt idx="4466">
                  <c:v>9.3866000000000005E-2</c:v>
                </c:pt>
                <c:pt idx="4467">
                  <c:v>0.101892</c:v>
                </c:pt>
                <c:pt idx="4468">
                  <c:v>0.101892</c:v>
                </c:pt>
                <c:pt idx="4469">
                  <c:v>0.101892</c:v>
                </c:pt>
                <c:pt idx="4470">
                  <c:v>9.3866000000000005E-2</c:v>
                </c:pt>
                <c:pt idx="4471">
                  <c:v>9.3866000000000005E-2</c:v>
                </c:pt>
                <c:pt idx="4472">
                  <c:v>9.3866000000000005E-2</c:v>
                </c:pt>
                <c:pt idx="4473">
                  <c:v>9.3866000000000005E-2</c:v>
                </c:pt>
                <c:pt idx="4474">
                  <c:v>9.3866000000000005E-2</c:v>
                </c:pt>
                <c:pt idx="4475">
                  <c:v>9.3866000000000005E-2</c:v>
                </c:pt>
                <c:pt idx="4476">
                  <c:v>0.101892</c:v>
                </c:pt>
                <c:pt idx="4477">
                  <c:v>9.3866000000000005E-2</c:v>
                </c:pt>
                <c:pt idx="4478">
                  <c:v>9.3866000000000005E-2</c:v>
                </c:pt>
                <c:pt idx="4479">
                  <c:v>9.7878999999999994E-2</c:v>
                </c:pt>
                <c:pt idx="4480">
                  <c:v>0.101892</c:v>
                </c:pt>
                <c:pt idx="4481">
                  <c:v>9.3866000000000005E-2</c:v>
                </c:pt>
                <c:pt idx="4482">
                  <c:v>9.3866000000000005E-2</c:v>
                </c:pt>
                <c:pt idx="4483">
                  <c:v>9.3866000000000005E-2</c:v>
                </c:pt>
                <c:pt idx="4484">
                  <c:v>9.3866000000000005E-2</c:v>
                </c:pt>
                <c:pt idx="4485">
                  <c:v>9.3866000000000005E-2</c:v>
                </c:pt>
                <c:pt idx="4486">
                  <c:v>9.3866000000000005E-2</c:v>
                </c:pt>
                <c:pt idx="4487">
                  <c:v>9.3866000000000005E-2</c:v>
                </c:pt>
                <c:pt idx="4488">
                  <c:v>9.3866000000000005E-2</c:v>
                </c:pt>
                <c:pt idx="4489">
                  <c:v>9.3866000000000005E-2</c:v>
                </c:pt>
                <c:pt idx="4490">
                  <c:v>9.3866000000000005E-2</c:v>
                </c:pt>
                <c:pt idx="4491">
                  <c:v>0.101892</c:v>
                </c:pt>
                <c:pt idx="4492">
                  <c:v>9.3866000000000005E-2</c:v>
                </c:pt>
                <c:pt idx="4493">
                  <c:v>9.3866000000000005E-2</c:v>
                </c:pt>
                <c:pt idx="4494">
                  <c:v>9.3866000000000005E-2</c:v>
                </c:pt>
                <c:pt idx="4495">
                  <c:v>9.3866000000000005E-2</c:v>
                </c:pt>
                <c:pt idx="4496">
                  <c:v>4.2355700000000001</c:v>
                </c:pt>
                <c:pt idx="4497">
                  <c:v>13.7872</c:v>
                </c:pt>
                <c:pt idx="4498">
                  <c:v>14.3009</c:v>
                </c:pt>
                <c:pt idx="4499">
                  <c:v>13.602600000000001</c:v>
                </c:pt>
                <c:pt idx="4500">
                  <c:v>11.668200000000001</c:v>
                </c:pt>
                <c:pt idx="4501">
                  <c:v>9.3083600000000004</c:v>
                </c:pt>
                <c:pt idx="4502">
                  <c:v>7.5906700000000003</c:v>
                </c:pt>
                <c:pt idx="4503">
                  <c:v>8.2408300000000008</c:v>
                </c:pt>
                <c:pt idx="4504">
                  <c:v>12.848100000000001</c:v>
                </c:pt>
                <c:pt idx="4505">
                  <c:v>8.7572196666666677</c:v>
                </c:pt>
                <c:pt idx="4506">
                  <c:v>4.6663393333333332</c:v>
                </c:pt>
                <c:pt idx="4507">
                  <c:v>0.57545900000000005</c:v>
                </c:pt>
                <c:pt idx="4508">
                  <c:v>2.2128800000000002</c:v>
                </c:pt>
                <c:pt idx="4509">
                  <c:v>1.5547</c:v>
                </c:pt>
                <c:pt idx="4510">
                  <c:v>1.54667</c:v>
                </c:pt>
                <c:pt idx="4511">
                  <c:v>3.4329200000000002</c:v>
                </c:pt>
                <c:pt idx="4512">
                  <c:v>3.0797500000000002</c:v>
                </c:pt>
                <c:pt idx="4513">
                  <c:v>4.0750400000000004</c:v>
                </c:pt>
                <c:pt idx="4514">
                  <c:v>6.4107700000000003</c:v>
                </c:pt>
                <c:pt idx="4515">
                  <c:v>5.9363100000000006</c:v>
                </c:pt>
                <c:pt idx="4516">
                  <c:v>5.4618500000000001</c:v>
                </c:pt>
                <c:pt idx="4517">
                  <c:v>4.9873900000000004</c:v>
                </c:pt>
                <c:pt idx="4518">
                  <c:v>7.4114151111111113</c:v>
                </c:pt>
                <c:pt idx="4519">
                  <c:v>9.8354402222222213</c:v>
                </c:pt>
                <c:pt idx="4520">
                  <c:v>12.259465333333329</c:v>
                </c:pt>
                <c:pt idx="4521">
                  <c:v>9.3866000000000005E-2</c:v>
                </c:pt>
                <c:pt idx="4522">
                  <c:v>0.101892</c:v>
                </c:pt>
                <c:pt idx="4523">
                  <c:v>9.3866000000000005E-2</c:v>
                </c:pt>
                <c:pt idx="4524">
                  <c:v>9.3866000000000005E-2</c:v>
                </c:pt>
                <c:pt idx="4525">
                  <c:v>9.3866000000000005E-2</c:v>
                </c:pt>
                <c:pt idx="4526">
                  <c:v>9.3866000000000005E-2</c:v>
                </c:pt>
                <c:pt idx="4527">
                  <c:v>9.3866000000000005E-2</c:v>
                </c:pt>
                <c:pt idx="4528">
                  <c:v>9.3866000000000005E-2</c:v>
                </c:pt>
                <c:pt idx="4529">
                  <c:v>9.3866000000000005E-2</c:v>
                </c:pt>
                <c:pt idx="4530">
                  <c:v>9.3866000000000005E-2</c:v>
                </c:pt>
                <c:pt idx="4531">
                  <c:v>11.170500000000001</c:v>
                </c:pt>
                <c:pt idx="4532">
                  <c:v>35.033499999999997</c:v>
                </c:pt>
                <c:pt idx="4533">
                  <c:v>34.519799999999996</c:v>
                </c:pt>
                <c:pt idx="4534">
                  <c:v>34.832799999999999</c:v>
                </c:pt>
                <c:pt idx="4535">
                  <c:v>30.755299999999998</c:v>
                </c:pt>
                <c:pt idx="4536">
                  <c:v>9.3866000000000005E-2</c:v>
                </c:pt>
                <c:pt idx="4537">
                  <c:v>0.101892</c:v>
                </c:pt>
                <c:pt idx="4538">
                  <c:v>9.3866000000000005E-2</c:v>
                </c:pt>
                <c:pt idx="4539">
                  <c:v>9.3866000000000005E-2</c:v>
                </c:pt>
                <c:pt idx="4540">
                  <c:v>9.3866000000000005E-2</c:v>
                </c:pt>
                <c:pt idx="4541">
                  <c:v>9.3866000000000005E-2</c:v>
                </c:pt>
                <c:pt idx="4542">
                  <c:v>9.3866000000000005E-2</c:v>
                </c:pt>
                <c:pt idx="4543">
                  <c:v>9.3866000000000005E-2</c:v>
                </c:pt>
                <c:pt idx="4544">
                  <c:v>9.3866000000000005E-2</c:v>
                </c:pt>
                <c:pt idx="4545">
                  <c:v>9.3866000000000005E-2</c:v>
                </c:pt>
                <c:pt idx="4546">
                  <c:v>9.5872499999999999E-2</c:v>
                </c:pt>
                <c:pt idx="4547">
                  <c:v>9.7878999999999994E-2</c:v>
                </c:pt>
                <c:pt idx="4548">
                  <c:v>14.164400000000001</c:v>
                </c:pt>
                <c:pt idx="4549">
                  <c:v>10.8896</c:v>
                </c:pt>
                <c:pt idx="4550">
                  <c:v>7.0769700000000002</c:v>
                </c:pt>
                <c:pt idx="4551">
                  <c:v>4.0268800000000002</c:v>
                </c:pt>
                <c:pt idx="4552">
                  <c:v>0.41492800000000002</c:v>
                </c:pt>
                <c:pt idx="4553">
                  <c:v>0.92862800000000001</c:v>
                </c:pt>
                <c:pt idx="4554">
                  <c:v>9.3866000000000005E-2</c:v>
                </c:pt>
                <c:pt idx="4555">
                  <c:v>9.3866000000000005E-2</c:v>
                </c:pt>
                <c:pt idx="4556">
                  <c:v>0.101892</c:v>
                </c:pt>
                <c:pt idx="4557">
                  <c:v>9.3866000000000005E-2</c:v>
                </c:pt>
                <c:pt idx="4558">
                  <c:v>9.3866000000000005E-2</c:v>
                </c:pt>
                <c:pt idx="4559">
                  <c:v>0.198211</c:v>
                </c:pt>
                <c:pt idx="4560">
                  <c:v>5.1024399999999996</c:v>
                </c:pt>
                <c:pt idx="4561">
                  <c:v>15.1356</c:v>
                </c:pt>
                <c:pt idx="4562">
                  <c:v>11.668200000000001</c:v>
                </c:pt>
                <c:pt idx="4563">
                  <c:v>12.1096</c:v>
                </c:pt>
                <c:pt idx="4564">
                  <c:v>9.3866000000000005E-2</c:v>
                </c:pt>
                <c:pt idx="4565">
                  <c:v>16.082799999999999</c:v>
                </c:pt>
                <c:pt idx="4566">
                  <c:v>35.619399999999999</c:v>
                </c:pt>
                <c:pt idx="4567">
                  <c:v>33.701099999999997</c:v>
                </c:pt>
                <c:pt idx="4568">
                  <c:v>34.656199999999998</c:v>
                </c:pt>
                <c:pt idx="4569">
                  <c:v>34.929099999999998</c:v>
                </c:pt>
                <c:pt idx="4570">
                  <c:v>35.675600000000003</c:v>
                </c:pt>
                <c:pt idx="4571">
                  <c:v>34.784700000000001</c:v>
                </c:pt>
                <c:pt idx="4572">
                  <c:v>35.6997</c:v>
                </c:pt>
                <c:pt idx="4573">
                  <c:v>27.737400000000001</c:v>
                </c:pt>
                <c:pt idx="4574">
                  <c:v>26.252400000000002</c:v>
                </c:pt>
                <c:pt idx="4575">
                  <c:v>9.3866000000000005E-2</c:v>
                </c:pt>
                <c:pt idx="4576">
                  <c:v>9.3866000000000005E-2</c:v>
                </c:pt>
                <c:pt idx="4577">
                  <c:v>9.3866000000000005E-2</c:v>
                </c:pt>
                <c:pt idx="4578">
                  <c:v>9.3866000000000005E-2</c:v>
                </c:pt>
                <c:pt idx="4579">
                  <c:v>9.3866000000000005E-2</c:v>
                </c:pt>
                <c:pt idx="4580">
                  <c:v>9.3866000000000005E-2</c:v>
                </c:pt>
                <c:pt idx="4581">
                  <c:v>9.3866000000000005E-2</c:v>
                </c:pt>
                <c:pt idx="4582">
                  <c:v>9.3866000000000005E-2</c:v>
                </c:pt>
                <c:pt idx="4583">
                  <c:v>9.3866000000000005E-2</c:v>
                </c:pt>
                <c:pt idx="4584">
                  <c:v>12.936400000000001</c:v>
                </c:pt>
                <c:pt idx="4585">
                  <c:v>34.9131</c:v>
                </c:pt>
                <c:pt idx="4586">
                  <c:v>36.0047</c:v>
                </c:pt>
                <c:pt idx="4587">
                  <c:v>33.396099999999997</c:v>
                </c:pt>
                <c:pt idx="4588">
                  <c:v>34.174599999999998</c:v>
                </c:pt>
                <c:pt idx="4589">
                  <c:v>9.3866000000000005E-2</c:v>
                </c:pt>
                <c:pt idx="4590">
                  <c:v>9.3866000000000005E-2</c:v>
                </c:pt>
                <c:pt idx="4591">
                  <c:v>9.3866000000000005E-2</c:v>
                </c:pt>
                <c:pt idx="4592">
                  <c:v>9.3866000000000005E-2</c:v>
                </c:pt>
                <c:pt idx="4593">
                  <c:v>9.3866000000000005E-2</c:v>
                </c:pt>
                <c:pt idx="4594">
                  <c:v>9.3866000000000005E-2</c:v>
                </c:pt>
                <c:pt idx="4595">
                  <c:v>0.101892</c:v>
                </c:pt>
                <c:pt idx="4596">
                  <c:v>9.3866000000000005E-2</c:v>
                </c:pt>
                <c:pt idx="4597">
                  <c:v>9.3866000000000005E-2</c:v>
                </c:pt>
                <c:pt idx="4598">
                  <c:v>9.3866000000000005E-2</c:v>
                </c:pt>
                <c:pt idx="4599">
                  <c:v>9.3866000000000005E-2</c:v>
                </c:pt>
                <c:pt idx="4600">
                  <c:v>9.3866000000000005E-2</c:v>
                </c:pt>
                <c:pt idx="4601">
                  <c:v>9.3866000000000005E-2</c:v>
                </c:pt>
                <c:pt idx="4602">
                  <c:v>35.137799999999999</c:v>
                </c:pt>
                <c:pt idx="4603">
                  <c:v>9.3866000000000005E-2</c:v>
                </c:pt>
                <c:pt idx="4604">
                  <c:v>9.3866000000000005E-2</c:v>
                </c:pt>
                <c:pt idx="4605">
                  <c:v>9.3866000000000005E-2</c:v>
                </c:pt>
                <c:pt idx="4606">
                  <c:v>9.3866000000000005E-2</c:v>
                </c:pt>
                <c:pt idx="4607">
                  <c:v>9.3866000000000005E-2</c:v>
                </c:pt>
                <c:pt idx="4608">
                  <c:v>0.15005199999999999</c:v>
                </c:pt>
                <c:pt idx="4609">
                  <c:v>18.595099999999999</c:v>
                </c:pt>
                <c:pt idx="4610">
                  <c:v>12.8079</c:v>
                </c:pt>
                <c:pt idx="4611">
                  <c:v>9.3866000000000005E-2</c:v>
                </c:pt>
                <c:pt idx="4612">
                  <c:v>9.3866000000000005E-2</c:v>
                </c:pt>
                <c:pt idx="4613">
                  <c:v>9.3866000000000005E-2</c:v>
                </c:pt>
                <c:pt idx="4614">
                  <c:v>9.3866000000000005E-2</c:v>
                </c:pt>
                <c:pt idx="4615">
                  <c:v>9.3866000000000005E-2</c:v>
                </c:pt>
                <c:pt idx="4616">
                  <c:v>13.3216</c:v>
                </c:pt>
                <c:pt idx="4617">
                  <c:v>32.167999999999999</c:v>
                </c:pt>
                <c:pt idx="4618">
                  <c:v>18.394400000000001</c:v>
                </c:pt>
                <c:pt idx="4619">
                  <c:v>23.8124</c:v>
                </c:pt>
                <c:pt idx="4620">
                  <c:v>32.087699999999998</c:v>
                </c:pt>
                <c:pt idx="4621">
                  <c:v>28.395499999999998</c:v>
                </c:pt>
                <c:pt idx="4622">
                  <c:v>26.284500000000001</c:v>
                </c:pt>
                <c:pt idx="4623">
                  <c:v>23.9087</c:v>
                </c:pt>
                <c:pt idx="4624">
                  <c:v>34.150599999999997</c:v>
                </c:pt>
                <c:pt idx="4625">
                  <c:v>0.101892</c:v>
                </c:pt>
                <c:pt idx="4626">
                  <c:v>9.3866000000000005E-2</c:v>
                </c:pt>
                <c:pt idx="4627">
                  <c:v>9.3866000000000005E-2</c:v>
                </c:pt>
                <c:pt idx="4628">
                  <c:v>9.3866000000000005E-2</c:v>
                </c:pt>
                <c:pt idx="4629">
                  <c:v>9.3866000000000005E-2</c:v>
                </c:pt>
                <c:pt idx="4630">
                  <c:v>9.3866000000000005E-2</c:v>
                </c:pt>
                <c:pt idx="4631">
                  <c:v>9.3866000000000005E-2</c:v>
                </c:pt>
                <c:pt idx="4632">
                  <c:v>9.3866000000000005E-2</c:v>
                </c:pt>
                <c:pt idx="4633">
                  <c:v>9.3866000000000005E-2</c:v>
                </c:pt>
                <c:pt idx="4634">
                  <c:v>9.3866000000000005E-2</c:v>
                </c:pt>
                <c:pt idx="4635">
                  <c:v>0.18215799999999999</c:v>
                </c:pt>
                <c:pt idx="4636">
                  <c:v>7.3338299999999998</c:v>
                </c:pt>
                <c:pt idx="4637">
                  <c:v>6.0816844444444449</c:v>
                </c:pt>
                <c:pt idx="4638">
                  <c:v>4.829538888888889</c:v>
                </c:pt>
                <c:pt idx="4639">
                  <c:v>3.5773933333333341</c:v>
                </c:pt>
                <c:pt idx="4640">
                  <c:v>0.30255599999999999</c:v>
                </c:pt>
                <c:pt idx="4641">
                  <c:v>4.6368999999999998</c:v>
                </c:pt>
                <c:pt idx="4642">
                  <c:v>3.56134</c:v>
                </c:pt>
                <c:pt idx="4643">
                  <c:v>9.3866000000000005E-2</c:v>
                </c:pt>
                <c:pt idx="4644">
                  <c:v>0.22229099999999999</c:v>
                </c:pt>
                <c:pt idx="4645">
                  <c:v>11.7163</c:v>
                </c:pt>
                <c:pt idx="4646">
                  <c:v>1.7794399999999999</c:v>
                </c:pt>
                <c:pt idx="4647">
                  <c:v>5.2950799999999996</c:v>
                </c:pt>
                <c:pt idx="4648">
                  <c:v>3.8824000000000001</c:v>
                </c:pt>
                <c:pt idx="4649">
                  <c:v>9.3866000000000005E-2</c:v>
                </c:pt>
                <c:pt idx="4650">
                  <c:v>9.3866000000000005E-2</c:v>
                </c:pt>
                <c:pt idx="4651">
                  <c:v>0.17413100000000001</c:v>
                </c:pt>
                <c:pt idx="4652">
                  <c:v>3.8663500000000002</c:v>
                </c:pt>
                <c:pt idx="4653">
                  <c:v>7.65489</c:v>
                </c:pt>
                <c:pt idx="4654">
                  <c:v>4.7572999999999999</c:v>
                </c:pt>
                <c:pt idx="4655">
                  <c:v>3.2081729999999991</c:v>
                </c:pt>
                <c:pt idx="4656">
                  <c:v>1.659046</c:v>
                </c:pt>
                <c:pt idx="4657">
                  <c:v>0.109919</c:v>
                </c:pt>
                <c:pt idx="4658">
                  <c:v>9.3866000000000005E-2</c:v>
                </c:pt>
                <c:pt idx="4659">
                  <c:v>9.3866000000000005E-2</c:v>
                </c:pt>
                <c:pt idx="4660">
                  <c:v>0.101892</c:v>
                </c:pt>
                <c:pt idx="4661">
                  <c:v>9.7878999999999994E-2</c:v>
                </c:pt>
                <c:pt idx="4662">
                  <c:v>9.3866000000000005E-2</c:v>
                </c:pt>
                <c:pt idx="4663">
                  <c:v>1.964053</c:v>
                </c:pt>
                <c:pt idx="4664">
                  <c:v>22.953499999999998</c:v>
                </c:pt>
                <c:pt idx="4665">
                  <c:v>26.846399999999999</c:v>
                </c:pt>
                <c:pt idx="4666">
                  <c:v>11.2347</c:v>
                </c:pt>
                <c:pt idx="4667">
                  <c:v>10.9217</c:v>
                </c:pt>
                <c:pt idx="4668">
                  <c:v>6.3706399999999999</c:v>
                </c:pt>
                <c:pt idx="4669">
                  <c:v>10.6568</c:v>
                </c:pt>
                <c:pt idx="4670">
                  <c:v>4.5887399999999996</c:v>
                </c:pt>
                <c:pt idx="4671">
                  <c:v>6.6034100000000002</c:v>
                </c:pt>
                <c:pt idx="4672">
                  <c:v>9.3866000000000005E-2</c:v>
                </c:pt>
                <c:pt idx="4673">
                  <c:v>9.3866000000000005E-2</c:v>
                </c:pt>
                <c:pt idx="4674">
                  <c:v>9.3866000000000005E-2</c:v>
                </c:pt>
                <c:pt idx="4675">
                  <c:v>9.3866000000000005E-2</c:v>
                </c:pt>
                <c:pt idx="4676">
                  <c:v>9.3866000000000005E-2</c:v>
                </c:pt>
                <c:pt idx="4677">
                  <c:v>9.3866000000000005E-2</c:v>
                </c:pt>
                <c:pt idx="4678">
                  <c:v>9.3866000000000005E-2</c:v>
                </c:pt>
                <c:pt idx="4679">
                  <c:v>4.1232031111111107</c:v>
                </c:pt>
                <c:pt idx="4680">
                  <c:v>8.1525402222222212</c:v>
                </c:pt>
                <c:pt idx="4681">
                  <c:v>12.181877333333331</c:v>
                </c:pt>
                <c:pt idx="4682">
                  <c:v>34.206800000000001</c:v>
                </c:pt>
                <c:pt idx="4683">
                  <c:v>35.306399999999996</c:v>
                </c:pt>
                <c:pt idx="4684">
                  <c:v>0.101892</c:v>
                </c:pt>
                <c:pt idx="4685">
                  <c:v>9.3866000000000005E-2</c:v>
                </c:pt>
                <c:pt idx="4686">
                  <c:v>0.101892</c:v>
                </c:pt>
                <c:pt idx="4687">
                  <c:v>9.3866000000000005E-2</c:v>
                </c:pt>
                <c:pt idx="4688">
                  <c:v>9.3866000000000005E-2</c:v>
                </c:pt>
                <c:pt idx="4689">
                  <c:v>9.3866000000000005E-2</c:v>
                </c:pt>
                <c:pt idx="4690">
                  <c:v>0.101892</c:v>
                </c:pt>
                <c:pt idx="4691">
                  <c:v>0.55227155555555563</c:v>
                </c:pt>
                <c:pt idx="4692">
                  <c:v>1.0026511111111109</c:v>
                </c:pt>
                <c:pt idx="4693">
                  <c:v>1.453030666666667</c:v>
                </c:pt>
                <c:pt idx="4694">
                  <c:v>16.114899999999999</c:v>
                </c:pt>
                <c:pt idx="4695">
                  <c:v>7.7512100000000004</c:v>
                </c:pt>
                <c:pt idx="4696">
                  <c:v>2.77474</c:v>
                </c:pt>
                <c:pt idx="4697">
                  <c:v>1.3599999999999999E-2</c:v>
                </c:pt>
                <c:pt idx="4698">
                  <c:v>3.7679999999999998E-2</c:v>
                </c:pt>
                <c:pt idx="4699">
                  <c:v>4.8134800000000002</c:v>
                </c:pt>
                <c:pt idx="4700">
                  <c:v>4.7171700000000003</c:v>
                </c:pt>
                <c:pt idx="4701">
                  <c:v>0.73599099999999995</c:v>
                </c:pt>
                <c:pt idx="4702">
                  <c:v>0.60154599999999991</c:v>
                </c:pt>
                <c:pt idx="4703">
                  <c:v>0.46710099999999999</c:v>
                </c:pt>
                <c:pt idx="4704">
                  <c:v>5.1666499999999997</c:v>
                </c:pt>
                <c:pt idx="4705">
                  <c:v>9.3866000000000005E-2</c:v>
                </c:pt>
                <c:pt idx="4706">
                  <c:v>9.3866000000000005E-2</c:v>
                </c:pt>
                <c:pt idx="4707">
                  <c:v>9.3866000000000005E-2</c:v>
                </c:pt>
                <c:pt idx="4708">
                  <c:v>9.3866000000000005E-2</c:v>
                </c:pt>
                <c:pt idx="4709">
                  <c:v>9.3866000000000005E-2</c:v>
                </c:pt>
                <c:pt idx="4710">
                  <c:v>9.3866000000000005E-2</c:v>
                </c:pt>
                <c:pt idx="4711">
                  <c:v>1.07311</c:v>
                </c:pt>
                <c:pt idx="4712">
                  <c:v>9.3866000000000005E-2</c:v>
                </c:pt>
                <c:pt idx="4713">
                  <c:v>2.5499900000000002</c:v>
                </c:pt>
                <c:pt idx="4714">
                  <c:v>4.6128200000000001</c:v>
                </c:pt>
                <c:pt idx="4715">
                  <c:v>0.206238</c:v>
                </c:pt>
                <c:pt idx="4716">
                  <c:v>0.64769899999999991</c:v>
                </c:pt>
                <c:pt idx="4717">
                  <c:v>1.0891599999999999</c:v>
                </c:pt>
                <c:pt idx="4718">
                  <c:v>1.3460099999999999</c:v>
                </c:pt>
                <c:pt idx="4719">
                  <c:v>0.54335299999999997</c:v>
                </c:pt>
                <c:pt idx="4720">
                  <c:v>2.67842</c:v>
                </c:pt>
                <c:pt idx="4721">
                  <c:v>0.463088</c:v>
                </c:pt>
                <c:pt idx="4722">
                  <c:v>8.5378100000000003</c:v>
                </c:pt>
                <c:pt idx="4723">
                  <c:v>1.6269400000000001</c:v>
                </c:pt>
                <c:pt idx="4724">
                  <c:v>0.86040300000000003</c:v>
                </c:pt>
                <c:pt idx="4725">
                  <c:v>9.3866000000000005E-2</c:v>
                </c:pt>
                <c:pt idx="4726">
                  <c:v>9.3866000000000005E-2</c:v>
                </c:pt>
                <c:pt idx="4727">
                  <c:v>32.408799999999999</c:v>
                </c:pt>
                <c:pt idx="4728">
                  <c:v>10.4</c:v>
                </c:pt>
                <c:pt idx="4729">
                  <c:v>4.6690100000000001</c:v>
                </c:pt>
                <c:pt idx="4730">
                  <c:v>9.3866000000000005E-2</c:v>
                </c:pt>
                <c:pt idx="4731">
                  <c:v>9.3866000000000005E-2</c:v>
                </c:pt>
                <c:pt idx="4732">
                  <c:v>0.101892</c:v>
                </c:pt>
                <c:pt idx="4733">
                  <c:v>0.101892</c:v>
                </c:pt>
                <c:pt idx="4734">
                  <c:v>0.101892</c:v>
                </c:pt>
                <c:pt idx="4735">
                  <c:v>9.9885499999999988E-2</c:v>
                </c:pt>
                <c:pt idx="4736">
                  <c:v>9.7878999999999994E-2</c:v>
                </c:pt>
                <c:pt idx="4737">
                  <c:v>9.3866000000000005E-2</c:v>
                </c:pt>
                <c:pt idx="4738">
                  <c:v>9.3866000000000005E-2</c:v>
                </c:pt>
                <c:pt idx="4739">
                  <c:v>9.3866000000000005E-2</c:v>
                </c:pt>
                <c:pt idx="4740">
                  <c:v>9.3866000000000005E-2</c:v>
                </c:pt>
                <c:pt idx="4741">
                  <c:v>9.3866000000000005E-2</c:v>
                </c:pt>
                <c:pt idx="4742">
                  <c:v>0.158078</c:v>
                </c:pt>
                <c:pt idx="4743">
                  <c:v>1.7312799999999999</c:v>
                </c:pt>
                <c:pt idx="4744">
                  <c:v>5.1024399999999996</c:v>
                </c:pt>
                <c:pt idx="4745">
                  <c:v>1.5386500000000001</c:v>
                </c:pt>
                <c:pt idx="4746">
                  <c:v>0.25439699999999998</c:v>
                </c:pt>
                <c:pt idx="4747">
                  <c:v>2.0122135000000001</c:v>
                </c:pt>
                <c:pt idx="4748">
                  <c:v>3.7700300000000002</c:v>
                </c:pt>
                <c:pt idx="4749">
                  <c:v>3.7058200000000001</c:v>
                </c:pt>
                <c:pt idx="4750">
                  <c:v>3.64161</c:v>
                </c:pt>
                <c:pt idx="4751">
                  <c:v>0.41492800000000002</c:v>
                </c:pt>
                <c:pt idx="4752">
                  <c:v>2.10853</c:v>
                </c:pt>
                <c:pt idx="4753">
                  <c:v>3.2563300000000002</c:v>
                </c:pt>
                <c:pt idx="4754">
                  <c:v>2.4617</c:v>
                </c:pt>
                <c:pt idx="4755">
                  <c:v>1.6670700000000001</c:v>
                </c:pt>
                <c:pt idx="4756">
                  <c:v>1.42628</c:v>
                </c:pt>
                <c:pt idx="4757">
                  <c:v>0.17413100000000001</c:v>
                </c:pt>
                <c:pt idx="4758">
                  <c:v>0.84836299999999998</c:v>
                </c:pt>
                <c:pt idx="4759">
                  <c:v>0.28650300000000001</c:v>
                </c:pt>
                <c:pt idx="4760">
                  <c:v>5.8890399999999996</c:v>
                </c:pt>
                <c:pt idx="4761">
                  <c:v>1.50654</c:v>
                </c:pt>
                <c:pt idx="4762">
                  <c:v>1.3599999999999999E-2</c:v>
                </c:pt>
                <c:pt idx="4763">
                  <c:v>1.2175800000000001</c:v>
                </c:pt>
                <c:pt idx="4764">
                  <c:v>0.91257500000000003</c:v>
                </c:pt>
                <c:pt idx="4765">
                  <c:v>1.05705</c:v>
                </c:pt>
                <c:pt idx="4766">
                  <c:v>12.438700000000001</c:v>
                </c:pt>
                <c:pt idx="4767">
                  <c:v>3.48108</c:v>
                </c:pt>
                <c:pt idx="4768">
                  <c:v>0.84836299999999998</c:v>
                </c:pt>
                <c:pt idx="4769">
                  <c:v>2.1566900000000002</c:v>
                </c:pt>
                <c:pt idx="4770">
                  <c:v>2.0960464444444451</c:v>
                </c:pt>
                <c:pt idx="4771">
                  <c:v>2.0354028888888891</c:v>
                </c:pt>
                <c:pt idx="4772">
                  <c:v>1.9747593333333331</c:v>
                </c:pt>
                <c:pt idx="4773">
                  <c:v>4.3559700000000001</c:v>
                </c:pt>
                <c:pt idx="4774">
                  <c:v>1.9239200000000001</c:v>
                </c:pt>
                <c:pt idx="4775">
                  <c:v>7.4863299999999997</c:v>
                </c:pt>
                <c:pt idx="4776">
                  <c:v>3.56134</c:v>
                </c:pt>
                <c:pt idx="4777">
                  <c:v>9.3866000000000005E-2</c:v>
                </c:pt>
                <c:pt idx="4778">
                  <c:v>9.3866000000000005E-2</c:v>
                </c:pt>
                <c:pt idx="4779">
                  <c:v>9.3866000000000005E-2</c:v>
                </c:pt>
                <c:pt idx="4780">
                  <c:v>4.8295399999999997</c:v>
                </c:pt>
                <c:pt idx="4781">
                  <c:v>9.3866000000000005E-2</c:v>
                </c:pt>
                <c:pt idx="4782">
                  <c:v>0.101892</c:v>
                </c:pt>
                <c:pt idx="4783">
                  <c:v>9.3866000000000005E-2</c:v>
                </c:pt>
                <c:pt idx="4784">
                  <c:v>9.3866000000000005E-2</c:v>
                </c:pt>
                <c:pt idx="4785">
                  <c:v>9.3866000000000005E-2</c:v>
                </c:pt>
                <c:pt idx="4786">
                  <c:v>9.3866000000000005E-2</c:v>
                </c:pt>
                <c:pt idx="4787">
                  <c:v>9.3866000000000005E-2</c:v>
                </c:pt>
                <c:pt idx="4788">
                  <c:v>9.3866000000000005E-2</c:v>
                </c:pt>
                <c:pt idx="4789">
                  <c:v>9.3866000000000005E-2</c:v>
                </c:pt>
                <c:pt idx="4790">
                  <c:v>0.101892</c:v>
                </c:pt>
                <c:pt idx="4791">
                  <c:v>9.3866000000000005E-2</c:v>
                </c:pt>
                <c:pt idx="4792">
                  <c:v>0.101892</c:v>
                </c:pt>
                <c:pt idx="4793">
                  <c:v>0.101892</c:v>
                </c:pt>
                <c:pt idx="4794">
                  <c:v>9.3866000000000005E-2</c:v>
                </c:pt>
                <c:pt idx="4795">
                  <c:v>0.101892</c:v>
                </c:pt>
                <c:pt idx="4796">
                  <c:v>9.7878999999999994E-2</c:v>
                </c:pt>
                <c:pt idx="4797">
                  <c:v>9.3866000000000005E-2</c:v>
                </c:pt>
                <c:pt idx="4798">
                  <c:v>9.7878999999999994E-2</c:v>
                </c:pt>
                <c:pt idx="4799">
                  <c:v>0.101892</c:v>
                </c:pt>
                <c:pt idx="4800">
                  <c:v>0.101892</c:v>
                </c:pt>
                <c:pt idx="4801">
                  <c:v>9.3866000000000005E-2</c:v>
                </c:pt>
                <c:pt idx="4802">
                  <c:v>9.3866000000000005E-2</c:v>
                </c:pt>
                <c:pt idx="4803">
                  <c:v>9.3866000000000005E-2</c:v>
                </c:pt>
                <c:pt idx="4804">
                  <c:v>9.5872499999999999E-2</c:v>
                </c:pt>
                <c:pt idx="4805">
                  <c:v>9.7878999999999994E-2</c:v>
                </c:pt>
                <c:pt idx="4806">
                  <c:v>0.101892</c:v>
                </c:pt>
                <c:pt idx="4807">
                  <c:v>0.101892</c:v>
                </c:pt>
                <c:pt idx="4808">
                  <c:v>9.3866000000000005E-2</c:v>
                </c:pt>
                <c:pt idx="4809">
                  <c:v>9.3866000000000005E-2</c:v>
                </c:pt>
                <c:pt idx="4810">
                  <c:v>9.3866000000000005E-2</c:v>
                </c:pt>
                <c:pt idx="4811">
                  <c:v>9.3866000000000005E-2</c:v>
                </c:pt>
                <c:pt idx="4812">
                  <c:v>9.3866000000000005E-2</c:v>
                </c:pt>
                <c:pt idx="4813">
                  <c:v>0.101892</c:v>
                </c:pt>
                <c:pt idx="4814">
                  <c:v>0.101892</c:v>
                </c:pt>
                <c:pt idx="4815">
                  <c:v>0.101892</c:v>
                </c:pt>
                <c:pt idx="4816">
                  <c:v>9.3866000000000005E-2</c:v>
                </c:pt>
                <c:pt idx="4817">
                  <c:v>9.3866000000000005E-2</c:v>
                </c:pt>
                <c:pt idx="4818">
                  <c:v>9.3866000000000005E-2</c:v>
                </c:pt>
                <c:pt idx="4819">
                  <c:v>9.3866000000000005E-2</c:v>
                </c:pt>
                <c:pt idx="4820">
                  <c:v>9.5170330000000014</c:v>
                </c:pt>
                <c:pt idx="4821">
                  <c:v>18.940200000000001</c:v>
                </c:pt>
                <c:pt idx="4822">
                  <c:v>19.405799999999999</c:v>
                </c:pt>
                <c:pt idx="4823">
                  <c:v>14.284800000000001</c:v>
                </c:pt>
                <c:pt idx="4824">
                  <c:v>9.3866000000000005E-2</c:v>
                </c:pt>
                <c:pt idx="4825">
                  <c:v>9.3866000000000005E-2</c:v>
                </c:pt>
                <c:pt idx="4826">
                  <c:v>9.5872499999999999E-2</c:v>
                </c:pt>
                <c:pt idx="4827">
                  <c:v>9.7878999999999994E-2</c:v>
                </c:pt>
                <c:pt idx="4828">
                  <c:v>9.3866000000000005E-2</c:v>
                </c:pt>
                <c:pt idx="4829">
                  <c:v>9.3866000000000005E-2</c:v>
                </c:pt>
                <c:pt idx="4830">
                  <c:v>9.3866000000000005E-2</c:v>
                </c:pt>
                <c:pt idx="4831">
                  <c:v>9.3866000000000005E-2</c:v>
                </c:pt>
                <c:pt idx="4832">
                  <c:v>9.3866000000000005E-2</c:v>
                </c:pt>
                <c:pt idx="4833">
                  <c:v>2.50183</c:v>
                </c:pt>
                <c:pt idx="4834">
                  <c:v>8.1043699999999994</c:v>
                </c:pt>
                <c:pt idx="4835">
                  <c:v>9.3244100000000003</c:v>
                </c:pt>
                <c:pt idx="4836">
                  <c:v>12.9765</c:v>
                </c:pt>
                <c:pt idx="4837">
                  <c:v>1.2577199999999999</c:v>
                </c:pt>
                <c:pt idx="4838">
                  <c:v>4.1071499999999999</c:v>
                </c:pt>
                <c:pt idx="4839">
                  <c:v>9.3866000000000005E-2</c:v>
                </c:pt>
                <c:pt idx="4840">
                  <c:v>9.3866000000000005E-2</c:v>
                </c:pt>
                <c:pt idx="4841">
                  <c:v>9.3866000000000005E-2</c:v>
                </c:pt>
                <c:pt idx="4842">
                  <c:v>9.3866000000000005E-2</c:v>
                </c:pt>
                <c:pt idx="4843">
                  <c:v>9.3866000000000005E-2</c:v>
                </c:pt>
                <c:pt idx="4844">
                  <c:v>8.0169752222222233</c:v>
                </c:pt>
                <c:pt idx="4845">
                  <c:v>15.94008444444445</c:v>
                </c:pt>
                <c:pt idx="4846">
                  <c:v>23.863193666666671</c:v>
                </c:pt>
                <c:pt idx="4847">
                  <c:v>34.889000000000003</c:v>
                </c:pt>
                <c:pt idx="4848">
                  <c:v>32.099689877551022</c:v>
                </c:pt>
                <c:pt idx="4849">
                  <c:v>29.310379755102041</c:v>
                </c:pt>
                <c:pt idx="4850">
                  <c:v>26.52106963265306</c:v>
                </c:pt>
                <c:pt idx="4851">
                  <c:v>23.731759510204078</c:v>
                </c:pt>
                <c:pt idx="4852">
                  <c:v>20.942449387755101</c:v>
                </c:pt>
                <c:pt idx="4853">
                  <c:v>18.15313926530612</c:v>
                </c:pt>
                <c:pt idx="4854">
                  <c:v>15.36382914285714</c:v>
                </c:pt>
                <c:pt idx="4855">
                  <c:v>9.3866000000000005E-2</c:v>
                </c:pt>
                <c:pt idx="4856">
                  <c:v>0.101892</c:v>
                </c:pt>
                <c:pt idx="4857">
                  <c:v>0.101892</c:v>
                </c:pt>
                <c:pt idx="4858">
                  <c:v>9.3866000000000005E-2</c:v>
                </c:pt>
                <c:pt idx="4859">
                  <c:v>9.3866000000000005E-2</c:v>
                </c:pt>
                <c:pt idx="4860">
                  <c:v>0.101892</c:v>
                </c:pt>
                <c:pt idx="4861">
                  <c:v>9.3866000000000005E-2</c:v>
                </c:pt>
                <c:pt idx="4862">
                  <c:v>0.14202500000000001</c:v>
                </c:pt>
                <c:pt idx="4863">
                  <c:v>0.382822</c:v>
                </c:pt>
                <c:pt idx="4864">
                  <c:v>6.4910399999999999</c:v>
                </c:pt>
                <c:pt idx="4865">
                  <c:v>3.1760700000000002</c:v>
                </c:pt>
                <c:pt idx="4866">
                  <c:v>3.2777400000000001</c:v>
                </c:pt>
                <c:pt idx="4867">
                  <c:v>3.37941</c:v>
                </c:pt>
                <c:pt idx="4868">
                  <c:v>3.48108</c:v>
                </c:pt>
                <c:pt idx="4869">
                  <c:v>5.6990833333333333</c:v>
                </c:pt>
                <c:pt idx="4870">
                  <c:v>6.7719699999999996</c:v>
                </c:pt>
                <c:pt idx="4871">
                  <c:v>0.88046899999999995</c:v>
                </c:pt>
                <c:pt idx="4872">
                  <c:v>2.0684</c:v>
                </c:pt>
                <c:pt idx="4873">
                  <c:v>6.4187999999999992</c:v>
                </c:pt>
                <c:pt idx="4874">
                  <c:v>10.7692</c:v>
                </c:pt>
                <c:pt idx="4875">
                  <c:v>5.4475860000000003</c:v>
                </c:pt>
                <c:pt idx="4876">
                  <c:v>0.125972</c:v>
                </c:pt>
                <c:pt idx="4877">
                  <c:v>0.125972</c:v>
                </c:pt>
                <c:pt idx="4878">
                  <c:v>0.27847699999999997</c:v>
                </c:pt>
                <c:pt idx="4879">
                  <c:v>0.44302150000000001</c:v>
                </c:pt>
                <c:pt idx="4880">
                  <c:v>0.60756600000000005</c:v>
                </c:pt>
                <c:pt idx="4881">
                  <c:v>2.9432939999999999</c:v>
                </c:pt>
                <c:pt idx="4882">
                  <c:v>9.3866000000000005E-2</c:v>
                </c:pt>
                <c:pt idx="4883">
                  <c:v>9.3866000000000005E-2</c:v>
                </c:pt>
                <c:pt idx="4884">
                  <c:v>9.3866000000000005E-2</c:v>
                </c:pt>
                <c:pt idx="4885">
                  <c:v>9.3866000000000005E-2</c:v>
                </c:pt>
                <c:pt idx="4886">
                  <c:v>0.21426400000000001</c:v>
                </c:pt>
                <c:pt idx="4887">
                  <c:v>5.2469200000000003</c:v>
                </c:pt>
                <c:pt idx="4888">
                  <c:v>0.73599099999999995</c:v>
                </c:pt>
                <c:pt idx="4889">
                  <c:v>1.1292899999999999</c:v>
                </c:pt>
                <c:pt idx="4890">
                  <c:v>0.29453000000000001</c:v>
                </c:pt>
                <c:pt idx="4891">
                  <c:v>0.79217700000000002</c:v>
                </c:pt>
                <c:pt idx="4892">
                  <c:v>0.40690199999999999</c:v>
                </c:pt>
                <c:pt idx="4893">
                  <c:v>0.92862800000000001</c:v>
                </c:pt>
                <c:pt idx="4894">
                  <c:v>1.0704320000000001</c:v>
                </c:pt>
                <c:pt idx="4895">
                  <c:v>1.2122360000000001</c:v>
                </c:pt>
                <c:pt idx="4896">
                  <c:v>1.3540399999999999</c:v>
                </c:pt>
                <c:pt idx="4897">
                  <c:v>4.0670099999999998</c:v>
                </c:pt>
                <c:pt idx="4898">
                  <c:v>2.9553349999999998</c:v>
                </c:pt>
                <c:pt idx="4899">
                  <c:v>2.9432999999999998</c:v>
                </c:pt>
                <c:pt idx="4900">
                  <c:v>2.6703899999999998</c:v>
                </c:pt>
                <c:pt idx="4901">
                  <c:v>1.6670700000000001</c:v>
                </c:pt>
                <c:pt idx="4902">
                  <c:v>1.80352</c:v>
                </c:pt>
                <c:pt idx="4903">
                  <c:v>2.16472</c:v>
                </c:pt>
                <c:pt idx="4904">
                  <c:v>1.9720800000000001</c:v>
                </c:pt>
                <c:pt idx="4905">
                  <c:v>1.4342999999999999</c:v>
                </c:pt>
                <c:pt idx="4906">
                  <c:v>3.3606799999999999</c:v>
                </c:pt>
                <c:pt idx="4907">
                  <c:v>4.8937499999999998</c:v>
                </c:pt>
                <c:pt idx="4908">
                  <c:v>7.3017200000000004</c:v>
                </c:pt>
                <c:pt idx="4909">
                  <c:v>7.4863299999999997</c:v>
                </c:pt>
                <c:pt idx="4910">
                  <c:v>6.3706399999999999</c:v>
                </c:pt>
                <c:pt idx="4911">
                  <c:v>6.4990600000000001</c:v>
                </c:pt>
                <c:pt idx="4912">
                  <c:v>4.7974300000000003</c:v>
                </c:pt>
                <c:pt idx="4913">
                  <c:v>0.14202500000000001</c:v>
                </c:pt>
                <c:pt idx="4914">
                  <c:v>35.105699999999999</c:v>
                </c:pt>
                <c:pt idx="4915">
                  <c:v>34.303100000000001</c:v>
                </c:pt>
                <c:pt idx="4916">
                  <c:v>34.591999999999999</c:v>
                </c:pt>
                <c:pt idx="4917">
                  <c:v>34.150599999999997</c:v>
                </c:pt>
                <c:pt idx="4918">
                  <c:v>31.445599999999999</c:v>
                </c:pt>
                <c:pt idx="4919">
                  <c:v>32.240200000000002</c:v>
                </c:pt>
                <c:pt idx="4920">
                  <c:v>17.559699999999999</c:v>
                </c:pt>
                <c:pt idx="4921">
                  <c:v>8.8287894999999992</c:v>
                </c:pt>
                <c:pt idx="4922">
                  <c:v>9.7878999999999994E-2</c:v>
                </c:pt>
                <c:pt idx="4923">
                  <c:v>9.3866000000000005E-2</c:v>
                </c:pt>
                <c:pt idx="4924">
                  <c:v>9.3866000000000005E-2</c:v>
                </c:pt>
                <c:pt idx="4925">
                  <c:v>4.0152916666666663</c:v>
                </c:pt>
                <c:pt idx="4926">
                  <c:v>7.9367173333333323</c:v>
                </c:pt>
                <c:pt idx="4927">
                  <c:v>11.858143</c:v>
                </c:pt>
                <c:pt idx="4928">
                  <c:v>9.3866000000000005E-2</c:v>
                </c:pt>
                <c:pt idx="4929">
                  <c:v>9.3866000000000005E-2</c:v>
                </c:pt>
                <c:pt idx="4930">
                  <c:v>0.310583</c:v>
                </c:pt>
                <c:pt idx="4931">
                  <c:v>34.238900000000001</c:v>
                </c:pt>
                <c:pt idx="4932">
                  <c:v>0.101892</c:v>
                </c:pt>
                <c:pt idx="4933">
                  <c:v>9.3866000000000005E-2</c:v>
                </c:pt>
                <c:pt idx="4934">
                  <c:v>9.3866000000000005E-2</c:v>
                </c:pt>
                <c:pt idx="4935">
                  <c:v>9.3866000000000005E-2</c:v>
                </c:pt>
                <c:pt idx="4936">
                  <c:v>6.0495700000000001</c:v>
                </c:pt>
                <c:pt idx="4937">
                  <c:v>34.046199999999999</c:v>
                </c:pt>
                <c:pt idx="4938">
                  <c:v>9.3866000000000005E-2</c:v>
                </c:pt>
                <c:pt idx="4939">
                  <c:v>9.3866000000000005E-2</c:v>
                </c:pt>
                <c:pt idx="4940">
                  <c:v>9.3866000000000005E-2</c:v>
                </c:pt>
                <c:pt idx="4941">
                  <c:v>9.3866000000000005E-2</c:v>
                </c:pt>
                <c:pt idx="4942">
                  <c:v>9.3866000000000005E-2</c:v>
                </c:pt>
                <c:pt idx="4943">
                  <c:v>9.3866000000000005E-2</c:v>
                </c:pt>
                <c:pt idx="4944">
                  <c:v>9.3866000000000005E-2</c:v>
                </c:pt>
                <c:pt idx="4945">
                  <c:v>34.559899999999999</c:v>
                </c:pt>
                <c:pt idx="4946">
                  <c:v>34.961300000000001</c:v>
                </c:pt>
                <c:pt idx="4947">
                  <c:v>35.2502</c:v>
                </c:pt>
                <c:pt idx="4948">
                  <c:v>34.808799999999998</c:v>
                </c:pt>
                <c:pt idx="4949">
                  <c:v>0.101892</c:v>
                </c:pt>
                <c:pt idx="4950">
                  <c:v>9.3866000000000005E-2</c:v>
                </c:pt>
                <c:pt idx="4951">
                  <c:v>9.3866000000000005E-2</c:v>
                </c:pt>
                <c:pt idx="4952">
                  <c:v>9.3866000000000005E-2</c:v>
                </c:pt>
                <c:pt idx="4953">
                  <c:v>9.3866000000000005E-2</c:v>
                </c:pt>
                <c:pt idx="4954">
                  <c:v>9.3866000000000005E-2</c:v>
                </c:pt>
                <c:pt idx="4955">
                  <c:v>9.3866000000000005E-2</c:v>
                </c:pt>
                <c:pt idx="4956">
                  <c:v>2.0684</c:v>
                </c:pt>
                <c:pt idx="4957">
                  <c:v>2.77474</c:v>
                </c:pt>
                <c:pt idx="4958">
                  <c:v>2.32525</c:v>
                </c:pt>
                <c:pt idx="4959">
                  <c:v>19.8553</c:v>
                </c:pt>
                <c:pt idx="4960">
                  <c:v>9.3725699999999996</c:v>
                </c:pt>
                <c:pt idx="4961">
                  <c:v>8.5838999999999999E-2</c:v>
                </c:pt>
                <c:pt idx="4962">
                  <c:v>0.36275649999999998</c:v>
                </c:pt>
                <c:pt idx="4963">
                  <c:v>0.63967399999999996</c:v>
                </c:pt>
                <c:pt idx="4964">
                  <c:v>11.7003</c:v>
                </c:pt>
                <c:pt idx="4965">
                  <c:v>9.3866000000000005E-2</c:v>
                </c:pt>
                <c:pt idx="4966">
                  <c:v>0.101892</c:v>
                </c:pt>
                <c:pt idx="4967">
                  <c:v>9.3866000000000005E-2</c:v>
                </c:pt>
                <c:pt idx="4968">
                  <c:v>0.101892</c:v>
                </c:pt>
                <c:pt idx="4969">
                  <c:v>9.9216666666666661E-2</c:v>
                </c:pt>
                <c:pt idx="4970">
                  <c:v>9.654133333333334E-2</c:v>
                </c:pt>
                <c:pt idx="4971">
                  <c:v>9.3866000000000005E-2</c:v>
                </c:pt>
                <c:pt idx="4972">
                  <c:v>5.5679773333333342</c:v>
                </c:pt>
                <c:pt idx="4973">
                  <c:v>33.363999999999997</c:v>
                </c:pt>
                <c:pt idx="4974">
                  <c:v>26.734000000000002</c:v>
                </c:pt>
                <c:pt idx="4975">
                  <c:v>4.0910900000000003</c:v>
                </c:pt>
                <c:pt idx="4976">
                  <c:v>14.236700000000001</c:v>
                </c:pt>
                <c:pt idx="4977">
                  <c:v>9.3866000000000005E-2</c:v>
                </c:pt>
                <c:pt idx="4978">
                  <c:v>9.3866000000000005E-2</c:v>
                </c:pt>
                <c:pt idx="4979">
                  <c:v>9.3866000000000005E-2</c:v>
                </c:pt>
                <c:pt idx="4980">
                  <c:v>9.3866000000000005E-2</c:v>
                </c:pt>
                <c:pt idx="4981">
                  <c:v>9.3866000000000005E-2</c:v>
                </c:pt>
                <c:pt idx="4982">
                  <c:v>9.3866000000000005E-2</c:v>
                </c:pt>
                <c:pt idx="4983">
                  <c:v>0.101892</c:v>
                </c:pt>
                <c:pt idx="4984">
                  <c:v>9.3866000000000005E-2</c:v>
                </c:pt>
                <c:pt idx="4985">
                  <c:v>9.3866000000000005E-2</c:v>
                </c:pt>
                <c:pt idx="4986">
                  <c:v>9.3866000000000005E-2</c:v>
                </c:pt>
                <c:pt idx="4987">
                  <c:v>9.3866000000000005E-2</c:v>
                </c:pt>
                <c:pt idx="4988">
                  <c:v>2.9673799999999999</c:v>
                </c:pt>
                <c:pt idx="4989">
                  <c:v>8.4735999999999994</c:v>
                </c:pt>
                <c:pt idx="4990">
                  <c:v>0.15005199999999999</c:v>
                </c:pt>
                <c:pt idx="4991">
                  <c:v>4.9258600000000001</c:v>
                </c:pt>
                <c:pt idx="4992">
                  <c:v>2.5098630000000002</c:v>
                </c:pt>
                <c:pt idx="4993">
                  <c:v>9.3866000000000005E-2</c:v>
                </c:pt>
                <c:pt idx="4994">
                  <c:v>9.3866000000000005E-2</c:v>
                </c:pt>
                <c:pt idx="4995">
                  <c:v>9.3866000000000005E-2</c:v>
                </c:pt>
                <c:pt idx="4996">
                  <c:v>0.30255599999999999</c:v>
                </c:pt>
                <c:pt idx="4997">
                  <c:v>6.0656299999999996</c:v>
                </c:pt>
                <c:pt idx="4998">
                  <c:v>0.101892</c:v>
                </c:pt>
                <c:pt idx="4999">
                  <c:v>6.2582700000000004</c:v>
                </c:pt>
                <c:pt idx="5000">
                  <c:v>2.1968299999999998</c:v>
                </c:pt>
                <c:pt idx="5001">
                  <c:v>2.4328099999999999</c:v>
                </c:pt>
                <c:pt idx="5002">
                  <c:v>2.66879</c:v>
                </c:pt>
                <c:pt idx="5003">
                  <c:v>2.9047700000000001</c:v>
                </c:pt>
                <c:pt idx="5004">
                  <c:v>3.1407500000000002</c:v>
                </c:pt>
                <c:pt idx="5005">
                  <c:v>3.3767299999999998</c:v>
                </c:pt>
                <c:pt idx="5006">
                  <c:v>9.3866000000000005E-2</c:v>
                </c:pt>
                <c:pt idx="5007">
                  <c:v>9.3866000000000005E-2</c:v>
                </c:pt>
                <c:pt idx="5008">
                  <c:v>9.3866000000000005E-2</c:v>
                </c:pt>
                <c:pt idx="5009">
                  <c:v>9.3866000000000005E-2</c:v>
                </c:pt>
                <c:pt idx="5010">
                  <c:v>9.3866000000000005E-2</c:v>
                </c:pt>
                <c:pt idx="5011">
                  <c:v>9.3866000000000005E-2</c:v>
                </c:pt>
                <c:pt idx="5012">
                  <c:v>9.3866000000000005E-2</c:v>
                </c:pt>
                <c:pt idx="5013">
                  <c:v>9.3866000000000005E-2</c:v>
                </c:pt>
                <c:pt idx="5014">
                  <c:v>9.3866000000000005E-2</c:v>
                </c:pt>
                <c:pt idx="5015">
                  <c:v>9.3866000000000005E-2</c:v>
                </c:pt>
                <c:pt idx="5016">
                  <c:v>9.3866000000000005E-2</c:v>
                </c:pt>
                <c:pt idx="5017">
                  <c:v>9.3866000000000005E-2</c:v>
                </c:pt>
                <c:pt idx="5018">
                  <c:v>9.3866000000000005E-2</c:v>
                </c:pt>
                <c:pt idx="5019">
                  <c:v>9.3866000000000005E-2</c:v>
                </c:pt>
                <c:pt idx="5020">
                  <c:v>9.3866000000000005E-2</c:v>
                </c:pt>
                <c:pt idx="5021">
                  <c:v>9.3866000000000005E-2</c:v>
                </c:pt>
                <c:pt idx="5022">
                  <c:v>15.7296</c:v>
                </c:pt>
                <c:pt idx="5023">
                  <c:v>18.12555</c:v>
                </c:pt>
                <c:pt idx="5024">
                  <c:v>20.5215</c:v>
                </c:pt>
                <c:pt idx="5025">
                  <c:v>9.3866000000000005E-2</c:v>
                </c:pt>
                <c:pt idx="5026">
                  <c:v>0.238344</c:v>
                </c:pt>
                <c:pt idx="5027">
                  <c:v>33.195399999999999</c:v>
                </c:pt>
                <c:pt idx="5028">
                  <c:v>30.048999999999999</c:v>
                </c:pt>
                <c:pt idx="5029">
                  <c:v>36.100999999999999</c:v>
                </c:pt>
                <c:pt idx="5030">
                  <c:v>35.049500000000002</c:v>
                </c:pt>
                <c:pt idx="5031">
                  <c:v>27.464400000000001</c:v>
                </c:pt>
                <c:pt idx="5032">
                  <c:v>9.3866000000000005E-2</c:v>
                </c:pt>
                <c:pt idx="5033">
                  <c:v>0.101892</c:v>
                </c:pt>
                <c:pt idx="5034">
                  <c:v>9.3866000000000005E-2</c:v>
                </c:pt>
                <c:pt idx="5035">
                  <c:v>9.3866000000000005E-2</c:v>
                </c:pt>
                <c:pt idx="5036">
                  <c:v>9.3866000000000005E-2</c:v>
                </c:pt>
                <c:pt idx="5037">
                  <c:v>9.3866000000000005E-2</c:v>
                </c:pt>
                <c:pt idx="5038">
                  <c:v>9.3866000000000005E-2</c:v>
                </c:pt>
                <c:pt idx="5039">
                  <c:v>9.3866000000000005E-2</c:v>
                </c:pt>
                <c:pt idx="5040">
                  <c:v>9.3866000000000005E-2</c:v>
                </c:pt>
                <c:pt idx="5041">
                  <c:v>9.3866000000000005E-2</c:v>
                </c:pt>
                <c:pt idx="5042">
                  <c:v>9.3866000000000005E-2</c:v>
                </c:pt>
                <c:pt idx="5043">
                  <c:v>0.23031699999999999</c:v>
                </c:pt>
                <c:pt idx="5044">
                  <c:v>12.6394</c:v>
                </c:pt>
                <c:pt idx="5045">
                  <c:v>7.3980449999999998</c:v>
                </c:pt>
                <c:pt idx="5046">
                  <c:v>2.1566900000000002</c:v>
                </c:pt>
                <c:pt idx="5047">
                  <c:v>8.5378100000000003</c:v>
                </c:pt>
                <c:pt idx="5048">
                  <c:v>6.8281499999999999</c:v>
                </c:pt>
                <c:pt idx="5049">
                  <c:v>5.6402199999999993</c:v>
                </c:pt>
                <c:pt idx="5050">
                  <c:v>4.4522899999999996</c:v>
                </c:pt>
                <c:pt idx="5051">
                  <c:v>9.3866000000000005E-2</c:v>
                </c:pt>
                <c:pt idx="5052">
                  <c:v>9.3866000000000005E-2</c:v>
                </c:pt>
                <c:pt idx="5053">
                  <c:v>9.3866000000000005E-2</c:v>
                </c:pt>
                <c:pt idx="5054">
                  <c:v>9.3866000000000005E-2</c:v>
                </c:pt>
                <c:pt idx="5055">
                  <c:v>9.3866000000000005E-2</c:v>
                </c:pt>
                <c:pt idx="5056">
                  <c:v>9.3866000000000005E-2</c:v>
                </c:pt>
                <c:pt idx="5057">
                  <c:v>9.3866000000000005E-2</c:v>
                </c:pt>
                <c:pt idx="5058">
                  <c:v>9.3866000000000005E-2</c:v>
                </c:pt>
                <c:pt idx="5059">
                  <c:v>9.3866000000000005E-2</c:v>
                </c:pt>
                <c:pt idx="5060">
                  <c:v>0.40690199999999999</c:v>
                </c:pt>
                <c:pt idx="5061">
                  <c:v>4.1874099999999999</c:v>
                </c:pt>
                <c:pt idx="5062">
                  <c:v>4.3318899999999996</c:v>
                </c:pt>
                <c:pt idx="5063">
                  <c:v>3.7941099999999999</c:v>
                </c:pt>
                <c:pt idx="5064">
                  <c:v>4.5686749999999998</c:v>
                </c:pt>
                <c:pt idx="5065">
                  <c:v>5.3432399999999998</c:v>
                </c:pt>
                <c:pt idx="5066">
                  <c:v>2.0282694999999999</c:v>
                </c:pt>
                <c:pt idx="5067">
                  <c:v>6.2662899999999997</c:v>
                </c:pt>
                <c:pt idx="5068">
                  <c:v>8.1404974999999986</c:v>
                </c:pt>
                <c:pt idx="5069">
                  <c:v>10.014704999999999</c:v>
                </c:pt>
                <c:pt idx="5070">
                  <c:v>10.592599999999999</c:v>
                </c:pt>
                <c:pt idx="5071">
                  <c:v>6.2983949999999993</c:v>
                </c:pt>
                <c:pt idx="5072">
                  <c:v>2.0041899999999999</c:v>
                </c:pt>
                <c:pt idx="5073">
                  <c:v>6.7559100000000001</c:v>
                </c:pt>
                <c:pt idx="5074">
                  <c:v>0.84836299999999998</c:v>
                </c:pt>
                <c:pt idx="5075">
                  <c:v>2.2028439999999998</c:v>
                </c:pt>
                <c:pt idx="5076">
                  <c:v>3.5573250000000001</c:v>
                </c:pt>
                <c:pt idx="5077">
                  <c:v>10.456200000000001</c:v>
                </c:pt>
                <c:pt idx="5078">
                  <c:v>10.033843809523811</c:v>
                </c:pt>
                <c:pt idx="5079">
                  <c:v>9.6114876190476206</c:v>
                </c:pt>
                <c:pt idx="5080">
                  <c:v>9.1891314285714287</c:v>
                </c:pt>
                <c:pt idx="5081">
                  <c:v>8.7667752380952386</c:v>
                </c:pt>
                <c:pt idx="5082">
                  <c:v>8.3444190476190485</c:v>
                </c:pt>
                <c:pt idx="5083">
                  <c:v>7.9220628571428584</c:v>
                </c:pt>
                <c:pt idx="5084">
                  <c:v>7.4997066666666674</c:v>
                </c:pt>
                <c:pt idx="5085">
                  <c:v>12.2782</c:v>
                </c:pt>
                <c:pt idx="5086">
                  <c:v>12.904299999999999</c:v>
                </c:pt>
                <c:pt idx="5087">
                  <c:v>7.8274800000000004</c:v>
                </c:pt>
                <c:pt idx="5088">
                  <c:v>2.7506599999999999</c:v>
                </c:pt>
                <c:pt idx="5089">
                  <c:v>7.2856699999999996</c:v>
                </c:pt>
                <c:pt idx="5090">
                  <c:v>8.7866300000000006</c:v>
                </c:pt>
                <c:pt idx="5091">
                  <c:v>3.8502999999999998</c:v>
                </c:pt>
                <c:pt idx="5092">
                  <c:v>1.14534</c:v>
                </c:pt>
                <c:pt idx="5093">
                  <c:v>3.9466199999999998</c:v>
                </c:pt>
                <c:pt idx="5094">
                  <c:v>3.5934499999999998</c:v>
                </c:pt>
                <c:pt idx="5095">
                  <c:v>7.4140899999999998</c:v>
                </c:pt>
                <c:pt idx="5096">
                  <c:v>10.705</c:v>
                </c:pt>
                <c:pt idx="5097">
                  <c:v>6.8121</c:v>
                </c:pt>
                <c:pt idx="5098">
                  <c:v>3.6777264999999999</c:v>
                </c:pt>
                <c:pt idx="5099">
                  <c:v>0.54335299999999997</c:v>
                </c:pt>
                <c:pt idx="5100">
                  <c:v>3.48108</c:v>
                </c:pt>
                <c:pt idx="5101">
                  <c:v>2.51789</c:v>
                </c:pt>
                <c:pt idx="5102">
                  <c:v>6.9806600000000003</c:v>
                </c:pt>
                <c:pt idx="5103">
                  <c:v>22.311399999999999</c:v>
                </c:pt>
                <c:pt idx="5104">
                  <c:v>6.2984</c:v>
                </c:pt>
                <c:pt idx="5105">
                  <c:v>8.6180800000000009</c:v>
                </c:pt>
                <c:pt idx="5106">
                  <c:v>4.6690090000000009</c:v>
                </c:pt>
                <c:pt idx="5107">
                  <c:v>0.71993799999999997</c:v>
                </c:pt>
                <c:pt idx="5108">
                  <c:v>0.158078</c:v>
                </c:pt>
                <c:pt idx="5109">
                  <c:v>2.1968299999999998</c:v>
                </c:pt>
                <c:pt idx="5110">
                  <c:v>6.6435649999999988</c:v>
                </c:pt>
                <c:pt idx="5111">
                  <c:v>11.090299999999999</c:v>
                </c:pt>
                <c:pt idx="5112">
                  <c:v>10.014699999999999</c:v>
                </c:pt>
                <c:pt idx="5113">
                  <c:v>7.6067299999999989</c:v>
                </c:pt>
                <c:pt idx="5114">
                  <c:v>5.1987599999999992</c:v>
                </c:pt>
                <c:pt idx="5115">
                  <c:v>2.7907899999999999</c:v>
                </c:pt>
                <c:pt idx="5116">
                  <c:v>9.3866000000000005E-2</c:v>
                </c:pt>
                <c:pt idx="5117">
                  <c:v>9.3866000000000005E-2</c:v>
                </c:pt>
                <c:pt idx="5118">
                  <c:v>9.3866000000000005E-2</c:v>
                </c:pt>
                <c:pt idx="5119">
                  <c:v>9.3866000000000005E-2</c:v>
                </c:pt>
                <c:pt idx="5120">
                  <c:v>9.3866000000000005E-2</c:v>
                </c:pt>
                <c:pt idx="5121">
                  <c:v>9.3866000000000005E-2</c:v>
                </c:pt>
                <c:pt idx="5122">
                  <c:v>9.3866000000000005E-2</c:v>
                </c:pt>
                <c:pt idx="5123">
                  <c:v>0.12953955555555549</c:v>
                </c:pt>
                <c:pt idx="5124">
                  <c:v>0.16521311111111109</c:v>
                </c:pt>
                <c:pt idx="5125">
                  <c:v>0.20088666666666671</c:v>
                </c:pt>
                <c:pt idx="5126">
                  <c:v>0.47044483333333331</c:v>
                </c:pt>
                <c:pt idx="5127">
                  <c:v>0.74000299999999997</c:v>
                </c:pt>
                <c:pt idx="5128">
                  <c:v>9.3866000000000005E-2</c:v>
                </c:pt>
                <c:pt idx="5129">
                  <c:v>9.3866000000000005E-2</c:v>
                </c:pt>
                <c:pt idx="5130">
                  <c:v>9.3866000000000005E-2</c:v>
                </c:pt>
                <c:pt idx="5131">
                  <c:v>9.3866000000000005E-2</c:v>
                </c:pt>
                <c:pt idx="5132">
                  <c:v>9.3866000000000005E-2</c:v>
                </c:pt>
                <c:pt idx="5133">
                  <c:v>9.3866000000000005E-2</c:v>
                </c:pt>
                <c:pt idx="5134">
                  <c:v>0.109919</c:v>
                </c:pt>
                <c:pt idx="5135">
                  <c:v>1.3139000000000001</c:v>
                </c:pt>
                <c:pt idx="5136">
                  <c:v>11.106299999999999</c:v>
                </c:pt>
                <c:pt idx="5137">
                  <c:v>11.154500000000001</c:v>
                </c:pt>
                <c:pt idx="5138">
                  <c:v>2.9513199999999999</c:v>
                </c:pt>
                <c:pt idx="5139">
                  <c:v>1.42628</c:v>
                </c:pt>
                <c:pt idx="5140">
                  <c:v>9.0916399999999999</c:v>
                </c:pt>
                <c:pt idx="5141">
                  <c:v>6.5392000000000001</c:v>
                </c:pt>
                <c:pt idx="5142">
                  <c:v>7.5746200000000004</c:v>
                </c:pt>
                <c:pt idx="5143">
                  <c:v>5.1880559999999996</c:v>
                </c:pt>
                <c:pt idx="5144">
                  <c:v>2.8014920000000001</c:v>
                </c:pt>
                <c:pt idx="5145">
                  <c:v>0.41492800000000002</c:v>
                </c:pt>
                <c:pt idx="5146">
                  <c:v>2.75868</c:v>
                </c:pt>
                <c:pt idx="5147">
                  <c:v>9.3866000000000005E-2</c:v>
                </c:pt>
                <c:pt idx="5148">
                  <c:v>0.238344</c:v>
                </c:pt>
                <c:pt idx="5149">
                  <c:v>3.8583219999999998</c:v>
                </c:pt>
                <c:pt idx="5150">
                  <c:v>7.4782999999999999</c:v>
                </c:pt>
                <c:pt idx="5151">
                  <c:v>3.6897700000000002</c:v>
                </c:pt>
                <c:pt idx="5152">
                  <c:v>1.81155</c:v>
                </c:pt>
                <c:pt idx="5153">
                  <c:v>1.4784477499999999</c:v>
                </c:pt>
                <c:pt idx="5154">
                  <c:v>1.1453454999999999</c:v>
                </c:pt>
                <c:pt idx="5155">
                  <c:v>0.81224325000000008</c:v>
                </c:pt>
                <c:pt idx="5156">
                  <c:v>0.47914099999999998</c:v>
                </c:pt>
                <c:pt idx="5157">
                  <c:v>0.85237399999999997</c:v>
                </c:pt>
                <c:pt idx="5158">
                  <c:v>13.7149</c:v>
                </c:pt>
                <c:pt idx="5159">
                  <c:v>10.833399999999999</c:v>
                </c:pt>
                <c:pt idx="5160">
                  <c:v>4.3639999999999999</c:v>
                </c:pt>
                <c:pt idx="5161">
                  <c:v>3.2563300000000002</c:v>
                </c:pt>
                <c:pt idx="5162">
                  <c:v>1.06508</c:v>
                </c:pt>
                <c:pt idx="5163">
                  <c:v>9.3866000000000005E-2</c:v>
                </c:pt>
                <c:pt idx="5164">
                  <c:v>9.3866000000000005E-2</c:v>
                </c:pt>
                <c:pt idx="5165">
                  <c:v>9.3866000000000005E-2</c:v>
                </c:pt>
                <c:pt idx="5166">
                  <c:v>9.3866000000000005E-2</c:v>
                </c:pt>
                <c:pt idx="5167">
                  <c:v>9.3866000000000005E-2</c:v>
                </c:pt>
                <c:pt idx="5168">
                  <c:v>9.3866000000000005E-2</c:v>
                </c:pt>
                <c:pt idx="5169">
                  <c:v>9.3866000000000005E-2</c:v>
                </c:pt>
                <c:pt idx="5170">
                  <c:v>9.3866000000000005E-2</c:v>
                </c:pt>
                <c:pt idx="5171">
                  <c:v>9.3866000000000005E-2</c:v>
                </c:pt>
                <c:pt idx="5172">
                  <c:v>9.3866000000000005E-2</c:v>
                </c:pt>
                <c:pt idx="5173">
                  <c:v>9.3866000000000005E-2</c:v>
                </c:pt>
                <c:pt idx="5174">
                  <c:v>9.3866000000000005E-2</c:v>
                </c:pt>
                <c:pt idx="5175">
                  <c:v>0.14202500000000001</c:v>
                </c:pt>
                <c:pt idx="5176">
                  <c:v>11.957100000000001</c:v>
                </c:pt>
                <c:pt idx="5177">
                  <c:v>9.3866000000000005E-2</c:v>
                </c:pt>
                <c:pt idx="5178">
                  <c:v>0.101892</c:v>
                </c:pt>
                <c:pt idx="5179">
                  <c:v>9.3866000000000005E-2</c:v>
                </c:pt>
                <c:pt idx="5180">
                  <c:v>9.3866000000000005E-2</c:v>
                </c:pt>
                <c:pt idx="5181">
                  <c:v>9.3866000000000005E-2</c:v>
                </c:pt>
                <c:pt idx="5182">
                  <c:v>9.3866000000000005E-2</c:v>
                </c:pt>
                <c:pt idx="5183">
                  <c:v>9.3866000000000005E-2</c:v>
                </c:pt>
                <c:pt idx="5184">
                  <c:v>0.101892</c:v>
                </c:pt>
                <c:pt idx="5185">
                  <c:v>9.3866000000000005E-2</c:v>
                </c:pt>
                <c:pt idx="5186">
                  <c:v>9.3866000000000005E-2</c:v>
                </c:pt>
                <c:pt idx="5187">
                  <c:v>9.3866000000000005E-2</c:v>
                </c:pt>
                <c:pt idx="5188">
                  <c:v>35.6676</c:v>
                </c:pt>
                <c:pt idx="5189">
                  <c:v>31.148624999999999</c:v>
                </c:pt>
                <c:pt idx="5190">
                  <c:v>26.629650000000002</c:v>
                </c:pt>
                <c:pt idx="5191">
                  <c:v>17.383099999999999</c:v>
                </c:pt>
                <c:pt idx="5192">
                  <c:v>9.3866000000000005E-2</c:v>
                </c:pt>
                <c:pt idx="5193">
                  <c:v>0.101892</c:v>
                </c:pt>
                <c:pt idx="5194">
                  <c:v>9.3866000000000005E-2</c:v>
                </c:pt>
                <c:pt idx="5195">
                  <c:v>9.3866000000000005E-2</c:v>
                </c:pt>
                <c:pt idx="5196">
                  <c:v>9.3866000000000005E-2</c:v>
                </c:pt>
                <c:pt idx="5197">
                  <c:v>9.3866000000000005E-2</c:v>
                </c:pt>
                <c:pt idx="5198">
                  <c:v>9.3866000000000005E-2</c:v>
                </c:pt>
                <c:pt idx="5199">
                  <c:v>9.3866000000000005E-2</c:v>
                </c:pt>
                <c:pt idx="5200">
                  <c:v>9.3866000000000005E-2</c:v>
                </c:pt>
                <c:pt idx="5201">
                  <c:v>1.41022</c:v>
                </c:pt>
                <c:pt idx="5202">
                  <c:v>20.232500000000002</c:v>
                </c:pt>
                <c:pt idx="5203">
                  <c:v>23.419049999999999</c:v>
                </c:pt>
                <c:pt idx="5204">
                  <c:v>26.605599999999999</c:v>
                </c:pt>
                <c:pt idx="5205">
                  <c:v>13.353745999999999</c:v>
                </c:pt>
                <c:pt idx="5206">
                  <c:v>0.101892</c:v>
                </c:pt>
                <c:pt idx="5207">
                  <c:v>9.3866000000000005E-2</c:v>
                </c:pt>
                <c:pt idx="5208">
                  <c:v>9.3866000000000005E-2</c:v>
                </c:pt>
                <c:pt idx="5209">
                  <c:v>9.3866000000000005E-2</c:v>
                </c:pt>
                <c:pt idx="5210">
                  <c:v>9.3866000000000005E-2</c:v>
                </c:pt>
                <c:pt idx="5211">
                  <c:v>9.3866000000000005E-2</c:v>
                </c:pt>
                <c:pt idx="5212">
                  <c:v>8.8608830000000012</c:v>
                </c:pt>
                <c:pt idx="5213">
                  <c:v>17.6279</c:v>
                </c:pt>
                <c:pt idx="5214">
                  <c:v>9.3866000000000005E-2</c:v>
                </c:pt>
                <c:pt idx="5215">
                  <c:v>9.3866000000000005E-2</c:v>
                </c:pt>
                <c:pt idx="5216">
                  <c:v>9.3866000000000005E-2</c:v>
                </c:pt>
                <c:pt idx="5217">
                  <c:v>9.3866000000000005E-2</c:v>
                </c:pt>
                <c:pt idx="5218">
                  <c:v>8.7705745000000004</c:v>
                </c:pt>
                <c:pt idx="5219">
                  <c:v>17.447282999999999</c:v>
                </c:pt>
                <c:pt idx="5220">
                  <c:v>9.3866000000000005E-2</c:v>
                </c:pt>
                <c:pt idx="5221">
                  <c:v>9.3866000000000005E-2</c:v>
                </c:pt>
                <c:pt idx="5222">
                  <c:v>9.3866000000000005E-2</c:v>
                </c:pt>
                <c:pt idx="5223">
                  <c:v>0.101892</c:v>
                </c:pt>
                <c:pt idx="5224">
                  <c:v>9.3866000000000005E-2</c:v>
                </c:pt>
                <c:pt idx="5225">
                  <c:v>9.3866000000000005E-2</c:v>
                </c:pt>
                <c:pt idx="5226">
                  <c:v>9.3866000000000005E-2</c:v>
                </c:pt>
                <c:pt idx="5227">
                  <c:v>9.3866000000000005E-2</c:v>
                </c:pt>
                <c:pt idx="5228">
                  <c:v>9.3866000000000005E-2</c:v>
                </c:pt>
                <c:pt idx="5229">
                  <c:v>9.3866000000000005E-2</c:v>
                </c:pt>
                <c:pt idx="5230">
                  <c:v>9.3866000000000005E-2</c:v>
                </c:pt>
                <c:pt idx="5231">
                  <c:v>21.059200000000001</c:v>
                </c:pt>
                <c:pt idx="5232">
                  <c:v>18.771139999999999</c:v>
                </c:pt>
                <c:pt idx="5233">
                  <c:v>16.483080000000001</c:v>
                </c:pt>
                <c:pt idx="5234">
                  <c:v>14.19502</c:v>
                </c:pt>
                <c:pt idx="5235">
                  <c:v>11.90696</c:v>
                </c:pt>
                <c:pt idx="5236">
                  <c:v>9.3712343333333337</c:v>
                </c:pt>
                <c:pt idx="5237">
                  <c:v>6.8355086666666667</c:v>
                </c:pt>
                <c:pt idx="5238">
                  <c:v>4.2997829999999997</c:v>
                </c:pt>
                <c:pt idx="5239">
                  <c:v>9.3866000000000005E-2</c:v>
                </c:pt>
                <c:pt idx="5240">
                  <c:v>14.3811555</c:v>
                </c:pt>
                <c:pt idx="5241">
                  <c:v>3.9706999999999999</c:v>
                </c:pt>
                <c:pt idx="5242">
                  <c:v>4.4121600000000001</c:v>
                </c:pt>
                <c:pt idx="5243">
                  <c:v>4.8536199999999994</c:v>
                </c:pt>
                <c:pt idx="5244">
                  <c:v>5.2950799999999996</c:v>
                </c:pt>
                <c:pt idx="5245">
                  <c:v>6.7559100000000001</c:v>
                </c:pt>
                <c:pt idx="5246">
                  <c:v>1.71523</c:v>
                </c:pt>
                <c:pt idx="5247">
                  <c:v>3.6737099999999998</c:v>
                </c:pt>
                <c:pt idx="5248">
                  <c:v>6.9565799999999998</c:v>
                </c:pt>
                <c:pt idx="5249">
                  <c:v>6.6917</c:v>
                </c:pt>
                <c:pt idx="5250">
                  <c:v>8.1846399999999999</c:v>
                </c:pt>
                <c:pt idx="5251">
                  <c:v>6.63551</c:v>
                </c:pt>
                <c:pt idx="5252">
                  <c:v>4.4121600000000001</c:v>
                </c:pt>
                <c:pt idx="5253">
                  <c:v>5.9291799999999997</c:v>
                </c:pt>
                <c:pt idx="5254">
                  <c:v>4.3238599999999998</c:v>
                </c:pt>
                <c:pt idx="5255">
                  <c:v>5.0382300000000004</c:v>
                </c:pt>
                <c:pt idx="5256">
                  <c:v>1.1774500000000001</c:v>
                </c:pt>
                <c:pt idx="5257">
                  <c:v>5.1184900000000004</c:v>
                </c:pt>
                <c:pt idx="5258">
                  <c:v>1.7794399999999999</c:v>
                </c:pt>
                <c:pt idx="5259">
                  <c:v>3.5452900000000001</c:v>
                </c:pt>
                <c:pt idx="5260">
                  <c:v>3.38476</c:v>
                </c:pt>
                <c:pt idx="5261">
                  <c:v>2.6864400000000002</c:v>
                </c:pt>
                <c:pt idx="5262">
                  <c:v>3.0235599999999998</c:v>
                </c:pt>
                <c:pt idx="5263">
                  <c:v>3.1921200000000001</c:v>
                </c:pt>
                <c:pt idx="5264">
                  <c:v>3.5533100000000002</c:v>
                </c:pt>
                <c:pt idx="5265">
                  <c:v>4.5004499999999998</c:v>
                </c:pt>
                <c:pt idx="5266">
                  <c:v>3.3205399999999998</c:v>
                </c:pt>
                <c:pt idx="5267">
                  <c:v>4.0589899999999997</c:v>
                </c:pt>
                <c:pt idx="5268">
                  <c:v>2.28512</c:v>
                </c:pt>
                <c:pt idx="5269">
                  <c:v>4.6529499999999997</c:v>
                </c:pt>
                <c:pt idx="5270">
                  <c:v>4.42821</c:v>
                </c:pt>
                <c:pt idx="5271">
                  <c:v>4.5726899999999997</c:v>
                </c:pt>
                <c:pt idx="5272">
                  <c:v>4.6609800000000003</c:v>
                </c:pt>
                <c:pt idx="5273">
                  <c:v>6.7238100000000003</c:v>
                </c:pt>
                <c:pt idx="5274">
                  <c:v>6.2582700000000004</c:v>
                </c:pt>
                <c:pt idx="5275">
                  <c:v>6.4589299999999996</c:v>
                </c:pt>
                <c:pt idx="5276">
                  <c:v>8.6501800000000006</c:v>
                </c:pt>
                <c:pt idx="5277">
                  <c:v>8.1445100000000004</c:v>
                </c:pt>
                <c:pt idx="5278">
                  <c:v>10.335800000000001</c:v>
                </c:pt>
                <c:pt idx="5279">
                  <c:v>10.680899999999999</c:v>
                </c:pt>
                <c:pt idx="5280">
                  <c:v>10.7933</c:v>
                </c:pt>
                <c:pt idx="5281">
                  <c:v>10.5123</c:v>
                </c:pt>
                <c:pt idx="5282">
                  <c:v>10.383900000000001</c:v>
                </c:pt>
                <c:pt idx="5283">
                  <c:v>10.5444</c:v>
                </c:pt>
                <c:pt idx="5284">
                  <c:v>9.8701949999999989</c:v>
                </c:pt>
                <c:pt idx="5285">
                  <c:v>9.1959900000000001</c:v>
                </c:pt>
                <c:pt idx="5286">
                  <c:v>9.5652100000000004</c:v>
                </c:pt>
                <c:pt idx="5287">
                  <c:v>9.1719100000000005</c:v>
                </c:pt>
                <c:pt idx="5288">
                  <c:v>7.4542200000000003</c:v>
                </c:pt>
                <c:pt idx="5289">
                  <c:v>6.5231399999999997</c:v>
                </c:pt>
                <c:pt idx="5290">
                  <c:v>6.5050825000000003</c:v>
                </c:pt>
                <c:pt idx="5291">
                  <c:v>6.487025</c:v>
                </c:pt>
                <c:pt idx="5292">
                  <c:v>7.1813225000000003</c:v>
                </c:pt>
                <c:pt idx="5293">
                  <c:v>7.8756199999999996</c:v>
                </c:pt>
                <c:pt idx="5294">
                  <c:v>6.7077499999999999</c:v>
                </c:pt>
                <c:pt idx="5295">
                  <c:v>6.6836700000000002</c:v>
                </c:pt>
                <c:pt idx="5296">
                  <c:v>7.65489</c:v>
                </c:pt>
                <c:pt idx="5297">
                  <c:v>6.6756500000000001</c:v>
                </c:pt>
                <c:pt idx="5298">
                  <c:v>6.6917</c:v>
                </c:pt>
                <c:pt idx="5299">
                  <c:v>8.1204300000000007</c:v>
                </c:pt>
                <c:pt idx="5300">
                  <c:v>5.6081099999999999</c:v>
                </c:pt>
                <c:pt idx="5301">
                  <c:v>7.0127600000000001</c:v>
                </c:pt>
                <c:pt idx="5302">
                  <c:v>8.3451699999999995</c:v>
                </c:pt>
                <c:pt idx="5303">
                  <c:v>5.2629700000000001</c:v>
                </c:pt>
                <c:pt idx="5304">
                  <c:v>6.5151199999999996</c:v>
                </c:pt>
                <c:pt idx="5305">
                  <c:v>4.9900700000000002</c:v>
                </c:pt>
                <c:pt idx="5306">
                  <c:v>4.94191</c:v>
                </c:pt>
                <c:pt idx="5307">
                  <c:v>4.03491</c:v>
                </c:pt>
                <c:pt idx="5308">
                  <c:v>4.50847</c:v>
                </c:pt>
                <c:pt idx="5309">
                  <c:v>3.3526500000000001</c:v>
                </c:pt>
                <c:pt idx="5310">
                  <c:v>4.3559700000000001</c:v>
                </c:pt>
                <c:pt idx="5311">
                  <c:v>3.1519900000000001</c:v>
                </c:pt>
                <c:pt idx="5312">
                  <c:v>3.8021400000000001</c:v>
                </c:pt>
                <c:pt idx="5313">
                  <c:v>4.1071499999999999</c:v>
                </c:pt>
                <c:pt idx="5314">
                  <c:v>3.1439599999999999</c:v>
                </c:pt>
                <c:pt idx="5315">
                  <c:v>3.7860800000000001</c:v>
                </c:pt>
                <c:pt idx="5316">
                  <c:v>2.9192200000000001</c:v>
                </c:pt>
                <c:pt idx="5317">
                  <c:v>4.6368999999999998</c:v>
                </c:pt>
                <c:pt idx="5318">
                  <c:v>3.6095000000000002</c:v>
                </c:pt>
                <c:pt idx="5319">
                  <c:v>4.7572999999999999</c:v>
                </c:pt>
                <c:pt idx="5320">
                  <c:v>4.5245300000000004</c:v>
                </c:pt>
                <c:pt idx="5321">
                  <c:v>4.6529499999999997</c:v>
                </c:pt>
                <c:pt idx="5322">
                  <c:v>4.4924200000000001</c:v>
                </c:pt>
                <c:pt idx="5323">
                  <c:v>4.1392499999999997</c:v>
                </c:pt>
                <c:pt idx="5324">
                  <c:v>3.1760700000000002</c:v>
                </c:pt>
                <c:pt idx="5325">
                  <c:v>9.3866000000000005E-2</c:v>
                </c:pt>
                <c:pt idx="5326">
                  <c:v>9.3866000000000005E-2</c:v>
                </c:pt>
                <c:pt idx="5327">
                  <c:v>0.23031699999999999</c:v>
                </c:pt>
                <c:pt idx="5328">
                  <c:v>34.656199999999998</c:v>
                </c:pt>
                <c:pt idx="5329">
                  <c:v>17.623899999999999</c:v>
                </c:pt>
                <c:pt idx="5330">
                  <c:v>7.4943600000000004</c:v>
                </c:pt>
                <c:pt idx="5331">
                  <c:v>11.106299999999999</c:v>
                </c:pt>
                <c:pt idx="5332">
                  <c:v>4.8295399999999997</c:v>
                </c:pt>
                <c:pt idx="5333">
                  <c:v>7.4702799999999998</c:v>
                </c:pt>
                <c:pt idx="5334">
                  <c:v>23.7</c:v>
                </c:pt>
                <c:pt idx="5335">
                  <c:v>13.658799999999999</c:v>
                </c:pt>
                <c:pt idx="5336">
                  <c:v>21.476600000000001</c:v>
                </c:pt>
                <c:pt idx="5337">
                  <c:v>19.164999999999999</c:v>
                </c:pt>
                <c:pt idx="5338">
                  <c:v>33.837499999999999</c:v>
                </c:pt>
                <c:pt idx="5339">
                  <c:v>9.3866000000000005E-2</c:v>
                </c:pt>
                <c:pt idx="5340">
                  <c:v>9.3866000000000005E-2</c:v>
                </c:pt>
                <c:pt idx="5341">
                  <c:v>9.3866000000000005E-2</c:v>
                </c:pt>
                <c:pt idx="5342">
                  <c:v>0.101892</c:v>
                </c:pt>
                <c:pt idx="5343">
                  <c:v>9.3866000000000005E-2</c:v>
                </c:pt>
                <c:pt idx="5344">
                  <c:v>9.3866000000000005E-2</c:v>
                </c:pt>
                <c:pt idx="5345">
                  <c:v>9.3866000000000005E-2</c:v>
                </c:pt>
                <c:pt idx="5346">
                  <c:v>0.101892</c:v>
                </c:pt>
                <c:pt idx="5347">
                  <c:v>9.3866000000000005E-2</c:v>
                </c:pt>
                <c:pt idx="5348">
                  <c:v>9.3866000000000005E-2</c:v>
                </c:pt>
                <c:pt idx="5349">
                  <c:v>9.3866000000000005E-2</c:v>
                </c:pt>
                <c:pt idx="5350">
                  <c:v>9.3866000000000005E-2</c:v>
                </c:pt>
                <c:pt idx="5351">
                  <c:v>9.3866000000000005E-2</c:v>
                </c:pt>
                <c:pt idx="5352">
                  <c:v>9.3866000000000005E-2</c:v>
                </c:pt>
                <c:pt idx="5353">
                  <c:v>9.3866000000000005E-2</c:v>
                </c:pt>
                <c:pt idx="5354">
                  <c:v>18.988399999999999</c:v>
                </c:pt>
                <c:pt idx="5355">
                  <c:v>35.025500000000001</c:v>
                </c:pt>
                <c:pt idx="5356">
                  <c:v>34.022150000000003</c:v>
                </c:pt>
                <c:pt idx="5357">
                  <c:v>33.018799999999999</c:v>
                </c:pt>
                <c:pt idx="5358">
                  <c:v>17.764346</c:v>
                </c:pt>
                <c:pt idx="5359">
                  <c:v>8.9311124999999993</c:v>
                </c:pt>
                <c:pt idx="5360">
                  <c:v>9.7878999999999994E-2</c:v>
                </c:pt>
                <c:pt idx="5361">
                  <c:v>0.101892</c:v>
                </c:pt>
                <c:pt idx="5362">
                  <c:v>9.3866000000000005E-2</c:v>
                </c:pt>
                <c:pt idx="5363">
                  <c:v>9.3866000000000005E-2</c:v>
                </c:pt>
                <c:pt idx="5364">
                  <c:v>9.3866000000000005E-2</c:v>
                </c:pt>
                <c:pt idx="5365">
                  <c:v>1.55470025</c:v>
                </c:pt>
                <c:pt idx="5366">
                  <c:v>3.0155344999999998</c:v>
                </c:pt>
                <c:pt idx="5367">
                  <c:v>9.0916399999999999</c:v>
                </c:pt>
                <c:pt idx="5368">
                  <c:v>12.0534</c:v>
                </c:pt>
                <c:pt idx="5369">
                  <c:v>4.2275400000000003</c:v>
                </c:pt>
                <c:pt idx="5370">
                  <c:v>2.0202399999999998</c:v>
                </c:pt>
                <c:pt idx="5371">
                  <c:v>1.1854800000000001</c:v>
                </c:pt>
                <c:pt idx="5372">
                  <c:v>0.800203</c:v>
                </c:pt>
                <c:pt idx="5373">
                  <c:v>5.7927299999999997</c:v>
                </c:pt>
                <c:pt idx="5374">
                  <c:v>4.4603200000000003</c:v>
                </c:pt>
                <c:pt idx="5375">
                  <c:v>0.463088</c:v>
                </c:pt>
                <c:pt idx="5376">
                  <c:v>0.58749949999999995</c:v>
                </c:pt>
                <c:pt idx="5377">
                  <c:v>0.71191099999999996</c:v>
                </c:pt>
                <c:pt idx="5378">
                  <c:v>1.6068750000000001</c:v>
                </c:pt>
                <c:pt idx="5379">
                  <c:v>1.9560299999999999</c:v>
                </c:pt>
                <c:pt idx="5380">
                  <c:v>1.8356300000000001</c:v>
                </c:pt>
                <c:pt idx="5381">
                  <c:v>2.1566925000000001</c:v>
                </c:pt>
                <c:pt idx="5382">
                  <c:v>2.4777550000000002</c:v>
                </c:pt>
                <c:pt idx="5383">
                  <c:v>2.3332799999999998</c:v>
                </c:pt>
                <c:pt idx="5384">
                  <c:v>2.2128800000000002</c:v>
                </c:pt>
                <c:pt idx="5385">
                  <c:v>2.28512</c:v>
                </c:pt>
                <c:pt idx="5386">
                  <c:v>2.4536799999999999</c:v>
                </c:pt>
                <c:pt idx="5387">
                  <c:v>9.3866000000000005E-2</c:v>
                </c:pt>
                <c:pt idx="5388">
                  <c:v>9.3866000000000005E-2</c:v>
                </c:pt>
                <c:pt idx="5389">
                  <c:v>9.3866000000000005E-2</c:v>
                </c:pt>
                <c:pt idx="5390">
                  <c:v>0.198211</c:v>
                </c:pt>
                <c:pt idx="5391">
                  <c:v>0.61559200000000003</c:v>
                </c:pt>
                <c:pt idx="5392">
                  <c:v>1.1292899999999999</c:v>
                </c:pt>
                <c:pt idx="5393">
                  <c:v>0.85638899999999996</c:v>
                </c:pt>
                <c:pt idx="5394">
                  <c:v>2.2209099999999999</c:v>
                </c:pt>
                <c:pt idx="5395">
                  <c:v>17.334900000000001</c:v>
                </c:pt>
                <c:pt idx="5396">
                  <c:v>4.7653299999999996</c:v>
                </c:pt>
                <c:pt idx="5397">
                  <c:v>2.5499965000000002</c:v>
                </c:pt>
                <c:pt idx="5398">
                  <c:v>0.33466299999999999</c:v>
                </c:pt>
                <c:pt idx="5399">
                  <c:v>0.2142645</c:v>
                </c:pt>
                <c:pt idx="5400">
                  <c:v>9.3866000000000005E-2</c:v>
                </c:pt>
                <c:pt idx="5401">
                  <c:v>9.3866000000000005E-2</c:v>
                </c:pt>
                <c:pt idx="5402">
                  <c:v>9.3866000000000005E-2</c:v>
                </c:pt>
                <c:pt idx="5403">
                  <c:v>9.3866000000000005E-2</c:v>
                </c:pt>
                <c:pt idx="5404">
                  <c:v>9.3866000000000005E-2</c:v>
                </c:pt>
                <c:pt idx="5405">
                  <c:v>9.3866000000000005E-2</c:v>
                </c:pt>
                <c:pt idx="5406">
                  <c:v>9.3866000000000005E-2</c:v>
                </c:pt>
                <c:pt idx="5407">
                  <c:v>0.101892</c:v>
                </c:pt>
                <c:pt idx="5408">
                  <c:v>9.3866000000000005E-2</c:v>
                </c:pt>
                <c:pt idx="5409">
                  <c:v>0.10456799999999999</c:v>
                </c:pt>
                <c:pt idx="5410">
                  <c:v>0.11527</c:v>
                </c:pt>
                <c:pt idx="5411">
                  <c:v>0.125972</c:v>
                </c:pt>
                <c:pt idx="5412">
                  <c:v>1.2533605999999999</c:v>
                </c:pt>
                <c:pt idx="5413">
                  <c:v>2.380749199999999</c:v>
                </c:pt>
                <c:pt idx="5414">
                  <c:v>3.5081377999999992</c:v>
                </c:pt>
                <c:pt idx="5415">
                  <c:v>4.6355263999999989</c:v>
                </c:pt>
                <c:pt idx="5416">
                  <c:v>5.7629149999999987</c:v>
                </c:pt>
                <c:pt idx="5417">
                  <c:v>5.4968925000000004</c:v>
                </c:pt>
                <c:pt idx="5418">
                  <c:v>5.2308700000000004</c:v>
                </c:pt>
                <c:pt idx="5419">
                  <c:v>4.0589899999999997</c:v>
                </c:pt>
                <c:pt idx="5420">
                  <c:v>4.4603200000000003</c:v>
                </c:pt>
                <c:pt idx="5421">
                  <c:v>3.3687065</c:v>
                </c:pt>
                <c:pt idx="5422">
                  <c:v>2.2770929999999998</c:v>
                </c:pt>
                <c:pt idx="5423">
                  <c:v>1.1854795</c:v>
                </c:pt>
                <c:pt idx="5424">
                  <c:v>9.3866000000000005E-2</c:v>
                </c:pt>
                <c:pt idx="5425">
                  <c:v>9.3866000000000005E-2</c:v>
                </c:pt>
                <c:pt idx="5426">
                  <c:v>9.3866000000000005E-2</c:v>
                </c:pt>
                <c:pt idx="5427">
                  <c:v>9.3866000000000005E-2</c:v>
                </c:pt>
                <c:pt idx="5428">
                  <c:v>9.3866000000000005E-2</c:v>
                </c:pt>
                <c:pt idx="5429">
                  <c:v>9.3866000000000005E-2</c:v>
                </c:pt>
                <c:pt idx="5430">
                  <c:v>3.6496300000000002</c:v>
                </c:pt>
                <c:pt idx="5431">
                  <c:v>35.442799999999998</c:v>
                </c:pt>
                <c:pt idx="5432">
                  <c:v>34.784700000000001</c:v>
                </c:pt>
                <c:pt idx="5433">
                  <c:v>34.864899999999999</c:v>
                </c:pt>
                <c:pt idx="5434">
                  <c:v>35.1539</c:v>
                </c:pt>
                <c:pt idx="5435">
                  <c:v>34.881</c:v>
                </c:pt>
                <c:pt idx="5436">
                  <c:v>36.1813</c:v>
                </c:pt>
                <c:pt idx="5437">
                  <c:v>33.420200000000001</c:v>
                </c:pt>
                <c:pt idx="5438">
                  <c:v>32.232199999999999</c:v>
                </c:pt>
                <c:pt idx="5439">
                  <c:v>0.101892</c:v>
                </c:pt>
                <c:pt idx="5440">
                  <c:v>9.3866000000000005E-2</c:v>
                </c:pt>
                <c:pt idx="5441">
                  <c:v>9.3866000000000005E-2</c:v>
                </c:pt>
                <c:pt idx="5442">
                  <c:v>9.3866000000000005E-2</c:v>
                </c:pt>
                <c:pt idx="5443">
                  <c:v>9.3866000000000005E-2</c:v>
                </c:pt>
                <c:pt idx="5444">
                  <c:v>9.3866000000000005E-2</c:v>
                </c:pt>
                <c:pt idx="5445">
                  <c:v>9.3866000000000005E-2</c:v>
                </c:pt>
                <c:pt idx="5446">
                  <c:v>9.3866000000000005E-2</c:v>
                </c:pt>
                <c:pt idx="5447">
                  <c:v>9.3866000000000005E-2</c:v>
                </c:pt>
                <c:pt idx="5448">
                  <c:v>9.3866000000000005E-2</c:v>
                </c:pt>
                <c:pt idx="5449">
                  <c:v>9.3866000000000005E-2</c:v>
                </c:pt>
                <c:pt idx="5450">
                  <c:v>9.3866000000000005E-2</c:v>
                </c:pt>
                <c:pt idx="5451">
                  <c:v>9.3866000000000005E-2</c:v>
                </c:pt>
                <c:pt idx="5452">
                  <c:v>9.3866000000000005E-2</c:v>
                </c:pt>
                <c:pt idx="5453">
                  <c:v>9.3866000000000005E-2</c:v>
                </c:pt>
                <c:pt idx="5454">
                  <c:v>9.3866000000000005E-2</c:v>
                </c:pt>
                <c:pt idx="5455">
                  <c:v>9.3866000000000005E-2</c:v>
                </c:pt>
                <c:pt idx="5456">
                  <c:v>9.3866000000000005E-2</c:v>
                </c:pt>
                <c:pt idx="5457">
                  <c:v>9.3866000000000005E-2</c:v>
                </c:pt>
                <c:pt idx="5458">
                  <c:v>9.3866000000000005E-2</c:v>
                </c:pt>
                <c:pt idx="5459">
                  <c:v>9.3866000000000005E-2</c:v>
                </c:pt>
                <c:pt idx="5460">
                  <c:v>9.3866000000000005E-2</c:v>
                </c:pt>
                <c:pt idx="5461">
                  <c:v>9.3866000000000005E-2</c:v>
                </c:pt>
                <c:pt idx="5462">
                  <c:v>9.3866000000000005E-2</c:v>
                </c:pt>
                <c:pt idx="5463">
                  <c:v>7.6388299999999996</c:v>
                </c:pt>
                <c:pt idx="5464">
                  <c:v>17.230599999999999</c:v>
                </c:pt>
                <c:pt idx="5465">
                  <c:v>0.109919</c:v>
                </c:pt>
                <c:pt idx="5466">
                  <c:v>0.73599099999999995</c:v>
                </c:pt>
                <c:pt idx="5467">
                  <c:v>9.3866000000000005E-2</c:v>
                </c:pt>
                <c:pt idx="5468">
                  <c:v>0.101892</c:v>
                </c:pt>
                <c:pt idx="5469">
                  <c:v>9.3866000000000005E-2</c:v>
                </c:pt>
                <c:pt idx="5470">
                  <c:v>9.3866000000000005E-2</c:v>
                </c:pt>
                <c:pt idx="5471">
                  <c:v>9.3866000000000005E-2</c:v>
                </c:pt>
                <c:pt idx="5472">
                  <c:v>9.3866000000000005E-2</c:v>
                </c:pt>
                <c:pt idx="5473">
                  <c:v>0.101892</c:v>
                </c:pt>
                <c:pt idx="5474">
                  <c:v>0.101892</c:v>
                </c:pt>
                <c:pt idx="5475">
                  <c:v>9.3866000000000005E-2</c:v>
                </c:pt>
                <c:pt idx="5476">
                  <c:v>9.3866000000000005E-2</c:v>
                </c:pt>
                <c:pt idx="5477">
                  <c:v>9.3866000000000005E-2</c:v>
                </c:pt>
                <c:pt idx="5478">
                  <c:v>9.3866000000000005E-2</c:v>
                </c:pt>
                <c:pt idx="5479">
                  <c:v>0.101892</c:v>
                </c:pt>
                <c:pt idx="5480">
                  <c:v>9.3866000000000005E-2</c:v>
                </c:pt>
                <c:pt idx="5481">
                  <c:v>9.3866000000000005E-2</c:v>
                </c:pt>
                <c:pt idx="5482">
                  <c:v>9.3866000000000005E-2</c:v>
                </c:pt>
                <c:pt idx="5483">
                  <c:v>9.3866000000000005E-2</c:v>
                </c:pt>
                <c:pt idx="5484">
                  <c:v>9.3866000000000005E-2</c:v>
                </c:pt>
                <c:pt idx="5485">
                  <c:v>0.101892</c:v>
                </c:pt>
                <c:pt idx="5486">
                  <c:v>9.3866000000000005E-2</c:v>
                </c:pt>
                <c:pt idx="5487">
                  <c:v>9.3866000000000005E-2</c:v>
                </c:pt>
                <c:pt idx="5488">
                  <c:v>9.3866000000000005E-2</c:v>
                </c:pt>
                <c:pt idx="5489">
                  <c:v>9.3866000000000005E-2</c:v>
                </c:pt>
                <c:pt idx="5490">
                  <c:v>9.3866000000000005E-2</c:v>
                </c:pt>
                <c:pt idx="5491">
                  <c:v>9.3866000000000005E-2</c:v>
                </c:pt>
                <c:pt idx="5492">
                  <c:v>9.3866000000000005E-2</c:v>
                </c:pt>
                <c:pt idx="5493">
                  <c:v>9.3866000000000005E-2</c:v>
                </c:pt>
                <c:pt idx="5494">
                  <c:v>9.3866000000000005E-2</c:v>
                </c:pt>
                <c:pt idx="5495">
                  <c:v>9.3866000000000005E-2</c:v>
                </c:pt>
                <c:pt idx="5496">
                  <c:v>9.3866000000000005E-2</c:v>
                </c:pt>
                <c:pt idx="5497">
                  <c:v>9.3866000000000005E-2</c:v>
                </c:pt>
                <c:pt idx="5498">
                  <c:v>9.3866000000000005E-2</c:v>
                </c:pt>
                <c:pt idx="5499">
                  <c:v>9.3866000000000005E-2</c:v>
                </c:pt>
                <c:pt idx="5500">
                  <c:v>9.3866000000000005E-2</c:v>
                </c:pt>
                <c:pt idx="5501">
                  <c:v>9.3866000000000005E-2</c:v>
                </c:pt>
                <c:pt idx="5502">
                  <c:v>9.3866000000000005E-2</c:v>
                </c:pt>
                <c:pt idx="5503">
                  <c:v>9.3866000000000005E-2</c:v>
                </c:pt>
                <c:pt idx="5504">
                  <c:v>9.3866000000000005E-2</c:v>
                </c:pt>
                <c:pt idx="5505">
                  <c:v>9.3866000000000005E-2</c:v>
                </c:pt>
                <c:pt idx="5506">
                  <c:v>9.3866000000000005E-2</c:v>
                </c:pt>
                <c:pt idx="5507">
                  <c:v>9.3866000000000005E-2</c:v>
                </c:pt>
                <c:pt idx="5508">
                  <c:v>9.3866000000000005E-2</c:v>
                </c:pt>
                <c:pt idx="5509">
                  <c:v>9.3866000000000005E-2</c:v>
                </c:pt>
                <c:pt idx="5510">
                  <c:v>9.3866000000000005E-2</c:v>
                </c:pt>
                <c:pt idx="5511">
                  <c:v>9.3866000000000005E-2</c:v>
                </c:pt>
                <c:pt idx="5512">
                  <c:v>9.3866000000000005E-2</c:v>
                </c:pt>
                <c:pt idx="5513">
                  <c:v>9.3866000000000005E-2</c:v>
                </c:pt>
                <c:pt idx="5514">
                  <c:v>9.3866000000000005E-2</c:v>
                </c:pt>
                <c:pt idx="5515">
                  <c:v>9.3866000000000005E-2</c:v>
                </c:pt>
                <c:pt idx="5516">
                  <c:v>9.3866000000000005E-2</c:v>
                </c:pt>
                <c:pt idx="5517">
                  <c:v>9.3866000000000005E-2</c:v>
                </c:pt>
                <c:pt idx="5518">
                  <c:v>9.3866000000000005E-2</c:v>
                </c:pt>
                <c:pt idx="5519">
                  <c:v>9.3866000000000005E-2</c:v>
                </c:pt>
                <c:pt idx="5520">
                  <c:v>9.3866000000000005E-2</c:v>
                </c:pt>
                <c:pt idx="5521">
                  <c:v>9.3866000000000005E-2</c:v>
                </c:pt>
                <c:pt idx="5522">
                  <c:v>9.3866000000000005E-2</c:v>
                </c:pt>
                <c:pt idx="5523">
                  <c:v>9.3866000000000005E-2</c:v>
                </c:pt>
                <c:pt idx="5524">
                  <c:v>9.3866000000000005E-2</c:v>
                </c:pt>
                <c:pt idx="5525">
                  <c:v>9.3866000000000005E-2</c:v>
                </c:pt>
                <c:pt idx="5526">
                  <c:v>9.3866000000000005E-2</c:v>
                </c:pt>
                <c:pt idx="5527">
                  <c:v>9.3866000000000005E-2</c:v>
                </c:pt>
                <c:pt idx="5528">
                  <c:v>9.3866000000000005E-2</c:v>
                </c:pt>
                <c:pt idx="5529">
                  <c:v>9.3866000000000005E-2</c:v>
                </c:pt>
                <c:pt idx="5530">
                  <c:v>0.101892</c:v>
                </c:pt>
                <c:pt idx="5531">
                  <c:v>9.3866000000000005E-2</c:v>
                </c:pt>
                <c:pt idx="5532">
                  <c:v>9.3866000000000005E-2</c:v>
                </c:pt>
                <c:pt idx="5533">
                  <c:v>9.3866000000000005E-2</c:v>
                </c:pt>
                <c:pt idx="5534">
                  <c:v>9.3866000000000005E-2</c:v>
                </c:pt>
                <c:pt idx="5535">
                  <c:v>9.3866000000000005E-2</c:v>
                </c:pt>
                <c:pt idx="5536">
                  <c:v>9.3866000000000005E-2</c:v>
                </c:pt>
                <c:pt idx="5537">
                  <c:v>9.3866000000000005E-2</c:v>
                </c:pt>
                <c:pt idx="5538">
                  <c:v>9.3866000000000005E-2</c:v>
                </c:pt>
                <c:pt idx="5539">
                  <c:v>9.3866000000000005E-2</c:v>
                </c:pt>
                <c:pt idx="5540">
                  <c:v>9.3866000000000005E-2</c:v>
                </c:pt>
                <c:pt idx="5541">
                  <c:v>9.3866000000000005E-2</c:v>
                </c:pt>
                <c:pt idx="5542">
                  <c:v>9.3866000000000005E-2</c:v>
                </c:pt>
                <c:pt idx="5543">
                  <c:v>9.3866000000000005E-2</c:v>
                </c:pt>
                <c:pt idx="5544">
                  <c:v>9.3866000000000005E-2</c:v>
                </c:pt>
                <c:pt idx="5545">
                  <c:v>9.3866000000000005E-2</c:v>
                </c:pt>
                <c:pt idx="5546">
                  <c:v>9.3866000000000005E-2</c:v>
                </c:pt>
                <c:pt idx="5547">
                  <c:v>9.3866000000000005E-2</c:v>
                </c:pt>
                <c:pt idx="5548">
                  <c:v>9.3866000000000005E-2</c:v>
                </c:pt>
                <c:pt idx="5549">
                  <c:v>9.3866000000000005E-2</c:v>
                </c:pt>
                <c:pt idx="5550">
                  <c:v>9.3866000000000005E-2</c:v>
                </c:pt>
                <c:pt idx="5551">
                  <c:v>9.3866000000000005E-2</c:v>
                </c:pt>
                <c:pt idx="5552">
                  <c:v>9.3866000000000005E-2</c:v>
                </c:pt>
                <c:pt idx="5553">
                  <c:v>9.3866000000000005E-2</c:v>
                </c:pt>
                <c:pt idx="5554">
                  <c:v>9.3866000000000005E-2</c:v>
                </c:pt>
                <c:pt idx="5555">
                  <c:v>9.3866000000000005E-2</c:v>
                </c:pt>
                <c:pt idx="5556">
                  <c:v>9.3866000000000005E-2</c:v>
                </c:pt>
                <c:pt idx="5557">
                  <c:v>9.3866000000000005E-2</c:v>
                </c:pt>
                <c:pt idx="5558">
                  <c:v>9.3866000000000005E-2</c:v>
                </c:pt>
                <c:pt idx="5559">
                  <c:v>9.3866000000000005E-2</c:v>
                </c:pt>
                <c:pt idx="5560">
                  <c:v>9.3866000000000005E-2</c:v>
                </c:pt>
                <c:pt idx="5561">
                  <c:v>9.3866000000000005E-2</c:v>
                </c:pt>
                <c:pt idx="5562">
                  <c:v>9.3866000000000005E-2</c:v>
                </c:pt>
                <c:pt idx="5563">
                  <c:v>9.3866000000000005E-2</c:v>
                </c:pt>
                <c:pt idx="5564">
                  <c:v>9.3866000000000005E-2</c:v>
                </c:pt>
                <c:pt idx="5565">
                  <c:v>9.3866000000000005E-2</c:v>
                </c:pt>
                <c:pt idx="5566">
                  <c:v>9.3866000000000005E-2</c:v>
                </c:pt>
                <c:pt idx="5567">
                  <c:v>0.101892</c:v>
                </c:pt>
                <c:pt idx="5568">
                  <c:v>9.3866000000000005E-2</c:v>
                </c:pt>
                <c:pt idx="5569">
                  <c:v>9.3866000000000005E-2</c:v>
                </c:pt>
                <c:pt idx="5570">
                  <c:v>9.3866000000000005E-2</c:v>
                </c:pt>
                <c:pt idx="5571">
                  <c:v>9.3866000000000005E-2</c:v>
                </c:pt>
                <c:pt idx="5572">
                  <c:v>0.101892</c:v>
                </c:pt>
                <c:pt idx="5573">
                  <c:v>9.3866000000000005E-2</c:v>
                </c:pt>
                <c:pt idx="5574">
                  <c:v>9.3866000000000005E-2</c:v>
                </c:pt>
                <c:pt idx="5575">
                  <c:v>9.3866000000000005E-2</c:v>
                </c:pt>
                <c:pt idx="5576">
                  <c:v>9.3866000000000005E-2</c:v>
                </c:pt>
                <c:pt idx="5577">
                  <c:v>0.101892</c:v>
                </c:pt>
                <c:pt idx="5578">
                  <c:v>9.3866000000000005E-2</c:v>
                </c:pt>
                <c:pt idx="5579">
                  <c:v>9.3866000000000005E-2</c:v>
                </c:pt>
                <c:pt idx="5580">
                  <c:v>9.3866000000000005E-2</c:v>
                </c:pt>
                <c:pt idx="5581">
                  <c:v>9.3866000000000005E-2</c:v>
                </c:pt>
                <c:pt idx="5582">
                  <c:v>9.3866000000000005E-2</c:v>
                </c:pt>
                <c:pt idx="5583">
                  <c:v>9.3866000000000005E-2</c:v>
                </c:pt>
                <c:pt idx="5584">
                  <c:v>9.3866000000000005E-2</c:v>
                </c:pt>
                <c:pt idx="5585">
                  <c:v>9.3866000000000005E-2</c:v>
                </c:pt>
                <c:pt idx="5586">
                  <c:v>9.3866000000000005E-2</c:v>
                </c:pt>
                <c:pt idx="5587">
                  <c:v>0.101892</c:v>
                </c:pt>
                <c:pt idx="5588">
                  <c:v>9.3866000000000005E-2</c:v>
                </c:pt>
                <c:pt idx="5589">
                  <c:v>9.3866000000000005E-2</c:v>
                </c:pt>
                <c:pt idx="5590">
                  <c:v>9.3866000000000005E-2</c:v>
                </c:pt>
                <c:pt idx="5591">
                  <c:v>9.3866000000000005E-2</c:v>
                </c:pt>
                <c:pt idx="5592">
                  <c:v>9.3866000000000005E-2</c:v>
                </c:pt>
                <c:pt idx="5593">
                  <c:v>9.3866000000000005E-2</c:v>
                </c:pt>
                <c:pt idx="5594">
                  <c:v>9.3866000000000005E-2</c:v>
                </c:pt>
                <c:pt idx="5595">
                  <c:v>0.101892</c:v>
                </c:pt>
                <c:pt idx="5596">
                  <c:v>9.3866000000000005E-2</c:v>
                </c:pt>
                <c:pt idx="5597">
                  <c:v>9.3866000000000005E-2</c:v>
                </c:pt>
                <c:pt idx="5598">
                  <c:v>9.3866000000000005E-2</c:v>
                </c:pt>
                <c:pt idx="5599">
                  <c:v>9.3866000000000005E-2</c:v>
                </c:pt>
                <c:pt idx="5600">
                  <c:v>9.3866000000000005E-2</c:v>
                </c:pt>
                <c:pt idx="5601">
                  <c:v>9.3866000000000005E-2</c:v>
                </c:pt>
                <c:pt idx="5602">
                  <c:v>9.3866000000000005E-2</c:v>
                </c:pt>
                <c:pt idx="5603">
                  <c:v>0.101892</c:v>
                </c:pt>
                <c:pt idx="5604">
                  <c:v>9.3866000000000005E-2</c:v>
                </c:pt>
                <c:pt idx="5605">
                  <c:v>9.3866000000000005E-2</c:v>
                </c:pt>
                <c:pt idx="5606">
                  <c:v>9.3866000000000005E-2</c:v>
                </c:pt>
                <c:pt idx="5607">
                  <c:v>9.3866000000000005E-2</c:v>
                </c:pt>
                <c:pt idx="5608">
                  <c:v>9.3866000000000005E-2</c:v>
                </c:pt>
                <c:pt idx="5609">
                  <c:v>9.3866000000000005E-2</c:v>
                </c:pt>
                <c:pt idx="5610">
                  <c:v>9.3866000000000005E-2</c:v>
                </c:pt>
                <c:pt idx="5611">
                  <c:v>9.3866000000000005E-2</c:v>
                </c:pt>
                <c:pt idx="5612">
                  <c:v>9.3866000000000005E-2</c:v>
                </c:pt>
                <c:pt idx="5613">
                  <c:v>9.3866000000000005E-2</c:v>
                </c:pt>
                <c:pt idx="5614">
                  <c:v>9.3866000000000005E-2</c:v>
                </c:pt>
                <c:pt idx="5615">
                  <c:v>9.3866000000000005E-2</c:v>
                </c:pt>
                <c:pt idx="5616">
                  <c:v>9.3866000000000005E-2</c:v>
                </c:pt>
                <c:pt idx="5617">
                  <c:v>9.3866000000000005E-2</c:v>
                </c:pt>
                <c:pt idx="5618">
                  <c:v>9.3866000000000005E-2</c:v>
                </c:pt>
                <c:pt idx="5619">
                  <c:v>9.3866000000000005E-2</c:v>
                </c:pt>
                <c:pt idx="5620">
                  <c:v>9.3866000000000005E-2</c:v>
                </c:pt>
                <c:pt idx="5621">
                  <c:v>9.3866000000000005E-2</c:v>
                </c:pt>
                <c:pt idx="5622">
                  <c:v>9.3866000000000005E-2</c:v>
                </c:pt>
                <c:pt idx="5623">
                  <c:v>9.3866000000000005E-2</c:v>
                </c:pt>
                <c:pt idx="5624">
                  <c:v>9.3866000000000005E-2</c:v>
                </c:pt>
                <c:pt idx="5625">
                  <c:v>9.3866000000000005E-2</c:v>
                </c:pt>
                <c:pt idx="5626">
                  <c:v>9.3866000000000005E-2</c:v>
                </c:pt>
                <c:pt idx="5627">
                  <c:v>9.3866000000000005E-2</c:v>
                </c:pt>
                <c:pt idx="5628">
                  <c:v>0.101892</c:v>
                </c:pt>
                <c:pt idx="5629">
                  <c:v>0.101892</c:v>
                </c:pt>
                <c:pt idx="5630">
                  <c:v>9.3866000000000005E-2</c:v>
                </c:pt>
                <c:pt idx="5631">
                  <c:v>9.3866000000000005E-2</c:v>
                </c:pt>
                <c:pt idx="5632">
                  <c:v>9.3866000000000005E-2</c:v>
                </c:pt>
                <c:pt idx="5633">
                  <c:v>9.3866000000000005E-2</c:v>
                </c:pt>
                <c:pt idx="5634">
                  <c:v>9.3866000000000005E-2</c:v>
                </c:pt>
                <c:pt idx="5635">
                  <c:v>9.3866000000000005E-2</c:v>
                </c:pt>
                <c:pt idx="5636">
                  <c:v>9.3866000000000005E-2</c:v>
                </c:pt>
                <c:pt idx="5637">
                  <c:v>9.3866000000000005E-2</c:v>
                </c:pt>
                <c:pt idx="5638">
                  <c:v>9.3866000000000005E-2</c:v>
                </c:pt>
                <c:pt idx="5639">
                  <c:v>9.3866000000000005E-2</c:v>
                </c:pt>
                <c:pt idx="5640">
                  <c:v>9.3866000000000005E-2</c:v>
                </c:pt>
                <c:pt idx="5641">
                  <c:v>9.3866000000000005E-2</c:v>
                </c:pt>
                <c:pt idx="5642">
                  <c:v>9.3866000000000005E-2</c:v>
                </c:pt>
                <c:pt idx="5643">
                  <c:v>9.3866000000000005E-2</c:v>
                </c:pt>
                <c:pt idx="5644">
                  <c:v>9.3866000000000005E-2</c:v>
                </c:pt>
                <c:pt idx="5645">
                  <c:v>9.3866000000000005E-2</c:v>
                </c:pt>
                <c:pt idx="5646">
                  <c:v>9.3866000000000005E-2</c:v>
                </c:pt>
                <c:pt idx="5647">
                  <c:v>9.3866000000000005E-2</c:v>
                </c:pt>
                <c:pt idx="5648">
                  <c:v>9.3866000000000005E-2</c:v>
                </c:pt>
                <c:pt idx="5649">
                  <c:v>9.3866000000000005E-2</c:v>
                </c:pt>
                <c:pt idx="5650">
                  <c:v>9.3866000000000005E-2</c:v>
                </c:pt>
                <c:pt idx="5651">
                  <c:v>9.3866000000000005E-2</c:v>
                </c:pt>
                <c:pt idx="5652">
                  <c:v>9.3866000000000005E-2</c:v>
                </c:pt>
                <c:pt idx="5653">
                  <c:v>9.3866000000000005E-2</c:v>
                </c:pt>
                <c:pt idx="5654">
                  <c:v>9.3866000000000005E-2</c:v>
                </c:pt>
                <c:pt idx="5655">
                  <c:v>9.3866000000000005E-2</c:v>
                </c:pt>
                <c:pt idx="5656">
                  <c:v>9.3866000000000005E-2</c:v>
                </c:pt>
                <c:pt idx="5657">
                  <c:v>9.3866000000000005E-2</c:v>
                </c:pt>
                <c:pt idx="5658">
                  <c:v>9.3866000000000005E-2</c:v>
                </c:pt>
                <c:pt idx="5659">
                  <c:v>9.3866000000000005E-2</c:v>
                </c:pt>
                <c:pt idx="5660">
                  <c:v>9.3866000000000005E-2</c:v>
                </c:pt>
                <c:pt idx="5661">
                  <c:v>9.3866000000000005E-2</c:v>
                </c:pt>
                <c:pt idx="5662">
                  <c:v>9.3866000000000005E-2</c:v>
                </c:pt>
                <c:pt idx="5663">
                  <c:v>9.3866000000000005E-2</c:v>
                </c:pt>
                <c:pt idx="5664">
                  <c:v>9.3866000000000005E-2</c:v>
                </c:pt>
                <c:pt idx="5665">
                  <c:v>9.3866000000000005E-2</c:v>
                </c:pt>
                <c:pt idx="5666">
                  <c:v>9.3866000000000005E-2</c:v>
                </c:pt>
                <c:pt idx="5667">
                  <c:v>9.3866000000000005E-2</c:v>
                </c:pt>
                <c:pt idx="5668">
                  <c:v>9.3866000000000005E-2</c:v>
                </c:pt>
                <c:pt idx="5669">
                  <c:v>9.3866000000000005E-2</c:v>
                </c:pt>
                <c:pt idx="5670">
                  <c:v>9.3866000000000005E-2</c:v>
                </c:pt>
                <c:pt idx="5671">
                  <c:v>9.3866000000000005E-2</c:v>
                </c:pt>
                <c:pt idx="5672">
                  <c:v>9.3866000000000005E-2</c:v>
                </c:pt>
                <c:pt idx="5673">
                  <c:v>9.3866000000000005E-2</c:v>
                </c:pt>
                <c:pt idx="5674">
                  <c:v>9.3866000000000005E-2</c:v>
                </c:pt>
                <c:pt idx="5675">
                  <c:v>9.3866000000000005E-2</c:v>
                </c:pt>
                <c:pt idx="5676">
                  <c:v>9.3866000000000005E-2</c:v>
                </c:pt>
                <c:pt idx="5677">
                  <c:v>9.3866000000000005E-2</c:v>
                </c:pt>
                <c:pt idx="5678">
                  <c:v>9.3866000000000005E-2</c:v>
                </c:pt>
                <c:pt idx="5679">
                  <c:v>9.3866000000000005E-2</c:v>
                </c:pt>
                <c:pt idx="5680">
                  <c:v>9.3866000000000005E-2</c:v>
                </c:pt>
                <c:pt idx="5681">
                  <c:v>9.3866000000000005E-2</c:v>
                </c:pt>
                <c:pt idx="5682">
                  <c:v>9.3866000000000005E-2</c:v>
                </c:pt>
                <c:pt idx="5683">
                  <c:v>9.3866000000000005E-2</c:v>
                </c:pt>
                <c:pt idx="5684">
                  <c:v>9.3866000000000005E-2</c:v>
                </c:pt>
                <c:pt idx="5685">
                  <c:v>9.3866000000000005E-2</c:v>
                </c:pt>
                <c:pt idx="5686">
                  <c:v>9.3866000000000005E-2</c:v>
                </c:pt>
                <c:pt idx="5687">
                  <c:v>9.3866000000000005E-2</c:v>
                </c:pt>
                <c:pt idx="5688">
                  <c:v>9.3866000000000005E-2</c:v>
                </c:pt>
                <c:pt idx="5689">
                  <c:v>9.3866000000000005E-2</c:v>
                </c:pt>
                <c:pt idx="5690">
                  <c:v>9.3866000000000005E-2</c:v>
                </c:pt>
                <c:pt idx="5691">
                  <c:v>9.3866000000000005E-2</c:v>
                </c:pt>
                <c:pt idx="5692">
                  <c:v>9.3866000000000005E-2</c:v>
                </c:pt>
                <c:pt idx="5693">
                  <c:v>9.3866000000000005E-2</c:v>
                </c:pt>
                <c:pt idx="5694">
                  <c:v>9.3866000000000005E-2</c:v>
                </c:pt>
                <c:pt idx="5695">
                  <c:v>8.5838999999999999E-2</c:v>
                </c:pt>
                <c:pt idx="5696">
                  <c:v>9.3866000000000005E-2</c:v>
                </c:pt>
                <c:pt idx="5697">
                  <c:v>9.3866000000000005E-2</c:v>
                </c:pt>
                <c:pt idx="5698">
                  <c:v>9.3866000000000005E-2</c:v>
                </c:pt>
                <c:pt idx="5699">
                  <c:v>9.3866000000000005E-2</c:v>
                </c:pt>
                <c:pt idx="5700">
                  <c:v>9.3866000000000005E-2</c:v>
                </c:pt>
                <c:pt idx="5701">
                  <c:v>9.3866000000000005E-2</c:v>
                </c:pt>
                <c:pt idx="5702">
                  <c:v>9.3866000000000005E-2</c:v>
                </c:pt>
                <c:pt idx="5703">
                  <c:v>9.3866000000000005E-2</c:v>
                </c:pt>
                <c:pt idx="5704">
                  <c:v>9.3866000000000005E-2</c:v>
                </c:pt>
                <c:pt idx="5705">
                  <c:v>9.3866000000000005E-2</c:v>
                </c:pt>
                <c:pt idx="5706">
                  <c:v>9.3866000000000005E-2</c:v>
                </c:pt>
                <c:pt idx="5707">
                  <c:v>9.3866000000000005E-2</c:v>
                </c:pt>
                <c:pt idx="5708">
                  <c:v>9.3866000000000005E-2</c:v>
                </c:pt>
                <c:pt idx="5709">
                  <c:v>9.3866000000000005E-2</c:v>
                </c:pt>
                <c:pt idx="5710">
                  <c:v>9.3866000000000005E-2</c:v>
                </c:pt>
                <c:pt idx="5711">
                  <c:v>9.3866000000000005E-2</c:v>
                </c:pt>
                <c:pt idx="5712">
                  <c:v>9.3866000000000005E-2</c:v>
                </c:pt>
                <c:pt idx="5713">
                  <c:v>9.3866000000000005E-2</c:v>
                </c:pt>
                <c:pt idx="5714">
                  <c:v>9.3866000000000005E-2</c:v>
                </c:pt>
                <c:pt idx="5715">
                  <c:v>9.3866000000000005E-2</c:v>
                </c:pt>
                <c:pt idx="5716">
                  <c:v>9.3866000000000005E-2</c:v>
                </c:pt>
                <c:pt idx="5717">
                  <c:v>9.3866000000000005E-2</c:v>
                </c:pt>
                <c:pt idx="5718">
                  <c:v>9.3866000000000005E-2</c:v>
                </c:pt>
                <c:pt idx="5719">
                  <c:v>9.3866000000000005E-2</c:v>
                </c:pt>
                <c:pt idx="5720">
                  <c:v>9.3866000000000005E-2</c:v>
                </c:pt>
                <c:pt idx="5721">
                  <c:v>9.3866000000000005E-2</c:v>
                </c:pt>
                <c:pt idx="5722">
                  <c:v>9.3866000000000005E-2</c:v>
                </c:pt>
                <c:pt idx="5723">
                  <c:v>9.3866000000000005E-2</c:v>
                </c:pt>
                <c:pt idx="5724">
                  <c:v>9.3866000000000005E-2</c:v>
                </c:pt>
                <c:pt idx="5725">
                  <c:v>9.3866000000000005E-2</c:v>
                </c:pt>
                <c:pt idx="5726">
                  <c:v>9.3866000000000005E-2</c:v>
                </c:pt>
                <c:pt idx="5727">
                  <c:v>9.3866000000000005E-2</c:v>
                </c:pt>
                <c:pt idx="5728">
                  <c:v>9.3866000000000005E-2</c:v>
                </c:pt>
                <c:pt idx="5729">
                  <c:v>9.3866000000000005E-2</c:v>
                </c:pt>
                <c:pt idx="5730">
                  <c:v>9.3866000000000005E-2</c:v>
                </c:pt>
                <c:pt idx="5731">
                  <c:v>9.3866000000000005E-2</c:v>
                </c:pt>
                <c:pt idx="5732">
                  <c:v>9.3866000000000005E-2</c:v>
                </c:pt>
                <c:pt idx="5733">
                  <c:v>9.3866000000000005E-2</c:v>
                </c:pt>
                <c:pt idx="5734">
                  <c:v>9.3866000000000005E-2</c:v>
                </c:pt>
                <c:pt idx="5735">
                  <c:v>9.3866000000000005E-2</c:v>
                </c:pt>
                <c:pt idx="5736">
                  <c:v>9.3866000000000005E-2</c:v>
                </c:pt>
                <c:pt idx="5737">
                  <c:v>9.3866000000000005E-2</c:v>
                </c:pt>
                <c:pt idx="5738">
                  <c:v>9.3866000000000005E-2</c:v>
                </c:pt>
                <c:pt idx="5739">
                  <c:v>9.3866000000000005E-2</c:v>
                </c:pt>
                <c:pt idx="5740">
                  <c:v>9.3866000000000005E-2</c:v>
                </c:pt>
                <c:pt idx="5741">
                  <c:v>9.3866000000000005E-2</c:v>
                </c:pt>
                <c:pt idx="5742">
                  <c:v>9.3866000000000005E-2</c:v>
                </c:pt>
                <c:pt idx="5743">
                  <c:v>9.3866000000000005E-2</c:v>
                </c:pt>
                <c:pt idx="5744">
                  <c:v>9.3866000000000005E-2</c:v>
                </c:pt>
                <c:pt idx="5745">
                  <c:v>9.3866000000000005E-2</c:v>
                </c:pt>
                <c:pt idx="5746">
                  <c:v>9.3866000000000005E-2</c:v>
                </c:pt>
                <c:pt idx="5747">
                  <c:v>9.3866000000000005E-2</c:v>
                </c:pt>
                <c:pt idx="5748">
                  <c:v>9.3866000000000005E-2</c:v>
                </c:pt>
                <c:pt idx="5749">
                  <c:v>9.3866000000000005E-2</c:v>
                </c:pt>
                <c:pt idx="5750">
                  <c:v>9.3866000000000005E-2</c:v>
                </c:pt>
                <c:pt idx="5751">
                  <c:v>9.3866000000000005E-2</c:v>
                </c:pt>
                <c:pt idx="5752">
                  <c:v>9.3866000000000005E-2</c:v>
                </c:pt>
                <c:pt idx="5753">
                  <c:v>9.3866000000000005E-2</c:v>
                </c:pt>
                <c:pt idx="5754">
                  <c:v>0.101892</c:v>
                </c:pt>
                <c:pt idx="5755">
                  <c:v>9.3866000000000005E-2</c:v>
                </c:pt>
                <c:pt idx="5756">
                  <c:v>9.3866000000000005E-2</c:v>
                </c:pt>
                <c:pt idx="5757">
                  <c:v>9.3866000000000005E-2</c:v>
                </c:pt>
                <c:pt idx="5758">
                  <c:v>9.3866000000000005E-2</c:v>
                </c:pt>
                <c:pt idx="5759">
                  <c:v>9.3866000000000005E-2</c:v>
                </c:pt>
                <c:pt idx="5760">
                  <c:v>9.3866000000000005E-2</c:v>
                </c:pt>
                <c:pt idx="5761">
                  <c:v>9.3866000000000005E-2</c:v>
                </c:pt>
                <c:pt idx="5762">
                  <c:v>9.3866000000000005E-2</c:v>
                </c:pt>
                <c:pt idx="5763">
                  <c:v>9.3866000000000005E-2</c:v>
                </c:pt>
                <c:pt idx="5764">
                  <c:v>9.3866000000000005E-2</c:v>
                </c:pt>
                <c:pt idx="5765">
                  <c:v>9.3866000000000005E-2</c:v>
                </c:pt>
                <c:pt idx="5766">
                  <c:v>9.3866000000000005E-2</c:v>
                </c:pt>
                <c:pt idx="5767">
                  <c:v>9.3866000000000005E-2</c:v>
                </c:pt>
                <c:pt idx="5768">
                  <c:v>9.3866000000000005E-2</c:v>
                </c:pt>
                <c:pt idx="5769">
                  <c:v>9.3866000000000005E-2</c:v>
                </c:pt>
                <c:pt idx="5770">
                  <c:v>9.3866000000000005E-2</c:v>
                </c:pt>
                <c:pt idx="5771">
                  <c:v>9.3866000000000005E-2</c:v>
                </c:pt>
                <c:pt idx="5772">
                  <c:v>1.3599999999999999E-2</c:v>
                </c:pt>
                <c:pt idx="5773">
                  <c:v>1.3599999999999999E-2</c:v>
                </c:pt>
                <c:pt idx="5774">
                  <c:v>1.3599999999999999E-2</c:v>
                </c:pt>
                <c:pt idx="5775">
                  <c:v>1.3599999999999999E-2</c:v>
                </c:pt>
                <c:pt idx="5776">
                  <c:v>1.3599999999999999E-2</c:v>
                </c:pt>
                <c:pt idx="5777">
                  <c:v>1.3599999999999999E-2</c:v>
                </c:pt>
                <c:pt idx="5778">
                  <c:v>1.3599999999999999E-2</c:v>
                </c:pt>
                <c:pt idx="5779">
                  <c:v>1.3599999999999999E-2</c:v>
                </c:pt>
                <c:pt idx="5780">
                  <c:v>1.3599999999999999E-2</c:v>
                </c:pt>
                <c:pt idx="5781">
                  <c:v>1.3599999999999999E-2</c:v>
                </c:pt>
                <c:pt idx="5782">
                  <c:v>1.3599999999999999E-2</c:v>
                </c:pt>
                <c:pt idx="5783">
                  <c:v>1.3599999999999999E-2</c:v>
                </c:pt>
                <c:pt idx="5784">
                  <c:v>1.3599999999999999E-2</c:v>
                </c:pt>
                <c:pt idx="5785">
                  <c:v>1.3599999999999999E-2</c:v>
                </c:pt>
                <c:pt idx="5786">
                  <c:v>1.3599999999999999E-2</c:v>
                </c:pt>
                <c:pt idx="5787">
                  <c:v>1.3599999999999999E-2</c:v>
                </c:pt>
                <c:pt idx="5788">
                  <c:v>1.3599999999999999E-2</c:v>
                </c:pt>
                <c:pt idx="5789">
                  <c:v>1.3599999999999999E-2</c:v>
                </c:pt>
                <c:pt idx="5790">
                  <c:v>1.3599999999999999E-2</c:v>
                </c:pt>
                <c:pt idx="5791">
                  <c:v>1.3599999999999999E-2</c:v>
                </c:pt>
                <c:pt idx="5792">
                  <c:v>1.3599999999999999E-2</c:v>
                </c:pt>
                <c:pt idx="5793">
                  <c:v>1.3599999999999999E-2</c:v>
                </c:pt>
                <c:pt idx="5794">
                  <c:v>1.3599999999999999E-2</c:v>
                </c:pt>
                <c:pt idx="5795">
                  <c:v>1.3599999999999999E-2</c:v>
                </c:pt>
                <c:pt idx="5796">
                  <c:v>1.3599999999999999E-2</c:v>
                </c:pt>
                <c:pt idx="5797">
                  <c:v>1.3599999999999999E-2</c:v>
                </c:pt>
                <c:pt idx="5798">
                  <c:v>1.3599999999999999E-2</c:v>
                </c:pt>
                <c:pt idx="5799">
                  <c:v>1.3599999999999999E-2</c:v>
                </c:pt>
                <c:pt idx="5800">
                  <c:v>1.3599999999999999E-2</c:v>
                </c:pt>
                <c:pt idx="5801">
                  <c:v>1.3599999999999999E-2</c:v>
                </c:pt>
                <c:pt idx="5802">
                  <c:v>1.3599999999999999E-2</c:v>
                </c:pt>
                <c:pt idx="5803">
                  <c:v>1.3599999999999999E-2</c:v>
                </c:pt>
                <c:pt idx="5804">
                  <c:v>2.9652999999999999E-2</c:v>
                </c:pt>
                <c:pt idx="5805">
                  <c:v>0.101892</c:v>
                </c:pt>
                <c:pt idx="5806">
                  <c:v>9.3866000000000005E-2</c:v>
                </c:pt>
                <c:pt idx="5807">
                  <c:v>9.3866000000000005E-2</c:v>
                </c:pt>
                <c:pt idx="5808">
                  <c:v>9.3866000000000005E-2</c:v>
                </c:pt>
                <c:pt idx="5809">
                  <c:v>9.3866000000000005E-2</c:v>
                </c:pt>
                <c:pt idx="5810">
                  <c:v>9.3866000000000005E-2</c:v>
                </c:pt>
                <c:pt idx="5811">
                  <c:v>9.3866000000000005E-2</c:v>
                </c:pt>
                <c:pt idx="5812">
                  <c:v>9.3866000000000005E-2</c:v>
                </c:pt>
                <c:pt idx="5813">
                  <c:v>12.8561</c:v>
                </c:pt>
                <c:pt idx="5814">
                  <c:v>9.3866000000000005E-2</c:v>
                </c:pt>
                <c:pt idx="5815">
                  <c:v>36.052900000000001</c:v>
                </c:pt>
                <c:pt idx="5816">
                  <c:v>5.6642999999999999</c:v>
                </c:pt>
                <c:pt idx="5817">
                  <c:v>9.9504800000000007</c:v>
                </c:pt>
                <c:pt idx="5818">
                  <c:v>7.9639100000000003</c:v>
                </c:pt>
                <c:pt idx="5819">
                  <c:v>5.9773399999999999</c:v>
                </c:pt>
                <c:pt idx="5820">
                  <c:v>3.73793</c:v>
                </c:pt>
                <c:pt idx="5821">
                  <c:v>3.0958000000000001</c:v>
                </c:pt>
                <c:pt idx="5822">
                  <c:v>3.0235599999999998</c:v>
                </c:pt>
                <c:pt idx="5823">
                  <c:v>2.16472</c:v>
                </c:pt>
                <c:pt idx="5824">
                  <c:v>11.274900000000001</c:v>
                </c:pt>
                <c:pt idx="5825">
                  <c:v>5.5519299999999996</c:v>
                </c:pt>
                <c:pt idx="5826">
                  <c:v>4.1874140000000004</c:v>
                </c:pt>
                <c:pt idx="5827">
                  <c:v>2.8228979999999999</c:v>
                </c:pt>
                <c:pt idx="5828">
                  <c:v>1.4583820000000001</c:v>
                </c:pt>
                <c:pt idx="5829">
                  <c:v>9.3866000000000005E-2</c:v>
                </c:pt>
                <c:pt idx="5830">
                  <c:v>9.3866000000000005E-2</c:v>
                </c:pt>
                <c:pt idx="5831">
                  <c:v>8.5838999999999999E-2</c:v>
                </c:pt>
                <c:pt idx="5832">
                  <c:v>9.3866000000000005E-2</c:v>
                </c:pt>
                <c:pt idx="5833">
                  <c:v>8.5838999999999999E-2</c:v>
                </c:pt>
                <c:pt idx="5834">
                  <c:v>0.39887499999999998</c:v>
                </c:pt>
                <c:pt idx="5835">
                  <c:v>6.4107700000000003</c:v>
                </c:pt>
                <c:pt idx="5836">
                  <c:v>1.0008699999999999</c:v>
                </c:pt>
                <c:pt idx="5837">
                  <c:v>1.81155</c:v>
                </c:pt>
                <c:pt idx="5838">
                  <c:v>1.8275999999999999</c:v>
                </c:pt>
                <c:pt idx="5839">
                  <c:v>1.831615</c:v>
                </c:pt>
                <c:pt idx="5840">
                  <c:v>1.8356300000000001</c:v>
                </c:pt>
                <c:pt idx="5841">
                  <c:v>1.5386500000000001</c:v>
                </c:pt>
                <c:pt idx="5842">
                  <c:v>1.0690919999999999</c:v>
                </c:pt>
                <c:pt idx="5843">
                  <c:v>1.5707500000000001</c:v>
                </c:pt>
                <c:pt idx="5844">
                  <c:v>1.5707500000000001</c:v>
                </c:pt>
                <c:pt idx="5845">
                  <c:v>1.5386500000000001</c:v>
                </c:pt>
                <c:pt idx="5846">
                  <c:v>1.3861399999999999</c:v>
                </c:pt>
                <c:pt idx="5847">
                  <c:v>1.11324</c:v>
                </c:pt>
                <c:pt idx="5848">
                  <c:v>9.3866000000000005E-2</c:v>
                </c:pt>
                <c:pt idx="5849">
                  <c:v>9.3866000000000005E-2</c:v>
                </c:pt>
                <c:pt idx="5850">
                  <c:v>9.3866000000000005E-2</c:v>
                </c:pt>
                <c:pt idx="5851">
                  <c:v>9.3866000000000005E-2</c:v>
                </c:pt>
                <c:pt idx="5852">
                  <c:v>9.3866000000000005E-2</c:v>
                </c:pt>
                <c:pt idx="5853">
                  <c:v>9.3866000000000005E-2</c:v>
                </c:pt>
                <c:pt idx="5854">
                  <c:v>9.3866000000000005E-2</c:v>
                </c:pt>
                <c:pt idx="5855">
                  <c:v>9.3866000000000005E-2</c:v>
                </c:pt>
                <c:pt idx="5856">
                  <c:v>9.3866000000000005E-2</c:v>
                </c:pt>
                <c:pt idx="5857">
                  <c:v>0.109919</c:v>
                </c:pt>
                <c:pt idx="5858">
                  <c:v>35.2502</c:v>
                </c:pt>
                <c:pt idx="5859">
                  <c:v>9.3866000000000005E-2</c:v>
                </c:pt>
                <c:pt idx="5860">
                  <c:v>0.109919</c:v>
                </c:pt>
                <c:pt idx="5861">
                  <c:v>0.31860899999999998</c:v>
                </c:pt>
                <c:pt idx="5862">
                  <c:v>1.90787</c:v>
                </c:pt>
                <c:pt idx="5863">
                  <c:v>0.93665500000000002</c:v>
                </c:pt>
                <c:pt idx="5864">
                  <c:v>0.56743299999999997</c:v>
                </c:pt>
                <c:pt idx="5865">
                  <c:v>0.44703399999999999</c:v>
                </c:pt>
                <c:pt idx="5866">
                  <c:v>0.40389124999999998</c:v>
                </c:pt>
                <c:pt idx="5867">
                  <c:v>0.36074850000000003</c:v>
                </c:pt>
                <c:pt idx="5868">
                  <c:v>0.31760575000000002</c:v>
                </c:pt>
                <c:pt idx="5869">
                  <c:v>0.27446300000000001</c:v>
                </c:pt>
                <c:pt idx="5870">
                  <c:v>0.23132025000000001</c:v>
                </c:pt>
                <c:pt idx="5871">
                  <c:v>0.1881775</c:v>
                </c:pt>
                <c:pt idx="5872">
                  <c:v>0.14503474999999999</c:v>
                </c:pt>
                <c:pt idx="5873">
                  <c:v>0.101892</c:v>
                </c:pt>
                <c:pt idx="5874">
                  <c:v>9.3866000000000005E-2</c:v>
                </c:pt>
                <c:pt idx="5875">
                  <c:v>9.3866000000000005E-2</c:v>
                </c:pt>
                <c:pt idx="5876">
                  <c:v>9.3866000000000005E-2</c:v>
                </c:pt>
                <c:pt idx="5877">
                  <c:v>0.101892</c:v>
                </c:pt>
                <c:pt idx="5878">
                  <c:v>9.3866000000000005E-2</c:v>
                </c:pt>
                <c:pt idx="5879">
                  <c:v>9.3866000000000005E-2</c:v>
                </c:pt>
                <c:pt idx="5880">
                  <c:v>9.3866000000000005E-2</c:v>
                </c:pt>
                <c:pt idx="5881">
                  <c:v>9.3866000000000005E-2</c:v>
                </c:pt>
                <c:pt idx="5882">
                  <c:v>35.177999999999997</c:v>
                </c:pt>
                <c:pt idx="5883">
                  <c:v>25.092600000000001</c:v>
                </c:pt>
                <c:pt idx="5884">
                  <c:v>15.007199999999999</c:v>
                </c:pt>
                <c:pt idx="5885">
                  <c:v>7.3578999999999999</c:v>
                </c:pt>
                <c:pt idx="5886">
                  <c:v>7.5144199999999994</c:v>
                </c:pt>
                <c:pt idx="5887">
                  <c:v>7.6709399999999999</c:v>
                </c:pt>
                <c:pt idx="5888">
                  <c:v>5.535873333333333</c:v>
                </c:pt>
                <c:pt idx="5889">
                  <c:v>3.400806666666667</c:v>
                </c:pt>
                <c:pt idx="5890">
                  <c:v>1.2657400000000001</c:v>
                </c:pt>
                <c:pt idx="5891">
                  <c:v>9.3866000000000005E-2</c:v>
                </c:pt>
                <c:pt idx="5892">
                  <c:v>9.3866000000000005E-2</c:v>
                </c:pt>
                <c:pt idx="5893">
                  <c:v>9.3866000000000005E-2</c:v>
                </c:pt>
                <c:pt idx="5894">
                  <c:v>9.3866000000000005E-2</c:v>
                </c:pt>
                <c:pt idx="5895">
                  <c:v>9.3866000000000005E-2</c:v>
                </c:pt>
                <c:pt idx="5896">
                  <c:v>0.101892</c:v>
                </c:pt>
                <c:pt idx="5897">
                  <c:v>9.3866000000000005E-2</c:v>
                </c:pt>
                <c:pt idx="5898">
                  <c:v>9.3866000000000005E-2</c:v>
                </c:pt>
                <c:pt idx="5899">
                  <c:v>9.3866000000000005E-2</c:v>
                </c:pt>
                <c:pt idx="5900">
                  <c:v>9.3866000000000005E-2</c:v>
                </c:pt>
                <c:pt idx="5901">
                  <c:v>9.3866000000000005E-2</c:v>
                </c:pt>
                <c:pt idx="5902">
                  <c:v>9.3866000000000005E-2</c:v>
                </c:pt>
                <c:pt idx="5903">
                  <c:v>9.3866000000000005E-2</c:v>
                </c:pt>
                <c:pt idx="5904">
                  <c:v>0.101892</c:v>
                </c:pt>
                <c:pt idx="5905">
                  <c:v>9.3866000000000005E-2</c:v>
                </c:pt>
                <c:pt idx="5906">
                  <c:v>9.3866000000000005E-2</c:v>
                </c:pt>
                <c:pt idx="5907">
                  <c:v>9.3866000000000005E-2</c:v>
                </c:pt>
                <c:pt idx="5908">
                  <c:v>9.3866000000000005E-2</c:v>
                </c:pt>
                <c:pt idx="5909">
                  <c:v>9.3866000000000005E-2</c:v>
                </c:pt>
                <c:pt idx="5910">
                  <c:v>9.3866000000000005E-2</c:v>
                </c:pt>
                <c:pt idx="5911">
                  <c:v>9.3866000000000005E-2</c:v>
                </c:pt>
                <c:pt idx="5912">
                  <c:v>9.3866000000000005E-2</c:v>
                </c:pt>
                <c:pt idx="5913">
                  <c:v>9.3866000000000005E-2</c:v>
                </c:pt>
                <c:pt idx="5914">
                  <c:v>9.3866000000000005E-2</c:v>
                </c:pt>
                <c:pt idx="5915">
                  <c:v>0.94267450000000008</c:v>
                </c:pt>
                <c:pt idx="5916">
                  <c:v>1.7914829999999999</c:v>
                </c:pt>
                <c:pt idx="5917">
                  <c:v>1.319923</c:v>
                </c:pt>
                <c:pt idx="5918">
                  <c:v>0.84836299999999998</c:v>
                </c:pt>
                <c:pt idx="5919">
                  <c:v>2.1005099999999999</c:v>
                </c:pt>
                <c:pt idx="5920">
                  <c:v>0.22229099999999999</c:v>
                </c:pt>
                <c:pt idx="5921">
                  <c:v>3.9706999999999999</c:v>
                </c:pt>
                <c:pt idx="5922">
                  <c:v>0.14202500000000001</c:v>
                </c:pt>
                <c:pt idx="5923">
                  <c:v>1.0811299999999999</c:v>
                </c:pt>
                <c:pt idx="5924">
                  <c:v>1.283801</c:v>
                </c:pt>
                <c:pt idx="5925">
                  <c:v>1.486472</c:v>
                </c:pt>
                <c:pt idx="5926">
                  <c:v>1.3139000000000001</c:v>
                </c:pt>
                <c:pt idx="5927">
                  <c:v>0.90722199999999997</c:v>
                </c:pt>
                <c:pt idx="5928">
                  <c:v>0.50054399999999999</c:v>
                </c:pt>
                <c:pt idx="5929">
                  <c:v>9.3866000000000005E-2</c:v>
                </c:pt>
                <c:pt idx="5930">
                  <c:v>9.3866000000000005E-2</c:v>
                </c:pt>
                <c:pt idx="5931">
                  <c:v>9.3866000000000005E-2</c:v>
                </c:pt>
                <c:pt idx="5932">
                  <c:v>0.21426400000000001</c:v>
                </c:pt>
                <c:pt idx="5933">
                  <c:v>0.64502266666666674</c:v>
                </c:pt>
                <c:pt idx="5934">
                  <c:v>1.075781333333333</c:v>
                </c:pt>
                <c:pt idx="5935">
                  <c:v>1.50654</c:v>
                </c:pt>
                <c:pt idx="5936">
                  <c:v>1.8409800000000001</c:v>
                </c:pt>
                <c:pt idx="5937">
                  <c:v>2.1754199999999999</c:v>
                </c:pt>
                <c:pt idx="5938">
                  <c:v>1.41825</c:v>
                </c:pt>
                <c:pt idx="5939">
                  <c:v>1.5386500000000001</c:v>
                </c:pt>
                <c:pt idx="5940">
                  <c:v>7.3819800000000004</c:v>
                </c:pt>
                <c:pt idx="5941">
                  <c:v>5.7686400000000004</c:v>
                </c:pt>
                <c:pt idx="5942">
                  <c:v>5.3004266666666666</c:v>
                </c:pt>
                <c:pt idx="5943">
                  <c:v>4.8322133333333337</c:v>
                </c:pt>
                <c:pt idx="5944">
                  <c:v>4.3639999999999999</c:v>
                </c:pt>
                <c:pt idx="5945">
                  <c:v>3.6737099999999998</c:v>
                </c:pt>
                <c:pt idx="5946">
                  <c:v>2.5058500000000001</c:v>
                </c:pt>
                <c:pt idx="5947">
                  <c:v>2.5821000000000001</c:v>
                </c:pt>
                <c:pt idx="5948">
                  <c:v>2.28512</c:v>
                </c:pt>
                <c:pt idx="5949">
                  <c:v>2.2187521049382721</c:v>
                </c:pt>
                <c:pt idx="5950">
                  <c:v>2.1523842098765429</c:v>
                </c:pt>
                <c:pt idx="5951">
                  <c:v>2.086016314814815</c:v>
                </c:pt>
                <c:pt idx="5952">
                  <c:v>2.0196484197530862</c:v>
                </c:pt>
                <c:pt idx="5953">
                  <c:v>1.953280524691358</c:v>
                </c:pt>
                <c:pt idx="5954">
                  <c:v>1.886912629629629</c:v>
                </c:pt>
                <c:pt idx="5955">
                  <c:v>1.8205447345679009</c:v>
                </c:pt>
                <c:pt idx="5956">
                  <c:v>1.7541768395061721</c:v>
                </c:pt>
                <c:pt idx="5957">
                  <c:v>1.687808944444444</c:v>
                </c:pt>
                <c:pt idx="5958">
                  <c:v>1.621441049382716</c:v>
                </c:pt>
                <c:pt idx="5959">
                  <c:v>1.555073154320987</c:v>
                </c:pt>
                <c:pt idx="5960">
                  <c:v>1.4887052592592589</c:v>
                </c:pt>
                <c:pt idx="5961">
                  <c:v>1.4223373641975301</c:v>
                </c:pt>
                <c:pt idx="5962">
                  <c:v>1.355969469135802</c:v>
                </c:pt>
                <c:pt idx="5963">
                  <c:v>1.2896015740740729</c:v>
                </c:pt>
                <c:pt idx="5964">
                  <c:v>1.223233679012345</c:v>
                </c:pt>
                <c:pt idx="5965">
                  <c:v>1.156865783950616</c:v>
                </c:pt>
                <c:pt idx="5966">
                  <c:v>1.0904978888888881</c:v>
                </c:pt>
                <c:pt idx="5967">
                  <c:v>3.4980252592592578</c:v>
                </c:pt>
                <c:pt idx="5968">
                  <c:v>5.9055526296296286</c:v>
                </c:pt>
                <c:pt idx="5969">
                  <c:v>8.3130799999999994</c:v>
                </c:pt>
                <c:pt idx="5970">
                  <c:v>4.3131693333333327</c:v>
                </c:pt>
                <c:pt idx="5971">
                  <c:v>0.31325866666666669</c:v>
                </c:pt>
                <c:pt idx="5972">
                  <c:v>9.3866000000000005E-2</c:v>
                </c:pt>
                <c:pt idx="5973">
                  <c:v>9.3866000000000005E-2</c:v>
                </c:pt>
                <c:pt idx="5974">
                  <c:v>9.3866000000000005E-2</c:v>
                </c:pt>
                <c:pt idx="5975">
                  <c:v>34.728499999999997</c:v>
                </c:pt>
                <c:pt idx="5976">
                  <c:v>9.3866000000000005E-2</c:v>
                </c:pt>
                <c:pt idx="5977">
                  <c:v>9.3866000000000005E-2</c:v>
                </c:pt>
                <c:pt idx="5978">
                  <c:v>9.3866000000000005E-2</c:v>
                </c:pt>
                <c:pt idx="5979">
                  <c:v>0.101892</c:v>
                </c:pt>
                <c:pt idx="5980">
                  <c:v>9.3866000000000005E-2</c:v>
                </c:pt>
                <c:pt idx="5981">
                  <c:v>9.3866000000000005E-2</c:v>
                </c:pt>
                <c:pt idx="5982">
                  <c:v>9.3866000000000005E-2</c:v>
                </c:pt>
                <c:pt idx="5983">
                  <c:v>9.3866000000000005E-2</c:v>
                </c:pt>
                <c:pt idx="5984">
                  <c:v>9.3866000000000005E-2</c:v>
                </c:pt>
                <c:pt idx="5985">
                  <c:v>9.3866000000000005E-2</c:v>
                </c:pt>
                <c:pt idx="5986">
                  <c:v>9.3866000000000005E-2</c:v>
                </c:pt>
                <c:pt idx="5987">
                  <c:v>9.7878999999999994E-2</c:v>
                </c:pt>
                <c:pt idx="5988">
                  <c:v>9.8213416666666664E-2</c:v>
                </c:pt>
                <c:pt idx="5989">
                  <c:v>9.8547833333333335E-2</c:v>
                </c:pt>
                <c:pt idx="5990">
                  <c:v>9.8882249999999991E-2</c:v>
                </c:pt>
                <c:pt idx="5991">
                  <c:v>9.9216666666666661E-2</c:v>
                </c:pt>
                <c:pt idx="5992">
                  <c:v>9.3866000000000005E-2</c:v>
                </c:pt>
                <c:pt idx="5993">
                  <c:v>35.507100000000001</c:v>
                </c:pt>
                <c:pt idx="5994">
                  <c:v>9.3866000000000005E-2</c:v>
                </c:pt>
                <c:pt idx="5995">
                  <c:v>0.101892</c:v>
                </c:pt>
                <c:pt idx="5996">
                  <c:v>9.3866000000000005E-2</c:v>
                </c:pt>
                <c:pt idx="5997">
                  <c:v>0.101892</c:v>
                </c:pt>
                <c:pt idx="5998">
                  <c:v>9.3866000000000005E-2</c:v>
                </c:pt>
                <c:pt idx="5999">
                  <c:v>9.3866000000000005E-2</c:v>
                </c:pt>
                <c:pt idx="6000">
                  <c:v>9.3866000000000005E-2</c:v>
                </c:pt>
                <c:pt idx="6001">
                  <c:v>9.3866000000000005E-2</c:v>
                </c:pt>
                <c:pt idx="6002">
                  <c:v>9.3866000000000005E-2</c:v>
                </c:pt>
                <c:pt idx="6003">
                  <c:v>9.3866000000000005E-2</c:v>
                </c:pt>
                <c:pt idx="6004">
                  <c:v>9.3866000000000005E-2</c:v>
                </c:pt>
                <c:pt idx="6005">
                  <c:v>9.3866000000000005E-2</c:v>
                </c:pt>
                <c:pt idx="6006">
                  <c:v>9.3866000000000005E-2</c:v>
                </c:pt>
                <c:pt idx="6007">
                  <c:v>9.5872499999999999E-2</c:v>
                </c:pt>
                <c:pt idx="6008">
                  <c:v>9.7878999999999994E-2</c:v>
                </c:pt>
                <c:pt idx="6009">
                  <c:v>9.7878999999999994E-2</c:v>
                </c:pt>
                <c:pt idx="6010">
                  <c:v>9.7878999999999994E-2</c:v>
                </c:pt>
                <c:pt idx="6011">
                  <c:v>0.101892</c:v>
                </c:pt>
                <c:pt idx="6012">
                  <c:v>9.7878999999999994E-2</c:v>
                </c:pt>
                <c:pt idx="6013">
                  <c:v>9.3866000000000005E-2</c:v>
                </c:pt>
                <c:pt idx="6014">
                  <c:v>9.3866000000000005E-2</c:v>
                </c:pt>
                <c:pt idx="6015">
                  <c:v>9.3866000000000005E-2</c:v>
                </c:pt>
                <c:pt idx="6016">
                  <c:v>9.3866000000000005E-2</c:v>
                </c:pt>
                <c:pt idx="6017">
                  <c:v>10.1351</c:v>
                </c:pt>
                <c:pt idx="6018">
                  <c:v>5.5037700000000003</c:v>
                </c:pt>
                <c:pt idx="6019">
                  <c:v>5.7445700000000004</c:v>
                </c:pt>
                <c:pt idx="6020">
                  <c:v>4.4864025000000014</c:v>
                </c:pt>
                <c:pt idx="6021">
                  <c:v>3.2282350000000002</c:v>
                </c:pt>
                <c:pt idx="6022">
                  <c:v>1.2818000000000001</c:v>
                </c:pt>
                <c:pt idx="6023">
                  <c:v>1.5707500000000001</c:v>
                </c:pt>
                <c:pt idx="6024">
                  <c:v>4.2756999999999996</c:v>
                </c:pt>
                <c:pt idx="6025">
                  <c:v>0.42295500000000003</c:v>
                </c:pt>
                <c:pt idx="6026">
                  <c:v>2.1767599999999998</c:v>
                </c:pt>
                <c:pt idx="6027">
                  <c:v>3.9305650000000001</c:v>
                </c:pt>
                <c:pt idx="6028">
                  <c:v>3.4128516666666662</c:v>
                </c:pt>
                <c:pt idx="6029">
                  <c:v>2.8951383333333331</c:v>
                </c:pt>
                <c:pt idx="6030">
                  <c:v>2.3774250000000001</c:v>
                </c:pt>
                <c:pt idx="6031">
                  <c:v>1.72326</c:v>
                </c:pt>
                <c:pt idx="6032">
                  <c:v>1.15337</c:v>
                </c:pt>
                <c:pt idx="6033">
                  <c:v>1.54667</c:v>
                </c:pt>
                <c:pt idx="6034">
                  <c:v>1.75536</c:v>
                </c:pt>
                <c:pt idx="6035">
                  <c:v>1.7473399999999999</c:v>
                </c:pt>
                <c:pt idx="6036">
                  <c:v>1.40219</c:v>
                </c:pt>
                <c:pt idx="6037">
                  <c:v>1.49851</c:v>
                </c:pt>
                <c:pt idx="6038">
                  <c:v>1.81155</c:v>
                </c:pt>
                <c:pt idx="6039">
                  <c:v>1.8356300000000001</c:v>
                </c:pt>
                <c:pt idx="6040">
                  <c:v>4.2636525000000001</c:v>
                </c:pt>
                <c:pt idx="6041">
                  <c:v>6.691675</c:v>
                </c:pt>
                <c:pt idx="6042">
                  <c:v>9.3866000000000005E-2</c:v>
                </c:pt>
                <c:pt idx="6043">
                  <c:v>9.3866000000000005E-2</c:v>
                </c:pt>
                <c:pt idx="6044">
                  <c:v>9.3866000000000005E-2</c:v>
                </c:pt>
                <c:pt idx="6045">
                  <c:v>0.73599099999999995</c:v>
                </c:pt>
                <c:pt idx="6046">
                  <c:v>4.7974300000000003</c:v>
                </c:pt>
                <c:pt idx="6047">
                  <c:v>5.47166</c:v>
                </c:pt>
                <c:pt idx="6048">
                  <c:v>0.80823</c:v>
                </c:pt>
                <c:pt idx="6049">
                  <c:v>9.3866000000000005E-2</c:v>
                </c:pt>
                <c:pt idx="6050">
                  <c:v>0.101892</c:v>
                </c:pt>
                <c:pt idx="6051">
                  <c:v>9.3866000000000005E-2</c:v>
                </c:pt>
                <c:pt idx="6052">
                  <c:v>9.3866000000000005E-2</c:v>
                </c:pt>
                <c:pt idx="6053">
                  <c:v>0.101892</c:v>
                </c:pt>
                <c:pt idx="6054">
                  <c:v>0.101892</c:v>
                </c:pt>
                <c:pt idx="6055">
                  <c:v>0.93665500000000002</c:v>
                </c:pt>
                <c:pt idx="6056">
                  <c:v>4.2275400000000003</c:v>
                </c:pt>
                <c:pt idx="6057">
                  <c:v>4.4603200000000003</c:v>
                </c:pt>
                <c:pt idx="6058">
                  <c:v>1.5386500000000001</c:v>
                </c:pt>
                <c:pt idx="6059">
                  <c:v>3.16804</c:v>
                </c:pt>
                <c:pt idx="6060">
                  <c:v>2.4055200000000001</c:v>
                </c:pt>
                <c:pt idx="6061">
                  <c:v>1.60286</c:v>
                </c:pt>
                <c:pt idx="6062">
                  <c:v>1.6510199999999999</c:v>
                </c:pt>
                <c:pt idx="6063">
                  <c:v>2.1326100000000001</c:v>
                </c:pt>
                <c:pt idx="6064">
                  <c:v>1.9319500000000001</c:v>
                </c:pt>
                <c:pt idx="6065">
                  <c:v>1.3058799999999999</c:v>
                </c:pt>
                <c:pt idx="6066">
                  <c:v>1.7473399999999999</c:v>
                </c:pt>
                <c:pt idx="6067">
                  <c:v>1.5707500000000001</c:v>
                </c:pt>
                <c:pt idx="6068">
                  <c:v>1.1935100000000001</c:v>
                </c:pt>
                <c:pt idx="6069">
                  <c:v>1.64299</c:v>
                </c:pt>
                <c:pt idx="6070">
                  <c:v>1.7955000000000001</c:v>
                </c:pt>
                <c:pt idx="6071">
                  <c:v>1.8577025</c:v>
                </c:pt>
                <c:pt idx="6072">
                  <c:v>1.919905</c:v>
                </c:pt>
                <c:pt idx="6073">
                  <c:v>1.9239200000000001</c:v>
                </c:pt>
                <c:pt idx="6074">
                  <c:v>2.7105299999999999</c:v>
                </c:pt>
                <c:pt idx="6075">
                  <c:v>2.3734099999999998</c:v>
                </c:pt>
                <c:pt idx="6076">
                  <c:v>2.4536799999999999</c:v>
                </c:pt>
                <c:pt idx="6077">
                  <c:v>2.9513199999999999</c:v>
                </c:pt>
                <c:pt idx="6078">
                  <c:v>3.1760700000000002</c:v>
                </c:pt>
                <c:pt idx="6079">
                  <c:v>3.1198800000000002</c:v>
                </c:pt>
                <c:pt idx="6080">
                  <c:v>3.9466199999999998</c:v>
                </c:pt>
                <c:pt idx="6081">
                  <c:v>5.4154799999999996</c:v>
                </c:pt>
                <c:pt idx="6082">
                  <c:v>5.5438999999999998</c:v>
                </c:pt>
                <c:pt idx="6083">
                  <c:v>5.8689749999999998</c:v>
                </c:pt>
                <c:pt idx="6084">
                  <c:v>6.1940499999999998</c:v>
                </c:pt>
                <c:pt idx="6085">
                  <c:v>5.8007499999999999</c:v>
                </c:pt>
                <c:pt idx="6086">
                  <c:v>32.460999999999999</c:v>
                </c:pt>
                <c:pt idx="6087">
                  <c:v>19.710799999999999</c:v>
                </c:pt>
                <c:pt idx="6088">
                  <c:v>16.307500000000001</c:v>
                </c:pt>
                <c:pt idx="6089">
                  <c:v>6.9967100000000002</c:v>
                </c:pt>
                <c:pt idx="6090">
                  <c:v>10.560499999999999</c:v>
                </c:pt>
                <c:pt idx="6091">
                  <c:v>12.133699999999999</c:v>
                </c:pt>
                <c:pt idx="6092">
                  <c:v>10.7692</c:v>
                </c:pt>
                <c:pt idx="6093">
                  <c:v>10.35047333333333</c:v>
                </c:pt>
                <c:pt idx="6094">
                  <c:v>9.9317466666666672</c:v>
                </c:pt>
                <c:pt idx="6095">
                  <c:v>9.5130200000000009</c:v>
                </c:pt>
                <c:pt idx="6096">
                  <c:v>10.359825000000001</c:v>
                </c:pt>
                <c:pt idx="6097">
                  <c:v>1.3139000000000001</c:v>
                </c:pt>
                <c:pt idx="6098">
                  <c:v>9.3866000000000005E-2</c:v>
                </c:pt>
                <c:pt idx="6099">
                  <c:v>0.96073399999999998</c:v>
                </c:pt>
                <c:pt idx="6100">
                  <c:v>10.1752</c:v>
                </c:pt>
                <c:pt idx="6101">
                  <c:v>6.9806376666666674</c:v>
                </c:pt>
                <c:pt idx="6102">
                  <c:v>3.7860753333333328</c:v>
                </c:pt>
                <c:pt idx="6103">
                  <c:v>0.59151299999999996</c:v>
                </c:pt>
                <c:pt idx="6104">
                  <c:v>0.62361900000000003</c:v>
                </c:pt>
                <c:pt idx="6105">
                  <c:v>0.71993799999999997</c:v>
                </c:pt>
                <c:pt idx="6106">
                  <c:v>1.8275999999999999</c:v>
                </c:pt>
                <c:pt idx="6107">
                  <c:v>2.7506599999999999</c:v>
                </c:pt>
                <c:pt idx="6108">
                  <c:v>7.00474</c:v>
                </c:pt>
                <c:pt idx="6109">
                  <c:v>8.2729300000000006</c:v>
                </c:pt>
                <c:pt idx="6110">
                  <c:v>5.2709999999999999</c:v>
                </c:pt>
                <c:pt idx="6111">
                  <c:v>6.0255000000000001</c:v>
                </c:pt>
                <c:pt idx="6112">
                  <c:v>4.1392499999999997</c:v>
                </c:pt>
                <c:pt idx="6113">
                  <c:v>5.7927249999999999</c:v>
                </c:pt>
                <c:pt idx="6114">
                  <c:v>7.4462000000000002</c:v>
                </c:pt>
                <c:pt idx="6115">
                  <c:v>2.2209099999999999</c:v>
                </c:pt>
                <c:pt idx="6116">
                  <c:v>1.5118953333333329</c:v>
                </c:pt>
                <c:pt idx="6117">
                  <c:v>0.8028806666666668</c:v>
                </c:pt>
                <c:pt idx="6118">
                  <c:v>9.3866000000000005E-2</c:v>
                </c:pt>
                <c:pt idx="6119">
                  <c:v>9.3866000000000005E-2</c:v>
                </c:pt>
                <c:pt idx="6120">
                  <c:v>9.3866000000000005E-2</c:v>
                </c:pt>
                <c:pt idx="6121">
                  <c:v>9.3866000000000005E-2</c:v>
                </c:pt>
                <c:pt idx="6122">
                  <c:v>9.3866000000000005E-2</c:v>
                </c:pt>
                <c:pt idx="6123">
                  <c:v>0.37479499999999999</c:v>
                </c:pt>
                <c:pt idx="6124">
                  <c:v>1.6791125</c:v>
                </c:pt>
                <c:pt idx="6125">
                  <c:v>2.9834299999999998</c:v>
                </c:pt>
                <c:pt idx="6126">
                  <c:v>3.3021985714285709</c:v>
                </c:pt>
                <c:pt idx="6127">
                  <c:v>3.6209671428571428</c:v>
                </c:pt>
                <c:pt idx="6128">
                  <c:v>3.9397357142857139</c:v>
                </c:pt>
                <c:pt idx="6129">
                  <c:v>4.2585042857142854</c:v>
                </c:pt>
                <c:pt idx="6130">
                  <c:v>4.5772728571428569</c:v>
                </c:pt>
                <c:pt idx="6131">
                  <c:v>4.8960414285714284</c:v>
                </c:pt>
                <c:pt idx="6132">
                  <c:v>5.2148099999999999</c:v>
                </c:pt>
                <c:pt idx="6133">
                  <c:v>11.290900000000001</c:v>
                </c:pt>
                <c:pt idx="6134">
                  <c:v>8.6060350000000003</c:v>
                </c:pt>
                <c:pt idx="6135">
                  <c:v>3.3044899999999999</c:v>
                </c:pt>
                <c:pt idx="6136">
                  <c:v>2.7827600000000001</c:v>
                </c:pt>
                <c:pt idx="6137">
                  <c:v>3.3365999999999998</c:v>
                </c:pt>
                <c:pt idx="6138">
                  <c:v>9.3866000000000005E-2</c:v>
                </c:pt>
                <c:pt idx="6139">
                  <c:v>9.3866000000000005E-2</c:v>
                </c:pt>
                <c:pt idx="6140">
                  <c:v>0.109919</c:v>
                </c:pt>
                <c:pt idx="6141">
                  <c:v>0.101892</c:v>
                </c:pt>
                <c:pt idx="6142">
                  <c:v>9.3866000000000005E-2</c:v>
                </c:pt>
                <c:pt idx="6143">
                  <c:v>9.9665400000000002</c:v>
                </c:pt>
                <c:pt idx="6144">
                  <c:v>1.5707500000000001</c:v>
                </c:pt>
                <c:pt idx="6145">
                  <c:v>5.3111300000000004</c:v>
                </c:pt>
                <c:pt idx="6146">
                  <c:v>0.22229099999999999</c:v>
                </c:pt>
                <c:pt idx="6147">
                  <c:v>1.9239200000000001</c:v>
                </c:pt>
                <c:pt idx="6148">
                  <c:v>2.8790800000000001</c:v>
                </c:pt>
                <c:pt idx="6149">
                  <c:v>1.4342999999999999</c:v>
                </c:pt>
                <c:pt idx="6150">
                  <c:v>9.2361199999999997</c:v>
                </c:pt>
                <c:pt idx="6151">
                  <c:v>1.3599999999999999E-2</c:v>
                </c:pt>
                <c:pt idx="6152">
                  <c:v>5.3733000000000003E-2</c:v>
                </c:pt>
                <c:pt idx="6153">
                  <c:v>9.3866000000000005E-2</c:v>
                </c:pt>
                <c:pt idx="6154">
                  <c:v>0.109919</c:v>
                </c:pt>
                <c:pt idx="6155">
                  <c:v>9.3244100000000003</c:v>
                </c:pt>
                <c:pt idx="6156">
                  <c:v>5.0382300000000004</c:v>
                </c:pt>
                <c:pt idx="6157">
                  <c:v>2.3092000000000001</c:v>
                </c:pt>
                <c:pt idx="6158">
                  <c:v>0.30255599999999999</c:v>
                </c:pt>
                <c:pt idx="6159">
                  <c:v>2.855</c:v>
                </c:pt>
                <c:pt idx="6160">
                  <c:v>10.1592</c:v>
                </c:pt>
                <c:pt idx="6161">
                  <c:v>7.0047499999999996</c:v>
                </c:pt>
                <c:pt idx="6162">
                  <c:v>3.8502999999999998</c:v>
                </c:pt>
                <c:pt idx="6163">
                  <c:v>8.1070466666666672</c:v>
                </c:pt>
                <c:pt idx="6164">
                  <c:v>10.5123</c:v>
                </c:pt>
                <c:pt idx="6165">
                  <c:v>12.5992</c:v>
                </c:pt>
                <c:pt idx="6166">
                  <c:v>8.4334600000000002</c:v>
                </c:pt>
                <c:pt idx="6167">
                  <c:v>7.1813200000000004</c:v>
                </c:pt>
                <c:pt idx="6168">
                  <c:v>13.040699999999999</c:v>
                </c:pt>
                <c:pt idx="6169">
                  <c:v>6.8361799999999997</c:v>
                </c:pt>
                <c:pt idx="6170">
                  <c:v>4.9740200000000003</c:v>
                </c:pt>
                <c:pt idx="6171">
                  <c:v>3.0958000000000001</c:v>
                </c:pt>
                <c:pt idx="6172">
                  <c:v>1.6630585</c:v>
                </c:pt>
                <c:pt idx="6173">
                  <c:v>0.23031699999999999</c:v>
                </c:pt>
                <c:pt idx="6174">
                  <c:v>1.9319485000000001</c:v>
                </c:pt>
                <c:pt idx="6175">
                  <c:v>3.6335799999999998</c:v>
                </c:pt>
                <c:pt idx="6176">
                  <c:v>2.4697300000000002</c:v>
                </c:pt>
                <c:pt idx="6177">
                  <c:v>2.7667099999999998</c:v>
                </c:pt>
                <c:pt idx="6178">
                  <c:v>5.1024399999999996</c:v>
                </c:pt>
                <c:pt idx="6179">
                  <c:v>1.90787</c:v>
                </c:pt>
                <c:pt idx="6180">
                  <c:v>1.0008680000000001</c:v>
                </c:pt>
                <c:pt idx="6181">
                  <c:v>9.3866000000000005E-2</c:v>
                </c:pt>
                <c:pt idx="6182">
                  <c:v>9.3866000000000005E-2</c:v>
                </c:pt>
                <c:pt idx="6183">
                  <c:v>9.3866000000000005E-2</c:v>
                </c:pt>
                <c:pt idx="6184">
                  <c:v>9.3866000000000005E-2</c:v>
                </c:pt>
                <c:pt idx="6185">
                  <c:v>9.3866000000000005E-2</c:v>
                </c:pt>
                <c:pt idx="6186">
                  <c:v>9.3866000000000005E-2</c:v>
                </c:pt>
                <c:pt idx="6187">
                  <c:v>9.3866000000000005E-2</c:v>
                </c:pt>
                <c:pt idx="6188">
                  <c:v>9.3866000000000005E-2</c:v>
                </c:pt>
                <c:pt idx="6189">
                  <c:v>5.5438999999999998</c:v>
                </c:pt>
                <c:pt idx="6190">
                  <c:v>9.3866000000000005E-2</c:v>
                </c:pt>
                <c:pt idx="6191">
                  <c:v>2.3092000000000001</c:v>
                </c:pt>
                <c:pt idx="6192">
                  <c:v>2.51789</c:v>
                </c:pt>
                <c:pt idx="6193">
                  <c:v>5.7927299999999997</c:v>
                </c:pt>
                <c:pt idx="6194">
                  <c:v>8.0562199999999997</c:v>
                </c:pt>
                <c:pt idx="6195">
                  <c:v>4.7813800000000004</c:v>
                </c:pt>
                <c:pt idx="6196">
                  <c:v>1.42628</c:v>
                </c:pt>
                <c:pt idx="6197">
                  <c:v>1.75536</c:v>
                </c:pt>
                <c:pt idx="6198">
                  <c:v>2.5339399999999999</c:v>
                </c:pt>
                <c:pt idx="6199">
                  <c:v>1.313903</c:v>
                </c:pt>
                <c:pt idx="6200">
                  <c:v>9.3866000000000005E-2</c:v>
                </c:pt>
                <c:pt idx="6201">
                  <c:v>9.3866000000000005E-2</c:v>
                </c:pt>
                <c:pt idx="6202">
                  <c:v>9.3866000000000005E-2</c:v>
                </c:pt>
                <c:pt idx="6203">
                  <c:v>9.3866000000000005E-2</c:v>
                </c:pt>
                <c:pt idx="6204">
                  <c:v>9.3866000000000005E-2</c:v>
                </c:pt>
                <c:pt idx="6205">
                  <c:v>9.3866000000000005E-2</c:v>
                </c:pt>
                <c:pt idx="6206">
                  <c:v>9.3866000000000005E-2</c:v>
                </c:pt>
                <c:pt idx="6207">
                  <c:v>9.3866000000000005E-2</c:v>
                </c:pt>
                <c:pt idx="6208">
                  <c:v>4.5646599999999999</c:v>
                </c:pt>
                <c:pt idx="6209">
                  <c:v>0.158078</c:v>
                </c:pt>
                <c:pt idx="6210">
                  <c:v>9.3866000000000005E-2</c:v>
                </c:pt>
                <c:pt idx="6211">
                  <c:v>9.3866000000000005E-2</c:v>
                </c:pt>
                <c:pt idx="6212">
                  <c:v>9.3866000000000005E-2</c:v>
                </c:pt>
                <c:pt idx="6213">
                  <c:v>9.3866000000000005E-2</c:v>
                </c:pt>
                <c:pt idx="6214">
                  <c:v>9.3866000000000005E-2</c:v>
                </c:pt>
                <c:pt idx="6215">
                  <c:v>9.3866000000000005E-2</c:v>
                </c:pt>
                <c:pt idx="6216">
                  <c:v>9.5892900000000001</c:v>
                </c:pt>
                <c:pt idx="6217">
                  <c:v>6.8040700000000003</c:v>
                </c:pt>
                <c:pt idx="6218">
                  <c:v>4.8776999999999999</c:v>
                </c:pt>
                <c:pt idx="6219">
                  <c:v>6.24221</c:v>
                </c:pt>
                <c:pt idx="6220">
                  <c:v>6.7077499999999999</c:v>
                </c:pt>
                <c:pt idx="6221">
                  <c:v>3.8904299999999998</c:v>
                </c:pt>
                <c:pt idx="6222">
                  <c:v>3.0817537499999998</c:v>
                </c:pt>
                <c:pt idx="6223">
                  <c:v>2.2730774999999999</c:v>
                </c:pt>
                <c:pt idx="6224">
                  <c:v>1.4644012500000001</c:v>
                </c:pt>
                <c:pt idx="6225">
                  <c:v>0.655725</c:v>
                </c:pt>
                <c:pt idx="6226">
                  <c:v>11.6601</c:v>
                </c:pt>
                <c:pt idx="6227">
                  <c:v>10.705</c:v>
                </c:pt>
                <c:pt idx="6228">
                  <c:v>4.7733499999999998</c:v>
                </c:pt>
                <c:pt idx="6229">
                  <c:v>3.7740445</c:v>
                </c:pt>
                <c:pt idx="6230">
                  <c:v>2.7747389999999998</c:v>
                </c:pt>
                <c:pt idx="6231">
                  <c:v>1.5386500000000001</c:v>
                </c:pt>
                <c:pt idx="6232">
                  <c:v>3.8021400000000001</c:v>
                </c:pt>
                <c:pt idx="6233">
                  <c:v>2.7265799999999998</c:v>
                </c:pt>
                <c:pt idx="6234">
                  <c:v>3.9626700000000001</c:v>
                </c:pt>
                <c:pt idx="6235">
                  <c:v>3.6656900000000001</c:v>
                </c:pt>
                <c:pt idx="6236">
                  <c:v>3.1760700000000002</c:v>
                </c:pt>
                <c:pt idx="6237">
                  <c:v>1.9640500000000001</c:v>
                </c:pt>
                <c:pt idx="6238">
                  <c:v>2.6142099999999999</c:v>
                </c:pt>
                <c:pt idx="6239">
                  <c:v>2.6804275</c:v>
                </c:pt>
                <c:pt idx="6240">
                  <c:v>2.746645</c:v>
                </c:pt>
                <c:pt idx="6241">
                  <c:v>2.3834425000000001</c:v>
                </c:pt>
                <c:pt idx="6242">
                  <c:v>2.0202399999999998</c:v>
                </c:pt>
                <c:pt idx="6243">
                  <c:v>9.3866000000000005E-2</c:v>
                </c:pt>
                <c:pt idx="6244">
                  <c:v>9.3866000000000005E-2</c:v>
                </c:pt>
                <c:pt idx="6245">
                  <c:v>9.3866000000000005E-2</c:v>
                </c:pt>
                <c:pt idx="6246">
                  <c:v>9.3866000000000005E-2</c:v>
                </c:pt>
                <c:pt idx="6247">
                  <c:v>9.3866000000000005E-2</c:v>
                </c:pt>
                <c:pt idx="6248">
                  <c:v>9.7878999999999994E-2</c:v>
                </c:pt>
                <c:pt idx="6249">
                  <c:v>9.5872499999999999E-2</c:v>
                </c:pt>
                <c:pt idx="6250">
                  <c:v>9.3866000000000005E-2</c:v>
                </c:pt>
                <c:pt idx="6251">
                  <c:v>9.3866000000000005E-2</c:v>
                </c:pt>
                <c:pt idx="6252">
                  <c:v>9.3866000000000005E-2</c:v>
                </c:pt>
                <c:pt idx="6253">
                  <c:v>0.101892</c:v>
                </c:pt>
                <c:pt idx="6254">
                  <c:v>0.101892</c:v>
                </c:pt>
                <c:pt idx="6255">
                  <c:v>9.3866000000000005E-2</c:v>
                </c:pt>
                <c:pt idx="6256">
                  <c:v>9.3866000000000005E-2</c:v>
                </c:pt>
                <c:pt idx="6257">
                  <c:v>9.3866000000000005E-2</c:v>
                </c:pt>
                <c:pt idx="6258">
                  <c:v>9.3866000000000005E-2</c:v>
                </c:pt>
                <c:pt idx="6259">
                  <c:v>9.3866000000000005E-2</c:v>
                </c:pt>
                <c:pt idx="6260">
                  <c:v>33.901699999999998</c:v>
                </c:pt>
                <c:pt idx="6261">
                  <c:v>23.95145333333333</c:v>
                </c:pt>
                <c:pt idx="6262">
                  <c:v>14.001206666666659</c:v>
                </c:pt>
                <c:pt idx="6263">
                  <c:v>4.0509599999999999</c:v>
                </c:pt>
                <c:pt idx="6264">
                  <c:v>0.32663599999999998</c:v>
                </c:pt>
                <c:pt idx="6265">
                  <c:v>0.92862800000000001</c:v>
                </c:pt>
                <c:pt idx="6266">
                  <c:v>0.51124700000000001</c:v>
                </c:pt>
                <c:pt idx="6267">
                  <c:v>2.59815</c:v>
                </c:pt>
                <c:pt idx="6268">
                  <c:v>2.06237775</c:v>
                </c:pt>
                <c:pt idx="6269">
                  <c:v>1.5266055000000001</c:v>
                </c:pt>
                <c:pt idx="6270">
                  <c:v>0.99083325000000011</c:v>
                </c:pt>
                <c:pt idx="6271">
                  <c:v>0.45506099999999999</c:v>
                </c:pt>
                <c:pt idx="6272">
                  <c:v>2.3894600000000001</c:v>
                </c:pt>
                <c:pt idx="6273">
                  <c:v>0.91257500000000003</c:v>
                </c:pt>
                <c:pt idx="6274">
                  <c:v>0.77813016666666668</c:v>
                </c:pt>
                <c:pt idx="6275">
                  <c:v>0.64368533333333333</c:v>
                </c:pt>
                <c:pt idx="6276">
                  <c:v>0.50924049999999998</c:v>
                </c:pt>
                <c:pt idx="6277">
                  <c:v>0.37479566666666669</c:v>
                </c:pt>
                <c:pt idx="6278">
                  <c:v>0.21426400000000001</c:v>
                </c:pt>
                <c:pt idx="6279">
                  <c:v>0.19018399999999999</c:v>
                </c:pt>
                <c:pt idx="6280">
                  <c:v>0.26242300000000002</c:v>
                </c:pt>
                <c:pt idx="6281">
                  <c:v>3.8021400000000001</c:v>
                </c:pt>
                <c:pt idx="6282">
                  <c:v>2.4576899999999999</c:v>
                </c:pt>
                <c:pt idx="6283">
                  <c:v>1.11324</c:v>
                </c:pt>
                <c:pt idx="6284">
                  <c:v>0.39084799999999997</c:v>
                </c:pt>
                <c:pt idx="6285">
                  <c:v>0.40690150000000003</c:v>
                </c:pt>
                <c:pt idx="6286">
                  <c:v>0.42295500000000003</c:v>
                </c:pt>
                <c:pt idx="6287">
                  <c:v>3.7700300000000002</c:v>
                </c:pt>
                <c:pt idx="6288">
                  <c:v>4.17136</c:v>
                </c:pt>
                <c:pt idx="6289">
                  <c:v>3.7227642222222221</c:v>
                </c:pt>
                <c:pt idx="6290">
                  <c:v>3.2741684444444439</c:v>
                </c:pt>
                <c:pt idx="6291">
                  <c:v>2.825572666666667</c:v>
                </c:pt>
                <c:pt idx="6292">
                  <c:v>2.3769768888888891</c:v>
                </c:pt>
                <c:pt idx="6293">
                  <c:v>1.9283811111111111</c:v>
                </c:pt>
                <c:pt idx="6294">
                  <c:v>1.479785333333334</c:v>
                </c:pt>
                <c:pt idx="6295">
                  <c:v>1.0311895555555559</c:v>
                </c:pt>
                <c:pt idx="6296">
                  <c:v>0.58259377777777788</c:v>
                </c:pt>
                <c:pt idx="6297">
                  <c:v>0.13399800000000001</c:v>
                </c:pt>
                <c:pt idx="6298">
                  <c:v>0.14202500000000001</c:v>
                </c:pt>
                <c:pt idx="6299">
                  <c:v>0.15005199999999999</c:v>
                </c:pt>
                <c:pt idx="6300">
                  <c:v>0.310583</c:v>
                </c:pt>
                <c:pt idx="6301">
                  <c:v>0.36676900000000001</c:v>
                </c:pt>
                <c:pt idx="6302">
                  <c:v>9.3866000000000005E-2</c:v>
                </c:pt>
                <c:pt idx="6303">
                  <c:v>9.3866000000000005E-2</c:v>
                </c:pt>
                <c:pt idx="6304">
                  <c:v>9.3866000000000005E-2</c:v>
                </c:pt>
                <c:pt idx="6305">
                  <c:v>9.3866000000000005E-2</c:v>
                </c:pt>
                <c:pt idx="6306">
                  <c:v>0.101892</c:v>
                </c:pt>
                <c:pt idx="6307">
                  <c:v>2.0082010000000001</c:v>
                </c:pt>
                <c:pt idx="6308">
                  <c:v>3.9145099999999999</c:v>
                </c:pt>
                <c:pt idx="6309">
                  <c:v>3.77806</c:v>
                </c:pt>
                <c:pt idx="6310">
                  <c:v>4.5967700000000002</c:v>
                </c:pt>
                <c:pt idx="6311">
                  <c:v>2.6864400000000002</c:v>
                </c:pt>
                <c:pt idx="6312">
                  <c:v>9.3866000000000005E-2</c:v>
                </c:pt>
                <c:pt idx="6313">
                  <c:v>9.3866000000000005E-2</c:v>
                </c:pt>
                <c:pt idx="6314">
                  <c:v>9.7257400000000001</c:v>
                </c:pt>
                <c:pt idx="6315">
                  <c:v>14.373100000000001</c:v>
                </c:pt>
                <c:pt idx="6316">
                  <c:v>4.5566300000000002</c:v>
                </c:pt>
                <c:pt idx="6317">
                  <c:v>3.1038299999999999</c:v>
                </c:pt>
                <c:pt idx="6318">
                  <c:v>9.3866000000000005E-2</c:v>
                </c:pt>
                <c:pt idx="6319">
                  <c:v>0.15005199999999999</c:v>
                </c:pt>
                <c:pt idx="6320">
                  <c:v>1.148020888888889</c:v>
                </c:pt>
                <c:pt idx="6321">
                  <c:v>2.1459897777777779</c:v>
                </c:pt>
                <c:pt idx="6322">
                  <c:v>3.1439586666666668</c:v>
                </c:pt>
                <c:pt idx="6323">
                  <c:v>4.1419275555555553</c:v>
                </c:pt>
                <c:pt idx="6324">
                  <c:v>5.1398964444444442</c:v>
                </c:pt>
                <c:pt idx="6325">
                  <c:v>6.1378653333333331</c:v>
                </c:pt>
                <c:pt idx="6326">
                  <c:v>9.3866000000000005E-2</c:v>
                </c:pt>
                <c:pt idx="6327">
                  <c:v>9.3866000000000005E-2</c:v>
                </c:pt>
                <c:pt idx="6328">
                  <c:v>0.17413100000000001</c:v>
                </c:pt>
                <c:pt idx="6329">
                  <c:v>0.25439699999999998</c:v>
                </c:pt>
                <c:pt idx="6330">
                  <c:v>6.8682800000000004</c:v>
                </c:pt>
                <c:pt idx="6331">
                  <c:v>4.697095</c:v>
                </c:pt>
                <c:pt idx="6332">
                  <c:v>2.5259100000000001</c:v>
                </c:pt>
                <c:pt idx="6333">
                  <c:v>1.4744299999999999</c:v>
                </c:pt>
                <c:pt idx="6334">
                  <c:v>2.0523500000000001</c:v>
                </c:pt>
                <c:pt idx="6335">
                  <c:v>9.3866000000000005E-2</c:v>
                </c:pt>
                <c:pt idx="6336">
                  <c:v>1.923922444444444</c:v>
                </c:pt>
                <c:pt idx="6337">
                  <c:v>3.7539788888888879</c:v>
                </c:pt>
                <c:pt idx="6338">
                  <c:v>5.5840353333333326</c:v>
                </c:pt>
                <c:pt idx="6339">
                  <c:v>5.5278499999999999</c:v>
                </c:pt>
                <c:pt idx="6340">
                  <c:v>4.0750400000000004</c:v>
                </c:pt>
                <c:pt idx="6341">
                  <c:v>4.42821</c:v>
                </c:pt>
                <c:pt idx="6342">
                  <c:v>0.47914099999999998</c:v>
                </c:pt>
                <c:pt idx="6343">
                  <c:v>1.4744299999999999</c:v>
                </c:pt>
                <c:pt idx="6344">
                  <c:v>5.4395600000000002</c:v>
                </c:pt>
                <c:pt idx="6345">
                  <c:v>8.4896499999999993</c:v>
                </c:pt>
                <c:pt idx="6346">
                  <c:v>11.8528</c:v>
                </c:pt>
                <c:pt idx="6347">
                  <c:v>17.720199999999998</c:v>
                </c:pt>
                <c:pt idx="6348">
                  <c:v>7.65489</c:v>
                </c:pt>
                <c:pt idx="6349">
                  <c:v>8.2809600000000003</c:v>
                </c:pt>
                <c:pt idx="6350">
                  <c:v>13.161099999999999</c:v>
                </c:pt>
                <c:pt idx="6351">
                  <c:v>1.7955000000000001</c:v>
                </c:pt>
                <c:pt idx="6352">
                  <c:v>5.3994200000000001</c:v>
                </c:pt>
                <c:pt idx="6353">
                  <c:v>0.31860899999999998</c:v>
                </c:pt>
                <c:pt idx="6354">
                  <c:v>4.7011099999999999</c:v>
                </c:pt>
                <c:pt idx="6355">
                  <c:v>2.3974880000000001</c:v>
                </c:pt>
                <c:pt idx="6356">
                  <c:v>9.3866000000000005E-2</c:v>
                </c:pt>
                <c:pt idx="6357">
                  <c:v>0.101892</c:v>
                </c:pt>
                <c:pt idx="6358">
                  <c:v>9.3866000000000005E-2</c:v>
                </c:pt>
                <c:pt idx="6359">
                  <c:v>9.3866000000000005E-2</c:v>
                </c:pt>
                <c:pt idx="6360">
                  <c:v>9.3866000000000005E-2</c:v>
                </c:pt>
                <c:pt idx="6361">
                  <c:v>9.3866000000000005E-2</c:v>
                </c:pt>
                <c:pt idx="6362">
                  <c:v>9.3866000000000005E-2</c:v>
                </c:pt>
                <c:pt idx="6363">
                  <c:v>9.3866000000000005E-2</c:v>
                </c:pt>
                <c:pt idx="6364">
                  <c:v>9.3866000000000005E-2</c:v>
                </c:pt>
                <c:pt idx="6365">
                  <c:v>9.3866000000000005E-2</c:v>
                </c:pt>
                <c:pt idx="6366">
                  <c:v>0.14202500000000001</c:v>
                </c:pt>
                <c:pt idx="6367">
                  <c:v>8.2649100000000004</c:v>
                </c:pt>
                <c:pt idx="6368">
                  <c:v>5.64825</c:v>
                </c:pt>
                <c:pt idx="6369">
                  <c:v>0.655725</c:v>
                </c:pt>
                <c:pt idx="6370">
                  <c:v>4.7813800000000004</c:v>
                </c:pt>
                <c:pt idx="6371">
                  <c:v>1.10521</c:v>
                </c:pt>
                <c:pt idx="6372">
                  <c:v>2.0583649999999998</c:v>
                </c:pt>
                <c:pt idx="6373">
                  <c:v>3.01152</c:v>
                </c:pt>
                <c:pt idx="6374">
                  <c:v>3.9646750000000002</c:v>
                </c:pt>
                <c:pt idx="6375">
                  <c:v>4.9178300000000004</c:v>
                </c:pt>
                <c:pt idx="6376">
                  <c:v>4.0830700000000002</c:v>
                </c:pt>
                <c:pt idx="6377">
                  <c:v>12.6233</c:v>
                </c:pt>
                <c:pt idx="6378">
                  <c:v>20.5215</c:v>
                </c:pt>
                <c:pt idx="6379">
                  <c:v>13.731</c:v>
                </c:pt>
                <c:pt idx="6380">
                  <c:v>13.193199999999999</c:v>
                </c:pt>
                <c:pt idx="6381">
                  <c:v>11.5397</c:v>
                </c:pt>
                <c:pt idx="6382">
                  <c:v>5.5679800000000004</c:v>
                </c:pt>
                <c:pt idx="6383">
                  <c:v>4.9258600000000001</c:v>
                </c:pt>
                <c:pt idx="6384">
                  <c:v>8.2809600000000003</c:v>
                </c:pt>
                <c:pt idx="6385">
                  <c:v>2.4295900000000001</c:v>
                </c:pt>
                <c:pt idx="6386">
                  <c:v>2.4196356855895198</c:v>
                </c:pt>
                <c:pt idx="6387">
                  <c:v>2.409681371179039</c:v>
                </c:pt>
                <c:pt idx="6388">
                  <c:v>2.3997270567685591</c:v>
                </c:pt>
                <c:pt idx="6389">
                  <c:v>2.3897727423580788</c:v>
                </c:pt>
                <c:pt idx="6390">
                  <c:v>2.379818427947598</c:v>
                </c:pt>
                <c:pt idx="6391">
                  <c:v>2.3698641135371181</c:v>
                </c:pt>
                <c:pt idx="6392">
                  <c:v>2.3599097991266378</c:v>
                </c:pt>
                <c:pt idx="6393">
                  <c:v>2.349955484716157</c:v>
                </c:pt>
                <c:pt idx="6394">
                  <c:v>2.3400011703056771</c:v>
                </c:pt>
                <c:pt idx="6395">
                  <c:v>2.3300468558951972</c:v>
                </c:pt>
                <c:pt idx="6396">
                  <c:v>2.320092541484716</c:v>
                </c:pt>
                <c:pt idx="6397">
                  <c:v>2.3101382270742361</c:v>
                </c:pt>
                <c:pt idx="6398">
                  <c:v>2.3001839126637562</c:v>
                </c:pt>
                <c:pt idx="6399">
                  <c:v>2.290229598253275</c:v>
                </c:pt>
                <c:pt idx="6400">
                  <c:v>2.2802752838427951</c:v>
                </c:pt>
                <c:pt idx="6401">
                  <c:v>2.2703209694323152</c:v>
                </c:pt>
                <c:pt idx="6402">
                  <c:v>2.260366655021834</c:v>
                </c:pt>
                <c:pt idx="6403">
                  <c:v>2.2504123406113541</c:v>
                </c:pt>
                <c:pt idx="6404">
                  <c:v>2.2404580262008729</c:v>
                </c:pt>
                <c:pt idx="6405">
                  <c:v>2.230503711790393</c:v>
                </c:pt>
                <c:pt idx="6406">
                  <c:v>2.2205493973799131</c:v>
                </c:pt>
                <c:pt idx="6407">
                  <c:v>2.2105950829694319</c:v>
                </c:pt>
                <c:pt idx="6408">
                  <c:v>2.200640768558952</c:v>
                </c:pt>
                <c:pt idx="6409">
                  <c:v>2.1906864541484721</c:v>
                </c:pt>
                <c:pt idx="6410">
                  <c:v>2.1807321397379908</c:v>
                </c:pt>
                <c:pt idx="6411">
                  <c:v>2.170777825327511</c:v>
                </c:pt>
                <c:pt idx="6412">
                  <c:v>2.1608235109170311</c:v>
                </c:pt>
                <c:pt idx="6413">
                  <c:v>2.1508691965065498</c:v>
                </c:pt>
                <c:pt idx="6414">
                  <c:v>2.1409148820960699</c:v>
                </c:pt>
                <c:pt idx="6415">
                  <c:v>2.1309605676855901</c:v>
                </c:pt>
                <c:pt idx="6416">
                  <c:v>2.1210062532751088</c:v>
                </c:pt>
                <c:pt idx="6417">
                  <c:v>2.1110519388646289</c:v>
                </c:pt>
                <c:pt idx="6418">
                  <c:v>2.101097624454149</c:v>
                </c:pt>
                <c:pt idx="6419">
                  <c:v>2.0911433100436678</c:v>
                </c:pt>
                <c:pt idx="6420">
                  <c:v>2.0811889956331879</c:v>
                </c:pt>
                <c:pt idx="6421">
                  <c:v>2.071234681222708</c:v>
                </c:pt>
                <c:pt idx="6422">
                  <c:v>2.0612803668122268</c:v>
                </c:pt>
                <c:pt idx="6423">
                  <c:v>2.0513260524017469</c:v>
                </c:pt>
                <c:pt idx="6424">
                  <c:v>2.041371737991267</c:v>
                </c:pt>
                <c:pt idx="6425">
                  <c:v>2.0314174235807858</c:v>
                </c:pt>
                <c:pt idx="6426">
                  <c:v>2.0214631091703059</c:v>
                </c:pt>
                <c:pt idx="6427">
                  <c:v>2.011508794759826</c:v>
                </c:pt>
                <c:pt idx="6428">
                  <c:v>2.0015544803493448</c:v>
                </c:pt>
                <c:pt idx="6429">
                  <c:v>1.9916001659388649</c:v>
                </c:pt>
                <c:pt idx="6430">
                  <c:v>1.9816458515283839</c:v>
                </c:pt>
                <c:pt idx="6431">
                  <c:v>1.971691537117904</c:v>
                </c:pt>
                <c:pt idx="6432">
                  <c:v>1.9617372227074239</c:v>
                </c:pt>
                <c:pt idx="6433">
                  <c:v>1.9517829082969429</c:v>
                </c:pt>
                <c:pt idx="6434">
                  <c:v>1.941828593886463</c:v>
                </c:pt>
                <c:pt idx="6435">
                  <c:v>1.9318742794759829</c:v>
                </c:pt>
                <c:pt idx="6436">
                  <c:v>1.9219199650655019</c:v>
                </c:pt>
                <c:pt idx="6437">
                  <c:v>1.911965650655022</c:v>
                </c:pt>
                <c:pt idx="6438">
                  <c:v>1.902011336244541</c:v>
                </c:pt>
                <c:pt idx="6439">
                  <c:v>1.8920570218340611</c:v>
                </c:pt>
                <c:pt idx="6440">
                  <c:v>1.882102707423581</c:v>
                </c:pt>
                <c:pt idx="6441">
                  <c:v>1.8721483930131</c:v>
                </c:pt>
                <c:pt idx="6442">
                  <c:v>1.8621940786026201</c:v>
                </c:pt>
                <c:pt idx="6443">
                  <c:v>1.85223976419214</c:v>
                </c:pt>
                <c:pt idx="6444">
                  <c:v>1.842285449781659</c:v>
                </c:pt>
                <c:pt idx="6445">
                  <c:v>1.8323311353711791</c:v>
                </c:pt>
                <c:pt idx="6446">
                  <c:v>1.822376820960699</c:v>
                </c:pt>
                <c:pt idx="6447">
                  <c:v>1.812422506550218</c:v>
                </c:pt>
                <c:pt idx="6448">
                  <c:v>1.8024681921397381</c:v>
                </c:pt>
                <c:pt idx="6449">
                  <c:v>1.792513877729258</c:v>
                </c:pt>
                <c:pt idx="6450">
                  <c:v>1.782559563318777</c:v>
                </c:pt>
                <c:pt idx="6451">
                  <c:v>1.7726052489082971</c:v>
                </c:pt>
                <c:pt idx="6452">
                  <c:v>1.762650934497817</c:v>
                </c:pt>
                <c:pt idx="6453">
                  <c:v>1.752696620087336</c:v>
                </c:pt>
                <c:pt idx="6454">
                  <c:v>1.7427423056768561</c:v>
                </c:pt>
                <c:pt idx="6455">
                  <c:v>1.7327879912663759</c:v>
                </c:pt>
                <c:pt idx="6456">
                  <c:v>1.7228336768558949</c:v>
                </c:pt>
                <c:pt idx="6457">
                  <c:v>1.7128793624454151</c:v>
                </c:pt>
                <c:pt idx="6458">
                  <c:v>1.7029250480349349</c:v>
                </c:pt>
                <c:pt idx="6459">
                  <c:v>1.6929707336244539</c:v>
                </c:pt>
                <c:pt idx="6460">
                  <c:v>1.683016419213974</c:v>
                </c:pt>
                <c:pt idx="6461">
                  <c:v>1.673062104803493</c:v>
                </c:pt>
                <c:pt idx="6462">
                  <c:v>1.6631077903930129</c:v>
                </c:pt>
                <c:pt idx="6463">
                  <c:v>1.653153475982533</c:v>
                </c:pt>
                <c:pt idx="6464">
                  <c:v>1.643199161572052</c:v>
                </c:pt>
                <c:pt idx="6465">
                  <c:v>1.6332448471615719</c:v>
                </c:pt>
                <c:pt idx="6466">
                  <c:v>1.623290532751092</c:v>
                </c:pt>
                <c:pt idx="6467">
                  <c:v>1.613336218340611</c:v>
                </c:pt>
                <c:pt idx="6468">
                  <c:v>1.6033819039301309</c:v>
                </c:pt>
                <c:pt idx="6469">
                  <c:v>1.593427589519651</c:v>
                </c:pt>
                <c:pt idx="6470">
                  <c:v>1.58347327510917</c:v>
                </c:pt>
                <c:pt idx="6471">
                  <c:v>1.5735189606986899</c:v>
                </c:pt>
                <c:pt idx="6472">
                  <c:v>1.56356464628821</c:v>
                </c:pt>
                <c:pt idx="6473">
                  <c:v>1.553610331877729</c:v>
                </c:pt>
                <c:pt idx="6474">
                  <c:v>1.5436560174672489</c:v>
                </c:pt>
                <c:pt idx="6475">
                  <c:v>1.533701703056769</c:v>
                </c:pt>
                <c:pt idx="6476">
                  <c:v>1.523747388646288</c:v>
                </c:pt>
                <c:pt idx="6477">
                  <c:v>1.5137930742358079</c:v>
                </c:pt>
                <c:pt idx="6478">
                  <c:v>1.503838759825328</c:v>
                </c:pt>
                <c:pt idx="6479">
                  <c:v>1.493884445414847</c:v>
                </c:pt>
                <c:pt idx="6480">
                  <c:v>1.4839301310043671</c:v>
                </c:pt>
                <c:pt idx="6481">
                  <c:v>1.473975816593887</c:v>
                </c:pt>
                <c:pt idx="6482">
                  <c:v>1.464021502183406</c:v>
                </c:pt>
                <c:pt idx="6483">
                  <c:v>1.4540671877729261</c:v>
                </c:pt>
                <c:pt idx="6484">
                  <c:v>1.444112873362446</c:v>
                </c:pt>
                <c:pt idx="6485">
                  <c:v>1.434158558951965</c:v>
                </c:pt>
                <c:pt idx="6486">
                  <c:v>1.4242042445414851</c:v>
                </c:pt>
                <c:pt idx="6487">
                  <c:v>1.414249930131005</c:v>
                </c:pt>
                <c:pt idx="6488">
                  <c:v>1.404295615720524</c:v>
                </c:pt>
                <c:pt idx="6489">
                  <c:v>1.3943413013100441</c:v>
                </c:pt>
                <c:pt idx="6490">
                  <c:v>1.3843869868995631</c:v>
                </c:pt>
                <c:pt idx="6491">
                  <c:v>1.374432672489083</c:v>
                </c:pt>
                <c:pt idx="6492">
                  <c:v>1.3644783580786031</c:v>
                </c:pt>
                <c:pt idx="6493">
                  <c:v>1.3545240436681221</c:v>
                </c:pt>
                <c:pt idx="6494">
                  <c:v>1.344569729257642</c:v>
                </c:pt>
                <c:pt idx="6495">
                  <c:v>1.3346154148471621</c:v>
                </c:pt>
                <c:pt idx="6496">
                  <c:v>1.3246611004366811</c:v>
                </c:pt>
                <c:pt idx="6497">
                  <c:v>1.3147067860262009</c:v>
                </c:pt>
                <c:pt idx="6498">
                  <c:v>1.3047524716157211</c:v>
                </c:pt>
                <c:pt idx="6499">
                  <c:v>1.2947981572052401</c:v>
                </c:pt>
                <c:pt idx="6500">
                  <c:v>1.2848438427947599</c:v>
                </c:pt>
                <c:pt idx="6501">
                  <c:v>1.27488952838428</c:v>
                </c:pt>
                <c:pt idx="6502">
                  <c:v>1.264935213973799</c:v>
                </c:pt>
                <c:pt idx="6503">
                  <c:v>1.2549808995633189</c:v>
                </c:pt>
                <c:pt idx="6504">
                  <c:v>1.245026585152839</c:v>
                </c:pt>
                <c:pt idx="6505">
                  <c:v>1.235072270742358</c:v>
                </c:pt>
                <c:pt idx="6506">
                  <c:v>1.2251179563318779</c:v>
                </c:pt>
                <c:pt idx="6507">
                  <c:v>1.2151636419213969</c:v>
                </c:pt>
                <c:pt idx="6508">
                  <c:v>1.205209327510917</c:v>
                </c:pt>
                <c:pt idx="6509">
                  <c:v>1.1952550131004369</c:v>
                </c:pt>
                <c:pt idx="6510">
                  <c:v>1.1853006986899559</c:v>
                </c:pt>
                <c:pt idx="6511">
                  <c:v>1.175346384279476</c:v>
                </c:pt>
                <c:pt idx="6512">
                  <c:v>1.1653920698689959</c:v>
                </c:pt>
                <c:pt idx="6513">
                  <c:v>1.1554377554585149</c:v>
                </c:pt>
                <c:pt idx="6514">
                  <c:v>1.145483441048035</c:v>
                </c:pt>
                <c:pt idx="6515">
                  <c:v>1.1355291266375549</c:v>
                </c:pt>
                <c:pt idx="6516">
                  <c:v>1.1255748122270739</c:v>
                </c:pt>
                <c:pt idx="6517">
                  <c:v>1.115620497816594</c:v>
                </c:pt>
                <c:pt idx="6518">
                  <c:v>1.1056661834061139</c:v>
                </c:pt>
                <c:pt idx="6519">
                  <c:v>1.0957118689956331</c:v>
                </c:pt>
                <c:pt idx="6520">
                  <c:v>1.085757554585153</c:v>
                </c:pt>
                <c:pt idx="6521">
                  <c:v>1.0758032401746731</c:v>
                </c:pt>
                <c:pt idx="6522">
                  <c:v>1.0658489257641921</c:v>
                </c:pt>
                <c:pt idx="6523">
                  <c:v>1.055894611353712</c:v>
                </c:pt>
                <c:pt idx="6524">
                  <c:v>1.045940296943231</c:v>
                </c:pt>
                <c:pt idx="6525">
                  <c:v>1.0359859825327511</c:v>
                </c:pt>
                <c:pt idx="6526">
                  <c:v>1.026031668122271</c:v>
                </c:pt>
                <c:pt idx="6527">
                  <c:v>1.01607735371179</c:v>
                </c:pt>
                <c:pt idx="6528">
                  <c:v>1.0061230393013101</c:v>
                </c:pt>
                <c:pt idx="6529">
                  <c:v>0.99616872489082975</c:v>
                </c:pt>
                <c:pt idx="6530">
                  <c:v>0.98621441048034941</c:v>
                </c:pt>
                <c:pt idx="6531">
                  <c:v>0.97626009606986908</c:v>
                </c:pt>
                <c:pt idx="6532">
                  <c:v>0.96630578165938874</c:v>
                </c:pt>
                <c:pt idx="6533">
                  <c:v>0.9563514672489084</c:v>
                </c:pt>
                <c:pt idx="6534">
                  <c:v>0.94639715283842807</c:v>
                </c:pt>
                <c:pt idx="6535">
                  <c:v>0.93644283842794773</c:v>
                </c:pt>
                <c:pt idx="6536">
                  <c:v>0.9264885240174674</c:v>
                </c:pt>
                <c:pt idx="6537">
                  <c:v>0.91653420960698684</c:v>
                </c:pt>
                <c:pt idx="6538">
                  <c:v>0.9065798951965065</c:v>
                </c:pt>
                <c:pt idx="6539">
                  <c:v>0.89662558078602617</c:v>
                </c:pt>
                <c:pt idx="6540">
                  <c:v>0.88667126637554583</c:v>
                </c:pt>
                <c:pt idx="6541">
                  <c:v>0.87671695196506549</c:v>
                </c:pt>
                <c:pt idx="6542">
                  <c:v>0.86676263755458516</c:v>
                </c:pt>
                <c:pt idx="6543">
                  <c:v>0.85680832314410482</c:v>
                </c:pt>
                <c:pt idx="6544">
                  <c:v>0.84685400873362449</c:v>
                </c:pt>
                <c:pt idx="6545">
                  <c:v>0.83689969432314415</c:v>
                </c:pt>
                <c:pt idx="6546">
                  <c:v>0.82694537991266381</c:v>
                </c:pt>
                <c:pt idx="6547">
                  <c:v>0.81699106550218348</c:v>
                </c:pt>
                <c:pt idx="6548">
                  <c:v>0.80703675109170314</c:v>
                </c:pt>
                <c:pt idx="6549">
                  <c:v>0.79708243668122281</c:v>
                </c:pt>
                <c:pt idx="6550">
                  <c:v>0.78712812227074247</c:v>
                </c:pt>
                <c:pt idx="6551">
                  <c:v>0.77717380786026213</c:v>
                </c:pt>
                <c:pt idx="6552">
                  <c:v>0.7672194934497818</c:v>
                </c:pt>
                <c:pt idx="6553">
                  <c:v>0.75726517903930146</c:v>
                </c:pt>
                <c:pt idx="6554">
                  <c:v>0.7473108646288209</c:v>
                </c:pt>
                <c:pt idx="6555">
                  <c:v>0.73735655021834057</c:v>
                </c:pt>
                <c:pt idx="6556">
                  <c:v>0.72740223580786023</c:v>
                </c:pt>
                <c:pt idx="6557">
                  <c:v>0.7174479213973799</c:v>
                </c:pt>
                <c:pt idx="6558">
                  <c:v>0.70749360698689956</c:v>
                </c:pt>
                <c:pt idx="6559">
                  <c:v>0.69753929257641922</c:v>
                </c:pt>
                <c:pt idx="6560">
                  <c:v>0.68758497816593889</c:v>
                </c:pt>
                <c:pt idx="6561">
                  <c:v>0.67763066375545855</c:v>
                </c:pt>
                <c:pt idx="6562">
                  <c:v>0.66767634934497821</c:v>
                </c:pt>
                <c:pt idx="6563">
                  <c:v>0.65772203493449788</c:v>
                </c:pt>
                <c:pt idx="6564">
                  <c:v>0.64776772052401754</c:v>
                </c:pt>
                <c:pt idx="6565">
                  <c:v>0.63781340611353721</c:v>
                </c:pt>
                <c:pt idx="6566">
                  <c:v>0.62785909170305687</c:v>
                </c:pt>
                <c:pt idx="6567">
                  <c:v>0.61790477729257653</c:v>
                </c:pt>
                <c:pt idx="6568">
                  <c:v>0.6079504628820962</c:v>
                </c:pt>
                <c:pt idx="6569">
                  <c:v>0.59799614847161564</c:v>
                </c:pt>
                <c:pt idx="6570">
                  <c:v>0.5880418340611353</c:v>
                </c:pt>
                <c:pt idx="6571">
                  <c:v>0.57808751965065497</c:v>
                </c:pt>
                <c:pt idx="6572">
                  <c:v>0.56813320524017463</c:v>
                </c:pt>
                <c:pt idx="6573">
                  <c:v>0.5581788908296943</c:v>
                </c:pt>
                <c:pt idx="6574">
                  <c:v>0.54822457641921396</c:v>
                </c:pt>
                <c:pt idx="6575">
                  <c:v>0.53827026200873362</c:v>
                </c:pt>
                <c:pt idx="6576">
                  <c:v>0.52831594759825329</c:v>
                </c:pt>
                <c:pt idx="6577">
                  <c:v>0.51836163318777295</c:v>
                </c:pt>
                <c:pt idx="6578">
                  <c:v>0.50840731877729262</c:v>
                </c:pt>
                <c:pt idx="6579">
                  <c:v>0.49845300436681228</c:v>
                </c:pt>
                <c:pt idx="6580">
                  <c:v>0.48849868995633189</c:v>
                </c:pt>
                <c:pt idx="6581">
                  <c:v>0.47854437554585161</c:v>
                </c:pt>
                <c:pt idx="6582">
                  <c:v>0.46859006113537133</c:v>
                </c:pt>
                <c:pt idx="6583">
                  <c:v>0.45863574672489088</c:v>
                </c:pt>
                <c:pt idx="6584">
                  <c:v>0.4486814323144106</c:v>
                </c:pt>
                <c:pt idx="6585">
                  <c:v>0.43872711790393032</c:v>
                </c:pt>
                <c:pt idx="6586">
                  <c:v>0.42877280349344993</c:v>
                </c:pt>
                <c:pt idx="6587">
                  <c:v>0.41881848908296959</c:v>
                </c:pt>
                <c:pt idx="6588">
                  <c:v>0.40886417467248931</c:v>
                </c:pt>
                <c:pt idx="6589">
                  <c:v>0.39890986026200892</c:v>
                </c:pt>
                <c:pt idx="6590">
                  <c:v>0.38895554585152858</c:v>
                </c:pt>
                <c:pt idx="6591">
                  <c:v>0.37900123144104819</c:v>
                </c:pt>
                <c:pt idx="6592">
                  <c:v>0.36904691703056791</c:v>
                </c:pt>
                <c:pt idx="6593">
                  <c:v>0.35909260262008758</c:v>
                </c:pt>
                <c:pt idx="6594">
                  <c:v>0.3491382882096068</c:v>
                </c:pt>
                <c:pt idx="6595">
                  <c:v>0.33918397379912651</c:v>
                </c:pt>
                <c:pt idx="6596">
                  <c:v>0.32922965938864612</c:v>
                </c:pt>
                <c:pt idx="6597">
                  <c:v>0.31927534497816579</c:v>
                </c:pt>
                <c:pt idx="6598">
                  <c:v>0.30932103056768551</c:v>
                </c:pt>
                <c:pt idx="6599">
                  <c:v>0.29936671615720511</c:v>
                </c:pt>
                <c:pt idx="6600">
                  <c:v>0.28941240174672478</c:v>
                </c:pt>
                <c:pt idx="6601">
                  <c:v>0.27945808733624439</c:v>
                </c:pt>
                <c:pt idx="6602">
                  <c:v>0.26950377292576411</c:v>
                </c:pt>
                <c:pt idx="6603">
                  <c:v>0.25954945851528383</c:v>
                </c:pt>
                <c:pt idx="6604">
                  <c:v>0.24959514410480341</c:v>
                </c:pt>
                <c:pt idx="6605">
                  <c:v>0.2396408296943231</c:v>
                </c:pt>
                <c:pt idx="6606">
                  <c:v>0.22968651528384279</c:v>
                </c:pt>
                <c:pt idx="6607">
                  <c:v>0.2197322008733624</c:v>
                </c:pt>
                <c:pt idx="6608">
                  <c:v>0.20977788646288209</c:v>
                </c:pt>
                <c:pt idx="6609">
                  <c:v>0.19982357205240181</c:v>
                </c:pt>
                <c:pt idx="6610">
                  <c:v>0.18986925764192139</c:v>
                </c:pt>
                <c:pt idx="6611">
                  <c:v>0.17991494323144111</c:v>
                </c:pt>
                <c:pt idx="6612">
                  <c:v>0.16996062882096069</c:v>
                </c:pt>
                <c:pt idx="6613">
                  <c:v>0.16000631441048041</c:v>
                </c:pt>
                <c:pt idx="6614">
                  <c:v>0.15005199999999999</c:v>
                </c:pt>
                <c:pt idx="6615">
                  <c:v>0.30657000000000001</c:v>
                </c:pt>
                <c:pt idx="6616">
                  <c:v>0.463088</c:v>
                </c:pt>
                <c:pt idx="6617">
                  <c:v>2.0844499999999999</c:v>
                </c:pt>
                <c:pt idx="6618">
                  <c:v>1.7794399999999999</c:v>
                </c:pt>
                <c:pt idx="6619">
                  <c:v>2.1807699999999999</c:v>
                </c:pt>
                <c:pt idx="6620">
                  <c:v>0.31860899999999998</c:v>
                </c:pt>
                <c:pt idx="6621">
                  <c:v>0.60756600000000005</c:v>
                </c:pt>
                <c:pt idx="6622">
                  <c:v>0.90454800000000002</c:v>
                </c:pt>
                <c:pt idx="6623">
                  <c:v>1.20153</c:v>
                </c:pt>
                <c:pt idx="6624">
                  <c:v>5.0382300000000004</c:v>
                </c:pt>
                <c:pt idx="6625">
                  <c:v>0.32663599999999998</c:v>
                </c:pt>
                <c:pt idx="6626">
                  <c:v>0.59686400000000006</c:v>
                </c:pt>
                <c:pt idx="6627">
                  <c:v>0.8670920000000002</c:v>
                </c:pt>
                <c:pt idx="6628">
                  <c:v>1.1373200000000001</c:v>
                </c:pt>
                <c:pt idx="6629">
                  <c:v>0.49519400000000002</c:v>
                </c:pt>
                <c:pt idx="6630">
                  <c:v>0.36141800000000002</c:v>
                </c:pt>
                <c:pt idx="6631">
                  <c:v>0.22764200000000001</c:v>
                </c:pt>
                <c:pt idx="6632">
                  <c:v>9.3866000000000005E-2</c:v>
                </c:pt>
                <c:pt idx="6633">
                  <c:v>9.3866000000000005E-2</c:v>
                </c:pt>
                <c:pt idx="6634">
                  <c:v>9.3866000000000005E-2</c:v>
                </c:pt>
                <c:pt idx="6635">
                  <c:v>9.3866000000000005E-2</c:v>
                </c:pt>
                <c:pt idx="6636">
                  <c:v>0.101892</c:v>
                </c:pt>
                <c:pt idx="6637">
                  <c:v>0.101892</c:v>
                </c:pt>
                <c:pt idx="6638">
                  <c:v>0.101892</c:v>
                </c:pt>
                <c:pt idx="6639">
                  <c:v>9.3866000000000005E-2</c:v>
                </c:pt>
                <c:pt idx="6640">
                  <c:v>1.891818</c:v>
                </c:pt>
                <c:pt idx="6641">
                  <c:v>3.6897700000000002</c:v>
                </c:pt>
                <c:pt idx="6642">
                  <c:v>2.9652999999999999E-2</c:v>
                </c:pt>
                <c:pt idx="6643">
                  <c:v>0.101892</c:v>
                </c:pt>
                <c:pt idx="6644">
                  <c:v>0.101892</c:v>
                </c:pt>
                <c:pt idx="6645">
                  <c:v>9.9216666666666661E-2</c:v>
                </c:pt>
                <c:pt idx="6646">
                  <c:v>9.654133333333334E-2</c:v>
                </c:pt>
                <c:pt idx="6647">
                  <c:v>9.3866000000000005E-2</c:v>
                </c:pt>
                <c:pt idx="6648">
                  <c:v>0.109919</c:v>
                </c:pt>
                <c:pt idx="6649">
                  <c:v>8.3612300000000008</c:v>
                </c:pt>
                <c:pt idx="6650">
                  <c:v>7.055575000000001</c:v>
                </c:pt>
                <c:pt idx="6651">
                  <c:v>5.7499200000000013</c:v>
                </c:pt>
                <c:pt idx="6652">
                  <c:v>4.4442650000000006</c:v>
                </c:pt>
                <c:pt idx="6653">
                  <c:v>3.1386100000000008</c:v>
                </c:pt>
                <c:pt idx="6654">
                  <c:v>1.832955000000001</c:v>
                </c:pt>
                <c:pt idx="6655">
                  <c:v>0.52729999999999999</c:v>
                </c:pt>
                <c:pt idx="6656">
                  <c:v>0.45506099999999999</c:v>
                </c:pt>
                <c:pt idx="6657">
                  <c:v>0.92862800000000001</c:v>
                </c:pt>
                <c:pt idx="6658">
                  <c:v>1.5547</c:v>
                </c:pt>
                <c:pt idx="6659">
                  <c:v>2.50183</c:v>
                </c:pt>
                <c:pt idx="6660">
                  <c:v>1.0329699999999999</c:v>
                </c:pt>
                <c:pt idx="6661">
                  <c:v>0.84836099999999992</c:v>
                </c:pt>
                <c:pt idx="6662">
                  <c:v>0.66375200000000001</c:v>
                </c:pt>
                <c:pt idx="6663">
                  <c:v>3.56134</c:v>
                </c:pt>
                <c:pt idx="6664">
                  <c:v>9.3866000000000005E-2</c:v>
                </c:pt>
                <c:pt idx="6665">
                  <c:v>9.3866000000000005E-2</c:v>
                </c:pt>
                <c:pt idx="6666">
                  <c:v>9.3866000000000005E-2</c:v>
                </c:pt>
                <c:pt idx="6667">
                  <c:v>9.3866000000000005E-2</c:v>
                </c:pt>
                <c:pt idx="6668">
                  <c:v>9.3866000000000005E-2</c:v>
                </c:pt>
                <c:pt idx="6669">
                  <c:v>4.6930744999999998</c:v>
                </c:pt>
                <c:pt idx="6670">
                  <c:v>9.2922829999999994</c:v>
                </c:pt>
                <c:pt idx="6671">
                  <c:v>9.3866000000000005E-2</c:v>
                </c:pt>
                <c:pt idx="6672">
                  <c:v>0.19018399999999999</c:v>
                </c:pt>
                <c:pt idx="6673">
                  <c:v>11.7324</c:v>
                </c:pt>
                <c:pt idx="6674">
                  <c:v>1.32193</c:v>
                </c:pt>
                <c:pt idx="6675">
                  <c:v>4.5705999999999997E-2</c:v>
                </c:pt>
                <c:pt idx="6676">
                  <c:v>0.31860899999999998</c:v>
                </c:pt>
                <c:pt idx="6677">
                  <c:v>1.2175800000000001</c:v>
                </c:pt>
                <c:pt idx="6678">
                  <c:v>1.8877999999999999</c:v>
                </c:pt>
                <c:pt idx="6679">
                  <c:v>2.55802</c:v>
                </c:pt>
                <c:pt idx="6680">
                  <c:v>0.69585799999999998</c:v>
                </c:pt>
                <c:pt idx="6681">
                  <c:v>0.84033599999999997</c:v>
                </c:pt>
                <c:pt idx="6682">
                  <c:v>0.535327</c:v>
                </c:pt>
                <c:pt idx="6683">
                  <c:v>0.44703399999999999</c:v>
                </c:pt>
                <c:pt idx="6684">
                  <c:v>0.62361900000000003</c:v>
                </c:pt>
                <c:pt idx="6685">
                  <c:v>0.37479499999999999</c:v>
                </c:pt>
                <c:pt idx="6686">
                  <c:v>0.36676900000000001</c:v>
                </c:pt>
                <c:pt idx="6687">
                  <c:v>1.20153</c:v>
                </c:pt>
                <c:pt idx="6688">
                  <c:v>1.32996</c:v>
                </c:pt>
                <c:pt idx="6689">
                  <c:v>1.86774</c:v>
                </c:pt>
                <c:pt idx="6690">
                  <c:v>1.50654</c:v>
                </c:pt>
                <c:pt idx="6691">
                  <c:v>2.1005099999999999</c:v>
                </c:pt>
                <c:pt idx="6692">
                  <c:v>1.2657400000000001</c:v>
                </c:pt>
                <c:pt idx="6693">
                  <c:v>9.3866000000000005E-2</c:v>
                </c:pt>
                <c:pt idx="6694">
                  <c:v>5.6602829999999997</c:v>
                </c:pt>
                <c:pt idx="6695">
                  <c:v>11.226699999999999</c:v>
                </c:pt>
                <c:pt idx="6696">
                  <c:v>16.2273</c:v>
                </c:pt>
                <c:pt idx="6697">
                  <c:v>5.3914</c:v>
                </c:pt>
                <c:pt idx="6698">
                  <c:v>4.5180091249999998</c:v>
                </c:pt>
                <c:pt idx="6699">
                  <c:v>3.6446182500000002</c:v>
                </c:pt>
                <c:pt idx="6700">
                  <c:v>2.771227375</c:v>
                </c:pt>
                <c:pt idx="6701">
                  <c:v>1.8978364999999999</c:v>
                </c:pt>
                <c:pt idx="6702">
                  <c:v>4.6449299999999996</c:v>
                </c:pt>
                <c:pt idx="6703">
                  <c:v>4.0465044444444436</c:v>
                </c:pt>
                <c:pt idx="6704">
                  <c:v>3.4480788888888889</c:v>
                </c:pt>
                <c:pt idx="6705">
                  <c:v>2.8496533333333338</c:v>
                </c:pt>
                <c:pt idx="6706">
                  <c:v>3.2723800000000001</c:v>
                </c:pt>
                <c:pt idx="6707">
                  <c:v>0.51124700000000001</c:v>
                </c:pt>
                <c:pt idx="6708">
                  <c:v>6.2261600000000001</c:v>
                </c:pt>
                <c:pt idx="6709">
                  <c:v>0.109919</c:v>
                </c:pt>
                <c:pt idx="6710">
                  <c:v>9.3866000000000005E-2</c:v>
                </c:pt>
                <c:pt idx="6711">
                  <c:v>9.3866000000000005E-2</c:v>
                </c:pt>
                <c:pt idx="6712">
                  <c:v>9.3866000000000005E-2</c:v>
                </c:pt>
                <c:pt idx="6713">
                  <c:v>0.101892</c:v>
                </c:pt>
                <c:pt idx="6714">
                  <c:v>9.3866000000000005E-2</c:v>
                </c:pt>
                <c:pt idx="6715">
                  <c:v>0.101892</c:v>
                </c:pt>
                <c:pt idx="6716">
                  <c:v>9.3866000000000005E-2</c:v>
                </c:pt>
                <c:pt idx="6717">
                  <c:v>9.3866000000000005E-2</c:v>
                </c:pt>
                <c:pt idx="6718">
                  <c:v>9.3866000000000005E-2</c:v>
                </c:pt>
                <c:pt idx="6719">
                  <c:v>2.1045180000000001</c:v>
                </c:pt>
                <c:pt idx="6720">
                  <c:v>4.11517</c:v>
                </c:pt>
                <c:pt idx="6721">
                  <c:v>3.9305599999999998</c:v>
                </c:pt>
                <c:pt idx="6722">
                  <c:v>1.6670700000000001</c:v>
                </c:pt>
                <c:pt idx="6723">
                  <c:v>1.081132</c:v>
                </c:pt>
                <c:pt idx="6724">
                  <c:v>0.49519400000000002</c:v>
                </c:pt>
                <c:pt idx="6725">
                  <c:v>1.9098744999999999</c:v>
                </c:pt>
                <c:pt idx="6726">
                  <c:v>3.3245550000000001</c:v>
                </c:pt>
                <c:pt idx="6727">
                  <c:v>0.66375200000000001</c:v>
                </c:pt>
                <c:pt idx="6728">
                  <c:v>0.37880900000000001</c:v>
                </c:pt>
                <c:pt idx="6729">
                  <c:v>9.3866000000000005E-2</c:v>
                </c:pt>
                <c:pt idx="6730">
                  <c:v>9.3866000000000005E-2</c:v>
                </c:pt>
                <c:pt idx="6731">
                  <c:v>9.3866000000000005E-2</c:v>
                </c:pt>
                <c:pt idx="6732">
                  <c:v>9.3866000000000005E-2</c:v>
                </c:pt>
                <c:pt idx="6733">
                  <c:v>9.3866000000000005E-2</c:v>
                </c:pt>
                <c:pt idx="6734">
                  <c:v>9.3866000000000005E-2</c:v>
                </c:pt>
                <c:pt idx="6735">
                  <c:v>7.4274586666666664</c:v>
                </c:pt>
                <c:pt idx="6736">
                  <c:v>0.109919</c:v>
                </c:pt>
                <c:pt idx="6737">
                  <c:v>9.3866000000000005E-2</c:v>
                </c:pt>
                <c:pt idx="6738">
                  <c:v>3.01553</c:v>
                </c:pt>
                <c:pt idx="6739">
                  <c:v>6.0816800000000004</c:v>
                </c:pt>
                <c:pt idx="6740">
                  <c:v>11.2508</c:v>
                </c:pt>
                <c:pt idx="6741">
                  <c:v>2.0924800000000001</c:v>
                </c:pt>
                <c:pt idx="6742">
                  <c:v>4.1312300000000004</c:v>
                </c:pt>
                <c:pt idx="6743">
                  <c:v>0.44703399999999999</c:v>
                </c:pt>
                <c:pt idx="6744">
                  <c:v>2.871057</c:v>
                </c:pt>
                <c:pt idx="6745">
                  <c:v>5.2950799999999996</c:v>
                </c:pt>
                <c:pt idx="6746">
                  <c:v>0.88849500000000003</c:v>
                </c:pt>
                <c:pt idx="6747">
                  <c:v>6.8441999999999998</c:v>
                </c:pt>
                <c:pt idx="6748">
                  <c:v>1.5787800000000001</c:v>
                </c:pt>
                <c:pt idx="6749">
                  <c:v>2.4108666666666672</c:v>
                </c:pt>
                <c:pt idx="6750">
                  <c:v>3.2429533333333329</c:v>
                </c:pt>
                <c:pt idx="6751">
                  <c:v>4.0750400000000004</c:v>
                </c:pt>
                <c:pt idx="6752">
                  <c:v>5.0944099999999999</c:v>
                </c:pt>
                <c:pt idx="6753">
                  <c:v>6.2582700000000004</c:v>
                </c:pt>
                <c:pt idx="6754">
                  <c:v>5.1907350000000001</c:v>
                </c:pt>
                <c:pt idx="6755">
                  <c:v>4.1231999999999998</c:v>
                </c:pt>
                <c:pt idx="6756">
                  <c:v>5.9532600000000002</c:v>
                </c:pt>
                <c:pt idx="6757">
                  <c:v>3.0476399999999999</c:v>
                </c:pt>
                <c:pt idx="6758">
                  <c:v>2.8309199999999999</c:v>
                </c:pt>
                <c:pt idx="6759">
                  <c:v>5.3733000000000003E-2</c:v>
                </c:pt>
                <c:pt idx="6760">
                  <c:v>4.5705999999999997E-2</c:v>
                </c:pt>
                <c:pt idx="6761">
                  <c:v>0.35071550000000001</c:v>
                </c:pt>
                <c:pt idx="6762">
                  <c:v>0.655725</c:v>
                </c:pt>
                <c:pt idx="6763">
                  <c:v>1.7955000000000001</c:v>
                </c:pt>
                <c:pt idx="6764">
                  <c:v>0.21426400000000001</c:v>
                </c:pt>
                <c:pt idx="6765">
                  <c:v>6.3866899999999998</c:v>
                </c:pt>
                <c:pt idx="6766">
                  <c:v>5.1586299999999996</c:v>
                </c:pt>
                <c:pt idx="6767">
                  <c:v>7.5505399999999998</c:v>
                </c:pt>
                <c:pt idx="6768">
                  <c:v>1.7794399999999999</c:v>
                </c:pt>
                <c:pt idx="6769">
                  <c:v>9.3866000000000005E-2</c:v>
                </c:pt>
                <c:pt idx="6770">
                  <c:v>9.3866000000000005E-2</c:v>
                </c:pt>
                <c:pt idx="6771">
                  <c:v>0.14202500000000001</c:v>
                </c:pt>
                <c:pt idx="6772">
                  <c:v>1.2296225000000001</c:v>
                </c:pt>
                <c:pt idx="6773">
                  <c:v>2.3172199999999998</c:v>
                </c:pt>
                <c:pt idx="6774">
                  <c:v>4.1392499999999997</c:v>
                </c:pt>
                <c:pt idx="6775">
                  <c:v>6.7238100000000003</c:v>
                </c:pt>
                <c:pt idx="6776">
                  <c:v>5.2094633333333338</c:v>
                </c:pt>
                <c:pt idx="6777">
                  <c:v>3.6951166666666668</c:v>
                </c:pt>
                <c:pt idx="6778">
                  <c:v>2.1807699999999999</c:v>
                </c:pt>
                <c:pt idx="6779">
                  <c:v>1.60286</c:v>
                </c:pt>
                <c:pt idx="6780">
                  <c:v>1.02495</c:v>
                </c:pt>
                <c:pt idx="6781">
                  <c:v>0.57545900000000005</c:v>
                </c:pt>
                <c:pt idx="6782">
                  <c:v>2.3092000000000001</c:v>
                </c:pt>
                <c:pt idx="6783">
                  <c:v>1.891815</c:v>
                </c:pt>
                <c:pt idx="6784">
                  <c:v>1.4744299999999999</c:v>
                </c:pt>
                <c:pt idx="6785">
                  <c:v>2.0443199999999999</c:v>
                </c:pt>
                <c:pt idx="6786">
                  <c:v>2.6142099999999999</c:v>
                </c:pt>
                <c:pt idx="6787">
                  <c:v>8.8909800000000008</c:v>
                </c:pt>
                <c:pt idx="6788">
                  <c:v>11.3391</c:v>
                </c:pt>
                <c:pt idx="6789">
                  <c:v>0.655725</c:v>
                </c:pt>
                <c:pt idx="6790">
                  <c:v>1.1132375000000001</c:v>
                </c:pt>
                <c:pt idx="6791">
                  <c:v>1.5707500000000001</c:v>
                </c:pt>
                <c:pt idx="6792">
                  <c:v>2.32525</c:v>
                </c:pt>
                <c:pt idx="6793">
                  <c:v>9.3083600000000004</c:v>
                </c:pt>
                <c:pt idx="6794">
                  <c:v>11.688230000000001</c:v>
                </c:pt>
                <c:pt idx="6795">
                  <c:v>14.068099999999999</c:v>
                </c:pt>
                <c:pt idx="6796">
                  <c:v>12.5832</c:v>
                </c:pt>
                <c:pt idx="6797">
                  <c:v>10.45259455555555</c:v>
                </c:pt>
                <c:pt idx="6798">
                  <c:v>8.3219891111111117</c:v>
                </c:pt>
                <c:pt idx="6799">
                  <c:v>6.1913836666666668</c:v>
                </c:pt>
                <c:pt idx="6800">
                  <c:v>26.966799999999999</c:v>
                </c:pt>
                <c:pt idx="6801">
                  <c:v>3.4730500000000002</c:v>
                </c:pt>
                <c:pt idx="6802">
                  <c:v>0.101892</c:v>
                </c:pt>
                <c:pt idx="6803">
                  <c:v>0.101892</c:v>
                </c:pt>
                <c:pt idx="6804">
                  <c:v>9.3866000000000005E-2</c:v>
                </c:pt>
                <c:pt idx="6805">
                  <c:v>9.3866000000000005E-2</c:v>
                </c:pt>
                <c:pt idx="6806">
                  <c:v>0.8149183333333333</c:v>
                </c:pt>
                <c:pt idx="6807">
                  <c:v>1.535970666666667</c:v>
                </c:pt>
                <c:pt idx="6808">
                  <c:v>2.2570229999999998</c:v>
                </c:pt>
                <c:pt idx="6809">
                  <c:v>2.362705333333333</c:v>
                </c:pt>
                <c:pt idx="6810">
                  <c:v>2.4683876666666671</c:v>
                </c:pt>
                <c:pt idx="6811">
                  <c:v>2.5740699999999999</c:v>
                </c:pt>
                <c:pt idx="6812">
                  <c:v>1.9720800000000001</c:v>
                </c:pt>
                <c:pt idx="6813">
                  <c:v>3.1600100000000002</c:v>
                </c:pt>
                <c:pt idx="6814">
                  <c:v>3.5452900000000001</c:v>
                </c:pt>
                <c:pt idx="6815">
                  <c:v>5.0542800000000003</c:v>
                </c:pt>
                <c:pt idx="6816">
                  <c:v>0.206238</c:v>
                </c:pt>
                <c:pt idx="6817">
                  <c:v>2.7265799999999998</c:v>
                </c:pt>
                <c:pt idx="6818">
                  <c:v>3.9706966666666661</c:v>
                </c:pt>
                <c:pt idx="6819">
                  <c:v>5.2148133333333329</c:v>
                </c:pt>
                <c:pt idx="6820">
                  <c:v>6.4589299999999996</c:v>
                </c:pt>
                <c:pt idx="6821">
                  <c:v>0.92060200000000003</c:v>
                </c:pt>
                <c:pt idx="6822">
                  <c:v>2.2844481666666669</c:v>
                </c:pt>
                <c:pt idx="6823">
                  <c:v>3.6482943333333329</c:v>
                </c:pt>
                <c:pt idx="6824">
                  <c:v>5.0121404999999992</c:v>
                </c:pt>
                <c:pt idx="6825">
                  <c:v>6.375986666666666</c:v>
                </c:pt>
                <c:pt idx="6826">
                  <c:v>7.9264533333333329</c:v>
                </c:pt>
                <c:pt idx="6827">
                  <c:v>9.4769199999999998</c:v>
                </c:pt>
                <c:pt idx="6828">
                  <c:v>8.5056999999999992</c:v>
                </c:pt>
                <c:pt idx="6829">
                  <c:v>6.2984</c:v>
                </c:pt>
                <c:pt idx="6830">
                  <c:v>6.0455671666666664</c:v>
                </c:pt>
                <c:pt idx="6831">
                  <c:v>5.7927343333333337</c:v>
                </c:pt>
                <c:pt idx="6832">
                  <c:v>5.5399015</c:v>
                </c:pt>
                <c:pt idx="6833">
                  <c:v>5.0917476666666666</c:v>
                </c:pt>
                <c:pt idx="6834">
                  <c:v>4.6435938333333331</c:v>
                </c:pt>
                <c:pt idx="6835">
                  <c:v>4.1954399999999996</c:v>
                </c:pt>
                <c:pt idx="6836">
                  <c:v>2.1446529999999999</c:v>
                </c:pt>
                <c:pt idx="6837">
                  <c:v>9.3866000000000005E-2</c:v>
                </c:pt>
                <c:pt idx="6838">
                  <c:v>0.101892</c:v>
                </c:pt>
                <c:pt idx="6839">
                  <c:v>0.10088875</c:v>
                </c:pt>
                <c:pt idx="6840">
                  <c:v>9.9885500000000002E-2</c:v>
                </c:pt>
                <c:pt idx="6841">
                  <c:v>9.8882250000000005E-2</c:v>
                </c:pt>
                <c:pt idx="6842">
                  <c:v>9.7878999999999994E-2</c:v>
                </c:pt>
                <c:pt idx="6843">
                  <c:v>9.6875749999999997E-2</c:v>
                </c:pt>
                <c:pt idx="6844">
                  <c:v>9.5872499999999999E-2</c:v>
                </c:pt>
                <c:pt idx="6845">
                  <c:v>9.4869250000000002E-2</c:v>
                </c:pt>
                <c:pt idx="6846">
                  <c:v>9.3866000000000005E-2</c:v>
                </c:pt>
                <c:pt idx="6847">
                  <c:v>0.101892</c:v>
                </c:pt>
                <c:pt idx="6848">
                  <c:v>9.7878999999999994E-2</c:v>
                </c:pt>
                <c:pt idx="6849">
                  <c:v>9.3866000000000005E-2</c:v>
                </c:pt>
                <c:pt idx="6850">
                  <c:v>3.2924509999999998</c:v>
                </c:pt>
                <c:pt idx="6851">
                  <c:v>2.2262559999999998</c:v>
                </c:pt>
                <c:pt idx="6852">
                  <c:v>1.160061</c:v>
                </c:pt>
                <c:pt idx="6853">
                  <c:v>9.3866000000000005E-2</c:v>
                </c:pt>
                <c:pt idx="6854">
                  <c:v>9.3866000000000005E-2</c:v>
                </c:pt>
                <c:pt idx="6855">
                  <c:v>0.109919</c:v>
                </c:pt>
                <c:pt idx="6856">
                  <c:v>14.2487095</c:v>
                </c:pt>
                <c:pt idx="6857">
                  <c:v>28.387499999999999</c:v>
                </c:pt>
                <c:pt idx="6858">
                  <c:v>3.7058200000000001</c:v>
                </c:pt>
                <c:pt idx="6859">
                  <c:v>2.1286</c:v>
                </c:pt>
                <c:pt idx="6860">
                  <c:v>0.55137999999999998</c:v>
                </c:pt>
                <c:pt idx="6861">
                  <c:v>0.71458666666666659</c:v>
                </c:pt>
                <c:pt idx="6862">
                  <c:v>0.8777933333333332</c:v>
                </c:pt>
                <c:pt idx="6863">
                  <c:v>1.0409999999999999</c:v>
                </c:pt>
                <c:pt idx="6864">
                  <c:v>0.22229099999999999</c:v>
                </c:pt>
                <c:pt idx="6865">
                  <c:v>0.11794499999999999</c:v>
                </c:pt>
                <c:pt idx="6866">
                  <c:v>4.6690100000000001</c:v>
                </c:pt>
                <c:pt idx="6867">
                  <c:v>7.9438399999999998</c:v>
                </c:pt>
                <c:pt idx="6868">
                  <c:v>5.3271820000000014</c:v>
                </c:pt>
                <c:pt idx="6869">
                  <c:v>2.7105239999999999</c:v>
                </c:pt>
                <c:pt idx="6870">
                  <c:v>9.3866000000000005E-2</c:v>
                </c:pt>
                <c:pt idx="6871">
                  <c:v>9.3866000000000005E-2</c:v>
                </c:pt>
                <c:pt idx="6872">
                  <c:v>7.8154245000000007</c:v>
                </c:pt>
                <c:pt idx="6873">
                  <c:v>15.536982999999999</c:v>
                </c:pt>
                <c:pt idx="6874">
                  <c:v>23.2585415</c:v>
                </c:pt>
                <c:pt idx="6875">
                  <c:v>30.9801</c:v>
                </c:pt>
                <c:pt idx="6876">
                  <c:v>3.486426666666667</c:v>
                </c:pt>
                <c:pt idx="6877">
                  <c:v>3.234928333333333</c:v>
                </c:pt>
                <c:pt idx="6878">
                  <c:v>2.9834299999999998</c:v>
                </c:pt>
                <c:pt idx="6879">
                  <c:v>3.4971299999999998</c:v>
                </c:pt>
                <c:pt idx="6880">
                  <c:v>3.432916666666666</c:v>
                </c:pt>
                <c:pt idx="6881">
                  <c:v>3.3687033333333329</c:v>
                </c:pt>
                <c:pt idx="6882">
                  <c:v>3.3044899999999999</c:v>
                </c:pt>
                <c:pt idx="6883">
                  <c:v>3.3999175555555561</c:v>
                </c:pt>
                <c:pt idx="6884">
                  <c:v>3.4953451111111109</c:v>
                </c:pt>
                <c:pt idx="6885">
                  <c:v>3.5907726666666671</c:v>
                </c:pt>
                <c:pt idx="6886">
                  <c:v>6.2502399999999998</c:v>
                </c:pt>
                <c:pt idx="6887">
                  <c:v>3.5252214999999998</c:v>
                </c:pt>
                <c:pt idx="6888">
                  <c:v>0.800203</c:v>
                </c:pt>
                <c:pt idx="6889">
                  <c:v>0.45104749999999999</c:v>
                </c:pt>
                <c:pt idx="6890">
                  <c:v>0.101892</c:v>
                </c:pt>
                <c:pt idx="6891">
                  <c:v>12.041383</c:v>
                </c:pt>
                <c:pt idx="6892">
                  <c:v>9.3866000000000005E-2</c:v>
                </c:pt>
                <c:pt idx="6893">
                  <c:v>9.3866000000000005E-2</c:v>
                </c:pt>
                <c:pt idx="6894">
                  <c:v>8.3050330000000017</c:v>
                </c:pt>
                <c:pt idx="6895">
                  <c:v>16.516200000000001</c:v>
                </c:pt>
                <c:pt idx="6896">
                  <c:v>23.683900000000001</c:v>
                </c:pt>
                <c:pt idx="6897">
                  <c:v>6.2582649999999997</c:v>
                </c:pt>
                <c:pt idx="6898">
                  <c:v>7.0769700000000002</c:v>
                </c:pt>
                <c:pt idx="6899">
                  <c:v>0.35874200000000001</c:v>
                </c:pt>
                <c:pt idx="6900">
                  <c:v>6.7157799999999996</c:v>
                </c:pt>
                <c:pt idx="6901">
                  <c:v>4.3158349999999999</c:v>
                </c:pt>
                <c:pt idx="6902">
                  <c:v>1.9158900000000001</c:v>
                </c:pt>
                <c:pt idx="6903">
                  <c:v>0.125972</c:v>
                </c:pt>
                <c:pt idx="6904">
                  <c:v>6.9786000000000001E-2</c:v>
                </c:pt>
                <c:pt idx="6905">
                  <c:v>1.3599999999999999E-2</c:v>
                </c:pt>
                <c:pt idx="6906">
                  <c:v>27.006900000000002</c:v>
                </c:pt>
                <c:pt idx="6907">
                  <c:v>6.3304999999999998</c:v>
                </c:pt>
                <c:pt idx="6908">
                  <c:v>6.3632766666666667</c:v>
                </c:pt>
                <c:pt idx="6909">
                  <c:v>6.3960533333333327</c:v>
                </c:pt>
                <c:pt idx="6910">
                  <c:v>6.4288299999999996</c:v>
                </c:pt>
                <c:pt idx="6911">
                  <c:v>1.5868100000000001</c:v>
                </c:pt>
                <c:pt idx="6912">
                  <c:v>9.3866000000000005E-2</c:v>
                </c:pt>
                <c:pt idx="6913">
                  <c:v>9.3866000000000005E-2</c:v>
                </c:pt>
                <c:pt idx="6914">
                  <c:v>3.4008173333333329</c:v>
                </c:pt>
                <c:pt idx="6915">
                  <c:v>6.7077686666666674</c:v>
                </c:pt>
                <c:pt idx="6916">
                  <c:v>10.014720000000001</c:v>
                </c:pt>
                <c:pt idx="6917">
                  <c:v>4.3318899999999996</c:v>
                </c:pt>
                <c:pt idx="6918">
                  <c:v>0.84033599999999997</c:v>
                </c:pt>
                <c:pt idx="6919">
                  <c:v>5.2549400000000004</c:v>
                </c:pt>
                <c:pt idx="6920">
                  <c:v>3.4489700000000001</c:v>
                </c:pt>
                <c:pt idx="6921">
                  <c:v>1.98813</c:v>
                </c:pt>
                <c:pt idx="6922">
                  <c:v>9.3866000000000005E-2</c:v>
                </c:pt>
                <c:pt idx="6923">
                  <c:v>9.3866000000000005E-2</c:v>
                </c:pt>
                <c:pt idx="6924">
                  <c:v>0.101892</c:v>
                </c:pt>
                <c:pt idx="6925">
                  <c:v>9.3866000000000005E-2</c:v>
                </c:pt>
                <c:pt idx="6926">
                  <c:v>9.3866000000000005E-2</c:v>
                </c:pt>
                <c:pt idx="6927">
                  <c:v>9.3866000000000005E-2</c:v>
                </c:pt>
                <c:pt idx="6928">
                  <c:v>4.3539744999999996</c:v>
                </c:pt>
                <c:pt idx="6929">
                  <c:v>8.614082999999999</c:v>
                </c:pt>
                <c:pt idx="6930">
                  <c:v>9.3866000000000005E-2</c:v>
                </c:pt>
                <c:pt idx="6931">
                  <c:v>5.7124600000000001</c:v>
                </c:pt>
                <c:pt idx="6932">
                  <c:v>4.1535228888888893</c:v>
                </c:pt>
                <c:pt idx="6933">
                  <c:v>2.5945857777777781</c:v>
                </c:pt>
                <c:pt idx="6934">
                  <c:v>1.0356486666666671</c:v>
                </c:pt>
                <c:pt idx="6935">
                  <c:v>0.98213833333333334</c:v>
                </c:pt>
                <c:pt idx="6936">
                  <c:v>0.92862800000000001</c:v>
                </c:pt>
                <c:pt idx="6937">
                  <c:v>2.855</c:v>
                </c:pt>
                <c:pt idx="6938">
                  <c:v>1.6670700000000001</c:v>
                </c:pt>
                <c:pt idx="6939">
                  <c:v>0.24637000000000001</c:v>
                </c:pt>
                <c:pt idx="6940">
                  <c:v>0.22229099999999999</c:v>
                </c:pt>
                <c:pt idx="6941">
                  <c:v>6.5793299999999997</c:v>
                </c:pt>
                <c:pt idx="6942">
                  <c:v>3.465023</c:v>
                </c:pt>
                <c:pt idx="6943">
                  <c:v>0.35071600000000003</c:v>
                </c:pt>
                <c:pt idx="6944">
                  <c:v>0.18215799999999999</c:v>
                </c:pt>
                <c:pt idx="6945">
                  <c:v>1.3599999999999999E-2</c:v>
                </c:pt>
                <c:pt idx="6946">
                  <c:v>9.3866000000000005E-2</c:v>
                </c:pt>
                <c:pt idx="6947">
                  <c:v>0.14202500000000001</c:v>
                </c:pt>
                <c:pt idx="6948">
                  <c:v>9.3866000000000005E-2</c:v>
                </c:pt>
                <c:pt idx="6949">
                  <c:v>9.3866000000000005E-2</c:v>
                </c:pt>
                <c:pt idx="6950">
                  <c:v>0.19018399999999999</c:v>
                </c:pt>
                <c:pt idx="6951">
                  <c:v>0.101892</c:v>
                </c:pt>
                <c:pt idx="6952">
                  <c:v>9.7878999999999994E-2</c:v>
                </c:pt>
                <c:pt idx="6953">
                  <c:v>9.3866000000000005E-2</c:v>
                </c:pt>
                <c:pt idx="6954">
                  <c:v>32.737900000000003</c:v>
                </c:pt>
                <c:pt idx="6955">
                  <c:v>22.985626666666668</c:v>
                </c:pt>
                <c:pt idx="6956">
                  <c:v>13.23335333333333</c:v>
                </c:pt>
                <c:pt idx="6957">
                  <c:v>3.48108</c:v>
                </c:pt>
                <c:pt idx="6958">
                  <c:v>3.319043479166667</c:v>
                </c:pt>
                <c:pt idx="6959">
                  <c:v>3.1570069583333331</c:v>
                </c:pt>
                <c:pt idx="6960">
                  <c:v>2.9949704375000001</c:v>
                </c:pt>
                <c:pt idx="6961">
                  <c:v>2.8329339166666672</c:v>
                </c:pt>
                <c:pt idx="6962">
                  <c:v>2.6708973958333329</c:v>
                </c:pt>
                <c:pt idx="6963">
                  <c:v>2.5088608749999999</c:v>
                </c:pt>
                <c:pt idx="6964">
                  <c:v>2.346824354166666</c:v>
                </c:pt>
                <c:pt idx="6965">
                  <c:v>2.184787833333333</c:v>
                </c:pt>
                <c:pt idx="6966">
                  <c:v>2.0227513125000001</c:v>
                </c:pt>
                <c:pt idx="6967">
                  <c:v>1.8607147916666671</c:v>
                </c:pt>
                <c:pt idx="6968">
                  <c:v>1.698678270833333</c:v>
                </c:pt>
                <c:pt idx="6969">
                  <c:v>1.53664175</c:v>
                </c:pt>
                <c:pt idx="6970">
                  <c:v>1.3746052291666659</c:v>
                </c:pt>
                <c:pt idx="6971">
                  <c:v>1.212568708333333</c:v>
                </c:pt>
                <c:pt idx="6972">
                  <c:v>1.0505321875</c:v>
                </c:pt>
                <c:pt idx="6973">
                  <c:v>0.88849566666666668</c:v>
                </c:pt>
                <c:pt idx="6974">
                  <c:v>19.3416</c:v>
                </c:pt>
                <c:pt idx="6975">
                  <c:v>1.3599999999999999E-2</c:v>
                </c:pt>
                <c:pt idx="6976">
                  <c:v>1.5868100000000001</c:v>
                </c:pt>
                <c:pt idx="6977">
                  <c:v>0.62361900000000003</c:v>
                </c:pt>
                <c:pt idx="6978">
                  <c:v>1.81155</c:v>
                </c:pt>
                <c:pt idx="6979">
                  <c:v>2.209311111111111</c:v>
                </c:pt>
                <c:pt idx="6980">
                  <c:v>2.607072222222222</c:v>
                </c:pt>
                <c:pt idx="6981">
                  <c:v>3.004833333333333</c:v>
                </c:pt>
                <c:pt idx="6982">
                  <c:v>8.1766100000000002</c:v>
                </c:pt>
                <c:pt idx="6983">
                  <c:v>5.64825</c:v>
                </c:pt>
                <c:pt idx="6984">
                  <c:v>5.98536</c:v>
                </c:pt>
                <c:pt idx="6985">
                  <c:v>1.90787</c:v>
                </c:pt>
                <c:pt idx="6986">
                  <c:v>1.1694255</c:v>
                </c:pt>
                <c:pt idx="6987">
                  <c:v>0.430981</c:v>
                </c:pt>
                <c:pt idx="6988">
                  <c:v>2.6668251111111112</c:v>
                </c:pt>
                <c:pt idx="6989">
                  <c:v>4.9026692222222223</c:v>
                </c:pt>
                <c:pt idx="6990">
                  <c:v>7.138513333333333</c:v>
                </c:pt>
                <c:pt idx="6991">
                  <c:v>3.3606799999999999</c:v>
                </c:pt>
                <c:pt idx="6992">
                  <c:v>3.6496300000000002</c:v>
                </c:pt>
                <c:pt idx="6993">
                  <c:v>0.71191099999999996</c:v>
                </c:pt>
                <c:pt idx="6994">
                  <c:v>1.20153</c:v>
                </c:pt>
                <c:pt idx="6995">
                  <c:v>2.4938099999999999</c:v>
                </c:pt>
                <c:pt idx="6996">
                  <c:v>1.293838</c:v>
                </c:pt>
                <c:pt idx="6997">
                  <c:v>9.3866000000000005E-2</c:v>
                </c:pt>
                <c:pt idx="6998">
                  <c:v>9.5872499999999999E-2</c:v>
                </c:pt>
                <c:pt idx="6999">
                  <c:v>9.7878999999999994E-2</c:v>
                </c:pt>
                <c:pt idx="7000">
                  <c:v>5.4897394999999998</c:v>
                </c:pt>
                <c:pt idx="7001">
                  <c:v>10.881600000000001</c:v>
                </c:pt>
                <c:pt idx="7002">
                  <c:v>5.6322109999999999</c:v>
                </c:pt>
                <c:pt idx="7003">
                  <c:v>0.382822</c:v>
                </c:pt>
                <c:pt idx="7004">
                  <c:v>4.3318899999999996</c:v>
                </c:pt>
                <c:pt idx="7005">
                  <c:v>6.5151199999999996</c:v>
                </c:pt>
                <c:pt idx="7006">
                  <c:v>6.3438866666666662</c:v>
                </c:pt>
                <c:pt idx="7007">
                  <c:v>6.1726533333333338</c:v>
                </c:pt>
                <c:pt idx="7008">
                  <c:v>6.0014200000000004</c:v>
                </c:pt>
                <c:pt idx="7009">
                  <c:v>3.2884395</c:v>
                </c:pt>
                <c:pt idx="7010">
                  <c:v>0.57545900000000005</c:v>
                </c:pt>
                <c:pt idx="7011">
                  <c:v>1.9801095</c:v>
                </c:pt>
                <c:pt idx="7012">
                  <c:v>3.38476</c:v>
                </c:pt>
                <c:pt idx="7013">
                  <c:v>2.2610399999999999</c:v>
                </c:pt>
                <c:pt idx="7014">
                  <c:v>9.6775800000000007</c:v>
                </c:pt>
                <c:pt idx="7015">
                  <c:v>6.3064250000000008</c:v>
                </c:pt>
                <c:pt idx="7016">
                  <c:v>2.93527</c:v>
                </c:pt>
                <c:pt idx="7017">
                  <c:v>2.7265799999999998</c:v>
                </c:pt>
                <c:pt idx="7018">
                  <c:v>4.50847</c:v>
                </c:pt>
                <c:pt idx="7019">
                  <c:v>3.3927800000000001</c:v>
                </c:pt>
                <c:pt idx="7020">
                  <c:v>2.9652999999999999E-2</c:v>
                </c:pt>
                <c:pt idx="7021">
                  <c:v>2.3412999999999999</c:v>
                </c:pt>
                <c:pt idx="7022">
                  <c:v>2.4857800000000001</c:v>
                </c:pt>
                <c:pt idx="7023">
                  <c:v>2.6302599999999998</c:v>
                </c:pt>
                <c:pt idx="7024">
                  <c:v>2.77474</c:v>
                </c:pt>
                <c:pt idx="7025">
                  <c:v>3.3004799999999999</c:v>
                </c:pt>
                <c:pt idx="7026">
                  <c:v>3.5131800000000002</c:v>
                </c:pt>
                <c:pt idx="7027">
                  <c:v>4.5705999999999997E-2</c:v>
                </c:pt>
                <c:pt idx="7028">
                  <c:v>5.5337999999999998E-2</c:v>
                </c:pt>
                <c:pt idx="7029">
                  <c:v>6.497E-2</c:v>
                </c:pt>
                <c:pt idx="7030">
                  <c:v>7.4602000000000002E-2</c:v>
                </c:pt>
                <c:pt idx="7031">
                  <c:v>8.4234000000000003E-2</c:v>
                </c:pt>
                <c:pt idx="7032">
                  <c:v>9.3866000000000005E-2</c:v>
                </c:pt>
                <c:pt idx="7033">
                  <c:v>2.967374</c:v>
                </c:pt>
                <c:pt idx="7034">
                  <c:v>9.3866000000000005E-2</c:v>
                </c:pt>
                <c:pt idx="7035">
                  <c:v>2.4928077499999999</c:v>
                </c:pt>
                <c:pt idx="7036">
                  <c:v>4.8917495000000004</c:v>
                </c:pt>
                <c:pt idx="7037">
                  <c:v>7.2906912499999992</c:v>
                </c:pt>
                <c:pt idx="7038">
                  <c:v>9.6896329999999988</c:v>
                </c:pt>
                <c:pt idx="7039">
                  <c:v>22.1187</c:v>
                </c:pt>
                <c:pt idx="7040">
                  <c:v>19.458475714285711</c:v>
                </c:pt>
                <c:pt idx="7041">
                  <c:v>16.798251428571429</c:v>
                </c:pt>
                <c:pt idx="7042">
                  <c:v>14.13802714285714</c:v>
                </c:pt>
                <c:pt idx="7043">
                  <c:v>11.47780285714286</c:v>
                </c:pt>
                <c:pt idx="7044">
                  <c:v>8.8175785714285713</c:v>
                </c:pt>
                <c:pt idx="7045">
                  <c:v>6.157354285714284</c:v>
                </c:pt>
                <c:pt idx="7046">
                  <c:v>3.4971299999999998</c:v>
                </c:pt>
                <c:pt idx="7047">
                  <c:v>1.1164506000000001</c:v>
                </c:pt>
                <c:pt idx="7048">
                  <c:v>1.577843783333333</c:v>
                </c:pt>
                <c:pt idx="7049">
                  <c:v>2.039236966666667</c:v>
                </c:pt>
                <c:pt idx="7050">
                  <c:v>2.5006301500000001</c:v>
                </c:pt>
                <c:pt idx="7051">
                  <c:v>2.9620233333333328</c:v>
                </c:pt>
                <c:pt idx="7052">
                  <c:v>3.5332468333333331</c:v>
                </c:pt>
                <c:pt idx="7053">
                  <c:v>4.1044703333333334</c:v>
                </c:pt>
                <c:pt idx="7054">
                  <c:v>4.6756938333333338</c:v>
                </c:pt>
                <c:pt idx="7055">
                  <c:v>5.2469173333333332</c:v>
                </c:pt>
                <c:pt idx="7056">
                  <c:v>24.261849999999999</c:v>
                </c:pt>
                <c:pt idx="7057">
                  <c:v>0.71993799999999997</c:v>
                </c:pt>
                <c:pt idx="7058">
                  <c:v>4.1071489999999997</c:v>
                </c:pt>
                <c:pt idx="7059">
                  <c:v>7.4943600000000004</c:v>
                </c:pt>
                <c:pt idx="7060">
                  <c:v>3.6135109999999999</c:v>
                </c:pt>
                <c:pt idx="7061">
                  <c:v>8.4682406666666665</c:v>
                </c:pt>
                <c:pt idx="7062">
                  <c:v>13.32297033333333</c:v>
                </c:pt>
                <c:pt idx="7063">
                  <c:v>18.177700000000002</c:v>
                </c:pt>
                <c:pt idx="7064">
                  <c:v>10.78524</c:v>
                </c:pt>
                <c:pt idx="7065">
                  <c:v>3.3927800000000001</c:v>
                </c:pt>
                <c:pt idx="7066">
                  <c:v>6.3626100000000001</c:v>
                </c:pt>
                <c:pt idx="7067">
                  <c:v>5.1104700000000003</c:v>
                </c:pt>
                <c:pt idx="7068">
                  <c:v>1.6189100000000001</c:v>
                </c:pt>
                <c:pt idx="7069">
                  <c:v>4.2114900000000004</c:v>
                </c:pt>
                <c:pt idx="7070">
                  <c:v>1.7955000000000001</c:v>
                </c:pt>
                <c:pt idx="7071">
                  <c:v>0.29453000000000001</c:v>
                </c:pt>
                <c:pt idx="7072">
                  <c:v>1.3339700000000001</c:v>
                </c:pt>
                <c:pt idx="7073">
                  <c:v>2.3734099999999998</c:v>
                </c:pt>
                <c:pt idx="7074">
                  <c:v>1.6229260000000001</c:v>
                </c:pt>
                <c:pt idx="7075">
                  <c:v>0.87244200000000005</c:v>
                </c:pt>
                <c:pt idx="7076">
                  <c:v>0.31860899999999998</c:v>
                </c:pt>
                <c:pt idx="7077">
                  <c:v>0.28650300000000001</c:v>
                </c:pt>
                <c:pt idx="7078">
                  <c:v>0.26081799999999999</c:v>
                </c:pt>
                <c:pt idx="7079">
                  <c:v>0.23513300000000001</c:v>
                </c:pt>
                <c:pt idx="7080">
                  <c:v>0.209448</c:v>
                </c:pt>
                <c:pt idx="7081">
                  <c:v>0.18376300000000001</c:v>
                </c:pt>
                <c:pt idx="7082">
                  <c:v>0.158078</c:v>
                </c:pt>
                <c:pt idx="7083">
                  <c:v>0.35071600000000003</c:v>
                </c:pt>
                <c:pt idx="7084">
                  <c:v>0.5915125</c:v>
                </c:pt>
                <c:pt idx="7085">
                  <c:v>0.83230899999999997</c:v>
                </c:pt>
                <c:pt idx="7086">
                  <c:v>0.84836249999999991</c:v>
                </c:pt>
                <c:pt idx="7087">
                  <c:v>0.86441599999999996</c:v>
                </c:pt>
                <c:pt idx="7088">
                  <c:v>3.33928</c:v>
                </c:pt>
                <c:pt idx="7089">
                  <c:v>5.8141439999999998</c:v>
                </c:pt>
                <c:pt idx="7090">
                  <c:v>8.289007999999999</c:v>
                </c:pt>
                <c:pt idx="7091">
                  <c:v>10.763871999999999</c:v>
                </c:pt>
                <c:pt idx="7092">
                  <c:v>13.238735999999999</c:v>
                </c:pt>
                <c:pt idx="7093">
                  <c:v>15.7136</c:v>
                </c:pt>
                <c:pt idx="7094">
                  <c:v>20.256599999999999</c:v>
                </c:pt>
                <c:pt idx="7095">
                  <c:v>24.799600000000002</c:v>
                </c:pt>
                <c:pt idx="7096">
                  <c:v>7.9518700000000004</c:v>
                </c:pt>
                <c:pt idx="7097">
                  <c:v>11.6601</c:v>
                </c:pt>
                <c:pt idx="7098">
                  <c:v>7.2214499999999999</c:v>
                </c:pt>
                <c:pt idx="7099">
                  <c:v>6.2043702857142859</c:v>
                </c:pt>
                <c:pt idx="7100">
                  <c:v>5.1872905714285711</c:v>
                </c:pt>
                <c:pt idx="7101">
                  <c:v>4.1702108571428571</c:v>
                </c:pt>
                <c:pt idx="7102">
                  <c:v>3.1531311428571431</c:v>
                </c:pt>
                <c:pt idx="7103">
                  <c:v>2.1360514285714292</c:v>
                </c:pt>
                <c:pt idx="7104">
                  <c:v>1.1189717142857141</c:v>
                </c:pt>
                <c:pt idx="7105">
                  <c:v>0.101892</c:v>
                </c:pt>
                <c:pt idx="7106">
                  <c:v>9.9216666666666661E-2</c:v>
                </c:pt>
                <c:pt idx="7107">
                  <c:v>9.654133333333334E-2</c:v>
                </c:pt>
                <c:pt idx="7108">
                  <c:v>9.3866000000000005E-2</c:v>
                </c:pt>
                <c:pt idx="7109">
                  <c:v>9.3866000000000005E-2</c:v>
                </c:pt>
                <c:pt idx="7110">
                  <c:v>9.3866000000000005E-2</c:v>
                </c:pt>
                <c:pt idx="7111">
                  <c:v>9.3866000000000005E-2</c:v>
                </c:pt>
                <c:pt idx="7112">
                  <c:v>9.3866000000000005E-2</c:v>
                </c:pt>
                <c:pt idx="7113">
                  <c:v>9.3866000000000005E-2</c:v>
                </c:pt>
                <c:pt idx="7114">
                  <c:v>9.3866000000000005E-2</c:v>
                </c:pt>
                <c:pt idx="7115">
                  <c:v>9.3866000000000005E-2</c:v>
                </c:pt>
                <c:pt idx="7116">
                  <c:v>2.5596285333333331</c:v>
                </c:pt>
                <c:pt idx="7117">
                  <c:v>5.0253910666666659</c:v>
                </c:pt>
                <c:pt idx="7118">
                  <c:v>7.4911535999999987</c:v>
                </c:pt>
                <c:pt idx="7119">
                  <c:v>9.9569161333333316</c:v>
                </c:pt>
                <c:pt idx="7120">
                  <c:v>12.422678666666661</c:v>
                </c:pt>
                <c:pt idx="7121">
                  <c:v>30.2898</c:v>
                </c:pt>
                <c:pt idx="7122">
                  <c:v>22.740816500000001</c:v>
                </c:pt>
                <c:pt idx="7123">
                  <c:v>15.191833000000001</c:v>
                </c:pt>
                <c:pt idx="7124">
                  <c:v>7.642849499999997</c:v>
                </c:pt>
                <c:pt idx="7125">
                  <c:v>9.3866000000000005E-2</c:v>
                </c:pt>
                <c:pt idx="7126">
                  <c:v>9.3866000000000005E-2</c:v>
                </c:pt>
                <c:pt idx="7127">
                  <c:v>5.7846830000000002</c:v>
                </c:pt>
                <c:pt idx="7128">
                  <c:v>11.4755</c:v>
                </c:pt>
                <c:pt idx="7129">
                  <c:v>12.3504</c:v>
                </c:pt>
                <c:pt idx="7130">
                  <c:v>13.225300000000001</c:v>
                </c:pt>
                <c:pt idx="7131">
                  <c:v>1.1935100000000001</c:v>
                </c:pt>
                <c:pt idx="7132">
                  <c:v>3.9145099999999999</c:v>
                </c:pt>
                <c:pt idx="7133">
                  <c:v>5.1265200000000002</c:v>
                </c:pt>
                <c:pt idx="7134">
                  <c:v>2.75868</c:v>
                </c:pt>
                <c:pt idx="7135">
                  <c:v>5.3432399999999998</c:v>
                </c:pt>
                <c:pt idx="7136">
                  <c:v>2.7867785</c:v>
                </c:pt>
                <c:pt idx="7137">
                  <c:v>0.23031699999999999</c:v>
                </c:pt>
                <c:pt idx="7138">
                  <c:v>0.54335299999999997</c:v>
                </c:pt>
                <c:pt idx="7139">
                  <c:v>0.430981</c:v>
                </c:pt>
                <c:pt idx="7140">
                  <c:v>0.67980499999999999</c:v>
                </c:pt>
                <c:pt idx="7141">
                  <c:v>0.55940599999999996</c:v>
                </c:pt>
                <c:pt idx="7142">
                  <c:v>0.43900774999999997</c:v>
                </c:pt>
                <c:pt idx="7143">
                  <c:v>0.31860949999999999</c:v>
                </c:pt>
                <c:pt idx="7144">
                  <c:v>0.19821125000000001</c:v>
                </c:pt>
                <c:pt idx="7145">
                  <c:v>7.7812999999999993E-2</c:v>
                </c:pt>
                <c:pt idx="7146">
                  <c:v>0.382822</c:v>
                </c:pt>
                <c:pt idx="7147">
                  <c:v>14.064111</c:v>
                </c:pt>
                <c:pt idx="7148">
                  <c:v>27.7454</c:v>
                </c:pt>
                <c:pt idx="7149">
                  <c:v>2.0443199999999999</c:v>
                </c:pt>
                <c:pt idx="7150">
                  <c:v>9.3866000000000005E-2</c:v>
                </c:pt>
                <c:pt idx="7151">
                  <c:v>5.9693100000000001</c:v>
                </c:pt>
                <c:pt idx="7152">
                  <c:v>3.989424333333333</c:v>
                </c:pt>
                <c:pt idx="7153">
                  <c:v>2.0095386666666659</c:v>
                </c:pt>
                <c:pt idx="7154">
                  <c:v>2.9652999999999999E-2</c:v>
                </c:pt>
                <c:pt idx="7155">
                  <c:v>4.8275397499999997</c:v>
                </c:pt>
                <c:pt idx="7156">
                  <c:v>9.6254264999999997</c:v>
                </c:pt>
                <c:pt idx="7157">
                  <c:v>14.42331325</c:v>
                </c:pt>
                <c:pt idx="7158">
                  <c:v>19.2212</c:v>
                </c:pt>
                <c:pt idx="7159">
                  <c:v>10.32507483333333</c:v>
                </c:pt>
                <c:pt idx="7160">
                  <c:v>1.428949666666667</c:v>
                </c:pt>
                <c:pt idx="7161">
                  <c:v>4.37202</c:v>
                </c:pt>
                <c:pt idx="7162">
                  <c:v>9.3866000000000005E-2</c:v>
                </c:pt>
                <c:pt idx="7163">
                  <c:v>9.6258509615384624E-2</c:v>
                </c:pt>
                <c:pt idx="7164">
                  <c:v>9.865101923076923E-2</c:v>
                </c:pt>
                <c:pt idx="7165">
                  <c:v>0.10104352884615379</c:v>
                </c:pt>
                <c:pt idx="7166">
                  <c:v>0.1034360384615385</c:v>
                </c:pt>
                <c:pt idx="7167">
                  <c:v>0.1058285480769231</c:v>
                </c:pt>
                <c:pt idx="7168">
                  <c:v>0.10822105769230771</c:v>
                </c:pt>
                <c:pt idx="7169">
                  <c:v>0.1106135673076923</c:v>
                </c:pt>
                <c:pt idx="7170">
                  <c:v>0.1130060769230769</c:v>
                </c:pt>
                <c:pt idx="7171">
                  <c:v>0.1153985865384615</c:v>
                </c:pt>
                <c:pt idx="7172">
                  <c:v>0.1177910961538462</c:v>
                </c:pt>
                <c:pt idx="7173">
                  <c:v>0.1201836057692308</c:v>
                </c:pt>
                <c:pt idx="7174">
                  <c:v>0.12257611538461539</c:v>
                </c:pt>
                <c:pt idx="7175">
                  <c:v>0.124968625</c:v>
                </c:pt>
                <c:pt idx="7176">
                  <c:v>0.1146010833333333</c:v>
                </c:pt>
                <c:pt idx="7177">
                  <c:v>0.10423354166666669</c:v>
                </c:pt>
                <c:pt idx="7178">
                  <c:v>9.3866000000000005E-2</c:v>
                </c:pt>
                <c:pt idx="7179">
                  <c:v>9.3866000000000005E-2</c:v>
                </c:pt>
                <c:pt idx="7180">
                  <c:v>9.3866000000000005E-2</c:v>
                </c:pt>
                <c:pt idx="7181">
                  <c:v>9.3866000000000005E-2</c:v>
                </c:pt>
                <c:pt idx="7182">
                  <c:v>9.3866000000000005E-2</c:v>
                </c:pt>
                <c:pt idx="7183">
                  <c:v>9.3866000000000005E-2</c:v>
                </c:pt>
                <c:pt idx="7184">
                  <c:v>9.3866000000000005E-2</c:v>
                </c:pt>
                <c:pt idx="7185">
                  <c:v>4.2355700000000001</c:v>
                </c:pt>
                <c:pt idx="7186">
                  <c:v>5.4636399999999998</c:v>
                </c:pt>
                <c:pt idx="7187">
                  <c:v>5.5017658333333328</c:v>
                </c:pt>
                <c:pt idx="7188">
                  <c:v>5.5398916666666667</c:v>
                </c:pt>
                <c:pt idx="7189">
                  <c:v>5.5780174999999996</c:v>
                </c:pt>
                <c:pt idx="7190">
                  <c:v>5.6161433333333326</c:v>
                </c:pt>
                <c:pt idx="7191">
                  <c:v>5.6542691666666656</c:v>
                </c:pt>
                <c:pt idx="7192">
                  <c:v>5.6923949999999994</c:v>
                </c:pt>
                <c:pt idx="7193">
                  <c:v>0.101892</c:v>
                </c:pt>
                <c:pt idx="7194">
                  <c:v>0.29051624999999998</c:v>
                </c:pt>
                <c:pt idx="7195">
                  <c:v>0.47914050000000002</c:v>
                </c:pt>
                <c:pt idx="7196">
                  <c:v>0.66776475000000002</c:v>
                </c:pt>
                <c:pt idx="7197">
                  <c:v>0.85638899999999996</c:v>
                </c:pt>
                <c:pt idx="7198">
                  <c:v>0.67177799999999999</c:v>
                </c:pt>
                <c:pt idx="7199">
                  <c:v>0.48716700000000002</c:v>
                </c:pt>
                <c:pt idx="7200">
                  <c:v>0.30255599999999999</c:v>
                </c:pt>
                <c:pt idx="7201">
                  <c:v>2.8255706666666671</c:v>
                </c:pt>
                <c:pt idx="7202">
                  <c:v>5.3485853333333333</c:v>
                </c:pt>
                <c:pt idx="7203">
                  <c:v>7.8715999999999999</c:v>
                </c:pt>
                <c:pt idx="7204">
                  <c:v>2.4938099999999999</c:v>
                </c:pt>
                <c:pt idx="7205">
                  <c:v>3.6014699999999999</c:v>
                </c:pt>
                <c:pt idx="7206">
                  <c:v>0.87244200000000005</c:v>
                </c:pt>
                <c:pt idx="7207">
                  <c:v>0.7167268</c:v>
                </c:pt>
                <c:pt idx="7208">
                  <c:v>0.56101160000000005</c:v>
                </c:pt>
                <c:pt idx="7209">
                  <c:v>0.40529640000000011</c:v>
                </c:pt>
                <c:pt idx="7210">
                  <c:v>0.24958120000000009</c:v>
                </c:pt>
                <c:pt idx="7211">
                  <c:v>9.3866000000000005E-2</c:v>
                </c:pt>
                <c:pt idx="7212">
                  <c:v>9.3866000000000005E-2</c:v>
                </c:pt>
                <c:pt idx="7213">
                  <c:v>9.3866000000000005E-2</c:v>
                </c:pt>
                <c:pt idx="7214">
                  <c:v>9.3866000000000005E-2</c:v>
                </c:pt>
                <c:pt idx="7215">
                  <c:v>9.3866000000000005E-2</c:v>
                </c:pt>
                <c:pt idx="7216">
                  <c:v>9.3866000000000005E-2</c:v>
                </c:pt>
                <c:pt idx="7217">
                  <c:v>9.3866000000000005E-2</c:v>
                </c:pt>
                <c:pt idx="7218">
                  <c:v>9.3866000000000005E-2</c:v>
                </c:pt>
                <c:pt idx="7219">
                  <c:v>0.83230899999999997</c:v>
                </c:pt>
                <c:pt idx="7220">
                  <c:v>0.54335274999999994</c:v>
                </c:pt>
                <c:pt idx="7221">
                  <c:v>0.25439650000000003</c:v>
                </c:pt>
                <c:pt idx="7222">
                  <c:v>0.21426387499999999</c:v>
                </c:pt>
                <c:pt idx="7223">
                  <c:v>0.17413124999999999</c:v>
                </c:pt>
                <c:pt idx="7224">
                  <c:v>0.13399862500000001</c:v>
                </c:pt>
                <c:pt idx="7225">
                  <c:v>9.3866000000000005E-2</c:v>
                </c:pt>
                <c:pt idx="7226">
                  <c:v>9.3866000000000005E-2</c:v>
                </c:pt>
                <c:pt idx="7227">
                  <c:v>13.947732999999999</c:v>
                </c:pt>
                <c:pt idx="7228">
                  <c:v>27.801600000000001</c:v>
                </c:pt>
                <c:pt idx="7229">
                  <c:v>3.5292300000000001</c:v>
                </c:pt>
                <c:pt idx="7230">
                  <c:v>1.8115479999999999</c:v>
                </c:pt>
                <c:pt idx="7231">
                  <c:v>9.3866000000000005E-2</c:v>
                </c:pt>
                <c:pt idx="7232">
                  <c:v>9.3866000000000005E-2</c:v>
                </c:pt>
                <c:pt idx="7233">
                  <c:v>9.3866000000000005E-2</c:v>
                </c:pt>
                <c:pt idx="7234">
                  <c:v>0.41492800000000002</c:v>
                </c:pt>
                <c:pt idx="7235">
                  <c:v>9.0836199999999998</c:v>
                </c:pt>
                <c:pt idx="7236">
                  <c:v>0.69585799999999998</c:v>
                </c:pt>
                <c:pt idx="7237">
                  <c:v>4.0509599999999999</c:v>
                </c:pt>
                <c:pt idx="7238">
                  <c:v>2.26304375</c:v>
                </c:pt>
                <c:pt idx="7239">
                  <c:v>0.47512749999999998</c:v>
                </c:pt>
                <c:pt idx="7240">
                  <c:v>0.35673575000000002</c:v>
                </c:pt>
                <c:pt idx="7241">
                  <c:v>0.238344</c:v>
                </c:pt>
                <c:pt idx="7242">
                  <c:v>7.5987</c:v>
                </c:pt>
                <c:pt idx="7243">
                  <c:v>3.7299000000000002</c:v>
                </c:pt>
                <c:pt idx="7244">
                  <c:v>2.5794256666666668</c:v>
                </c:pt>
                <c:pt idx="7245">
                  <c:v>1.428951333333333</c:v>
                </c:pt>
                <c:pt idx="7246">
                  <c:v>0.27847699999999997</c:v>
                </c:pt>
                <c:pt idx="7247">
                  <c:v>9.4367800000000006</c:v>
                </c:pt>
                <c:pt idx="7248">
                  <c:v>3.7138450000000001</c:v>
                </c:pt>
                <c:pt idx="7249">
                  <c:v>5.9612800000000004</c:v>
                </c:pt>
                <c:pt idx="7250">
                  <c:v>5.0582926666666674</c:v>
                </c:pt>
                <c:pt idx="7251">
                  <c:v>4.1553053333333336</c:v>
                </c:pt>
                <c:pt idx="7252">
                  <c:v>3.2523179999999998</c:v>
                </c:pt>
                <c:pt idx="7253">
                  <c:v>6.8181089999999998</c:v>
                </c:pt>
                <c:pt idx="7254">
                  <c:v>10.383900000000001</c:v>
                </c:pt>
                <c:pt idx="7255">
                  <c:v>8.4334600000000002</c:v>
                </c:pt>
                <c:pt idx="7256">
                  <c:v>8.9872999999999994</c:v>
                </c:pt>
                <c:pt idx="7257">
                  <c:v>8.2152903636363632</c:v>
                </c:pt>
                <c:pt idx="7258">
                  <c:v>7.443280727272727</c:v>
                </c:pt>
                <c:pt idx="7259">
                  <c:v>6.6712710909090909</c:v>
                </c:pt>
                <c:pt idx="7260">
                  <c:v>5.8992614545454547</c:v>
                </c:pt>
                <c:pt idx="7261">
                  <c:v>5.1272518181818194</c:v>
                </c:pt>
                <c:pt idx="7262">
                  <c:v>4.3552421818181806</c:v>
                </c:pt>
                <c:pt idx="7263">
                  <c:v>3.5832325454545448</c:v>
                </c:pt>
                <c:pt idx="7264">
                  <c:v>2.8112229090909091</c:v>
                </c:pt>
                <c:pt idx="7265">
                  <c:v>2.0392132727272729</c:v>
                </c:pt>
                <c:pt idx="7266">
                  <c:v>1.267203636363637</c:v>
                </c:pt>
                <c:pt idx="7267">
                  <c:v>0.49519400000000002</c:v>
                </c:pt>
                <c:pt idx="7268">
                  <c:v>6.7549039999999998</c:v>
                </c:pt>
                <c:pt idx="7269">
                  <c:v>13.014614</c:v>
                </c:pt>
                <c:pt idx="7270">
                  <c:v>15.246676000000001</c:v>
                </c:pt>
                <c:pt idx="7271">
                  <c:v>17.478738</c:v>
                </c:pt>
                <c:pt idx="7272">
                  <c:v>19.710799999999999</c:v>
                </c:pt>
                <c:pt idx="7273">
                  <c:v>22.383600000000001</c:v>
                </c:pt>
                <c:pt idx="7274">
                  <c:v>18.244575000000001</c:v>
                </c:pt>
                <c:pt idx="7275">
                  <c:v>14.105549999999999</c:v>
                </c:pt>
                <c:pt idx="7276">
                  <c:v>9.9665250000000007</c:v>
                </c:pt>
                <c:pt idx="7277">
                  <c:v>0.55940599999999996</c:v>
                </c:pt>
                <c:pt idx="7278">
                  <c:v>6.1298399999999997</c:v>
                </c:pt>
                <c:pt idx="7279">
                  <c:v>6.6756500000000001</c:v>
                </c:pt>
                <c:pt idx="7280">
                  <c:v>3.87839</c:v>
                </c:pt>
                <c:pt idx="7281">
                  <c:v>1.0811299999999999</c:v>
                </c:pt>
                <c:pt idx="7282">
                  <c:v>1.57744</c:v>
                </c:pt>
                <c:pt idx="7283">
                  <c:v>2.07375</c:v>
                </c:pt>
                <c:pt idx="7284">
                  <c:v>2.5700599999999998</c:v>
                </c:pt>
                <c:pt idx="7285">
                  <c:v>3.06637</c:v>
                </c:pt>
                <c:pt idx="7286">
                  <c:v>3.5626799999999998</c:v>
                </c:pt>
                <c:pt idx="7287">
                  <c:v>4.0589899999999997</c:v>
                </c:pt>
                <c:pt idx="7288">
                  <c:v>7.7812999999999993E-2</c:v>
                </c:pt>
                <c:pt idx="7289">
                  <c:v>1.1787898333333331</c:v>
                </c:pt>
                <c:pt idx="7290">
                  <c:v>2.2797666666666672</c:v>
                </c:pt>
                <c:pt idx="7291">
                  <c:v>3.3807434999999999</c:v>
                </c:pt>
                <c:pt idx="7292">
                  <c:v>2.2744153333333328</c:v>
                </c:pt>
                <c:pt idx="7293">
                  <c:v>1.168087166666667</c:v>
                </c:pt>
                <c:pt idx="7294">
                  <c:v>6.1759000000000001E-2</c:v>
                </c:pt>
                <c:pt idx="7295">
                  <c:v>0.39887499999999998</c:v>
                </c:pt>
                <c:pt idx="7296">
                  <c:v>1.974756666666666</c:v>
                </c:pt>
                <c:pt idx="7297">
                  <c:v>3.5506383333333331</c:v>
                </c:pt>
                <c:pt idx="7298">
                  <c:v>5.1265200000000002</c:v>
                </c:pt>
                <c:pt idx="7299">
                  <c:v>3.6897700000000002</c:v>
                </c:pt>
                <c:pt idx="7300">
                  <c:v>2.6142099999999999</c:v>
                </c:pt>
                <c:pt idx="7301">
                  <c:v>4.091096666666667</c:v>
                </c:pt>
                <c:pt idx="7302">
                  <c:v>5.5679833333333342</c:v>
                </c:pt>
                <c:pt idx="7303">
                  <c:v>7.0448700000000004</c:v>
                </c:pt>
                <c:pt idx="7304">
                  <c:v>2.51789</c:v>
                </c:pt>
                <c:pt idx="7305">
                  <c:v>4.3318899999999996</c:v>
                </c:pt>
                <c:pt idx="7306">
                  <c:v>6.1458899999999996</c:v>
                </c:pt>
                <c:pt idx="7307">
                  <c:v>0.21426400000000001</c:v>
                </c:pt>
                <c:pt idx="7308">
                  <c:v>0.1741313333333333</c:v>
                </c:pt>
                <c:pt idx="7309">
                  <c:v>0.13399866666666671</c:v>
                </c:pt>
                <c:pt idx="7310">
                  <c:v>9.3866000000000005E-2</c:v>
                </c:pt>
                <c:pt idx="7311">
                  <c:v>9.7878999999999994E-2</c:v>
                </c:pt>
                <c:pt idx="7312">
                  <c:v>0.101892</c:v>
                </c:pt>
                <c:pt idx="7313">
                  <c:v>0.13399849999999999</c:v>
                </c:pt>
                <c:pt idx="7314">
                  <c:v>0.166105</c:v>
                </c:pt>
                <c:pt idx="7315">
                  <c:v>32.633499999999998</c:v>
                </c:pt>
                <c:pt idx="7316">
                  <c:v>8.5859699999999997</c:v>
                </c:pt>
                <c:pt idx="7317">
                  <c:v>14.838699999999999</c:v>
                </c:pt>
                <c:pt idx="7318">
                  <c:v>12.647399999999999</c:v>
                </c:pt>
                <c:pt idx="7319">
                  <c:v>18.418500000000002</c:v>
                </c:pt>
                <c:pt idx="7320">
                  <c:v>8.4093800000000005</c:v>
                </c:pt>
                <c:pt idx="7321">
                  <c:v>9.9183800000000009</c:v>
                </c:pt>
                <c:pt idx="7322">
                  <c:v>6.2863600000000002</c:v>
                </c:pt>
                <c:pt idx="7323">
                  <c:v>2.6543399999999999</c:v>
                </c:pt>
                <c:pt idx="7324">
                  <c:v>6.7077499999999999</c:v>
                </c:pt>
                <c:pt idx="7325">
                  <c:v>7.6709399999999999</c:v>
                </c:pt>
                <c:pt idx="7326">
                  <c:v>5.8408800000000003</c:v>
                </c:pt>
                <c:pt idx="7327">
                  <c:v>5.9211499999999999</c:v>
                </c:pt>
                <c:pt idx="7328">
                  <c:v>6.94855</c:v>
                </c:pt>
                <c:pt idx="7329">
                  <c:v>6.5070899999999998</c:v>
                </c:pt>
                <c:pt idx="7330">
                  <c:v>7.0689500000000001</c:v>
                </c:pt>
                <c:pt idx="7331">
                  <c:v>4.2997800000000002</c:v>
                </c:pt>
                <c:pt idx="7332">
                  <c:v>1.2577199999999999</c:v>
                </c:pt>
                <c:pt idx="7333">
                  <c:v>1.1292899999999999</c:v>
                </c:pt>
                <c:pt idx="7334">
                  <c:v>0.92381039999999992</c:v>
                </c:pt>
                <c:pt idx="7335">
                  <c:v>0.71833079999999994</c:v>
                </c:pt>
                <c:pt idx="7336">
                  <c:v>0.51285120000000006</c:v>
                </c:pt>
                <c:pt idx="7337">
                  <c:v>0.30737160000000008</c:v>
                </c:pt>
                <c:pt idx="7338">
                  <c:v>0.101892</c:v>
                </c:pt>
                <c:pt idx="7339">
                  <c:v>6.655596000000001</c:v>
                </c:pt>
                <c:pt idx="7340">
                  <c:v>13.209300000000001</c:v>
                </c:pt>
                <c:pt idx="7341">
                  <c:v>19.1008</c:v>
                </c:pt>
                <c:pt idx="7342">
                  <c:v>8.1204300000000007</c:v>
                </c:pt>
                <c:pt idx="7343">
                  <c:v>4.2195200000000002</c:v>
                </c:pt>
                <c:pt idx="7344">
                  <c:v>18.691400000000002</c:v>
                </c:pt>
                <c:pt idx="7345">
                  <c:v>5.9933899999999998</c:v>
                </c:pt>
                <c:pt idx="7346">
                  <c:v>7.3578999999999999</c:v>
                </c:pt>
                <c:pt idx="7347">
                  <c:v>1.2336400000000001</c:v>
                </c:pt>
                <c:pt idx="7348">
                  <c:v>8.95519</c:v>
                </c:pt>
                <c:pt idx="7349">
                  <c:v>8.6822900000000001</c:v>
                </c:pt>
                <c:pt idx="7350">
                  <c:v>1.71523</c:v>
                </c:pt>
                <c:pt idx="7351">
                  <c:v>4.3639999999999999</c:v>
                </c:pt>
                <c:pt idx="7352">
                  <c:v>2.8710599999999999</c:v>
                </c:pt>
                <c:pt idx="7353">
                  <c:v>1.42628</c:v>
                </c:pt>
                <c:pt idx="7354">
                  <c:v>9.3866000000000005E-2</c:v>
                </c:pt>
                <c:pt idx="7355">
                  <c:v>9.3866000000000005E-2</c:v>
                </c:pt>
                <c:pt idx="7356">
                  <c:v>9.3866000000000005E-2</c:v>
                </c:pt>
                <c:pt idx="7357">
                  <c:v>9.7878999999999994E-2</c:v>
                </c:pt>
                <c:pt idx="7358">
                  <c:v>0.101892</c:v>
                </c:pt>
                <c:pt idx="7359">
                  <c:v>0.93977877777777774</c:v>
                </c:pt>
                <c:pt idx="7360">
                  <c:v>1.7776655555555561</c:v>
                </c:pt>
                <c:pt idx="7361">
                  <c:v>2.615552333333333</c:v>
                </c:pt>
                <c:pt idx="7362">
                  <c:v>3.4534391111111109</c:v>
                </c:pt>
                <c:pt idx="7363">
                  <c:v>4.2913258888888892</c:v>
                </c:pt>
                <c:pt idx="7364">
                  <c:v>5.1292126666666666</c:v>
                </c:pt>
                <c:pt idx="7365">
                  <c:v>3.2255713333333329</c:v>
                </c:pt>
                <c:pt idx="7366">
                  <c:v>1.32193</c:v>
                </c:pt>
                <c:pt idx="7367">
                  <c:v>1.748006333333334</c:v>
                </c:pt>
                <c:pt idx="7368">
                  <c:v>2.1740826666666671</c:v>
                </c:pt>
                <c:pt idx="7369">
                  <c:v>2.600159000000001</c:v>
                </c:pt>
                <c:pt idx="7370">
                  <c:v>3.0262353333333341</c:v>
                </c:pt>
                <c:pt idx="7371">
                  <c:v>3.4523116666666671</c:v>
                </c:pt>
                <c:pt idx="7372">
                  <c:v>3.8783880000000011</c:v>
                </c:pt>
                <c:pt idx="7373">
                  <c:v>0.101892</c:v>
                </c:pt>
                <c:pt idx="7374">
                  <c:v>8.7264459999999993</c:v>
                </c:pt>
                <c:pt idx="7375">
                  <c:v>17.350999999999999</c:v>
                </c:pt>
                <c:pt idx="7376">
                  <c:v>2.6944699999999999</c:v>
                </c:pt>
                <c:pt idx="7377">
                  <c:v>5.4877200000000004</c:v>
                </c:pt>
                <c:pt idx="7378">
                  <c:v>7.6869899999999998</c:v>
                </c:pt>
                <c:pt idx="7379">
                  <c:v>15.286144999999999</c:v>
                </c:pt>
                <c:pt idx="7380">
                  <c:v>22.885300000000001</c:v>
                </c:pt>
                <c:pt idx="7381">
                  <c:v>26.9267</c:v>
                </c:pt>
                <c:pt idx="7382">
                  <c:v>18.065367500000001</c:v>
                </c:pt>
                <c:pt idx="7383">
                  <c:v>9.2040350000000011</c:v>
                </c:pt>
                <c:pt idx="7384">
                  <c:v>9.6534999999999993</c:v>
                </c:pt>
                <c:pt idx="7385">
                  <c:v>6.6595899999999997</c:v>
                </c:pt>
                <c:pt idx="7386">
                  <c:v>8.5838999999999999E-2</c:v>
                </c:pt>
                <c:pt idx="7387">
                  <c:v>1.9841158333333331</c:v>
                </c:pt>
                <c:pt idx="7388">
                  <c:v>3.882392666666667</c:v>
                </c:pt>
                <c:pt idx="7389">
                  <c:v>5.7806695000000001</c:v>
                </c:pt>
                <c:pt idx="7390">
                  <c:v>7.6789463333333332</c:v>
                </c:pt>
                <c:pt idx="7391">
                  <c:v>9.5772231666666663</c:v>
                </c:pt>
                <c:pt idx="7392">
                  <c:v>11.4755</c:v>
                </c:pt>
                <c:pt idx="7393">
                  <c:v>19.6145</c:v>
                </c:pt>
                <c:pt idx="7394">
                  <c:v>16.362398666666671</c:v>
                </c:pt>
                <c:pt idx="7395">
                  <c:v>13.11029733333333</c:v>
                </c:pt>
                <c:pt idx="7396">
                  <c:v>9.8581959999999995</c:v>
                </c:pt>
                <c:pt idx="7397">
                  <c:v>6.6060946666666656</c:v>
                </c:pt>
                <c:pt idx="7398">
                  <c:v>3.353993333333332</c:v>
                </c:pt>
                <c:pt idx="7399">
                  <c:v>0.101892</c:v>
                </c:pt>
                <c:pt idx="7400">
                  <c:v>6.442861333333334</c:v>
                </c:pt>
                <c:pt idx="7401">
                  <c:v>12.78383066666667</c:v>
                </c:pt>
                <c:pt idx="7402">
                  <c:v>19.1248</c:v>
                </c:pt>
                <c:pt idx="7403">
                  <c:v>22.247199999999999</c:v>
                </c:pt>
                <c:pt idx="7404">
                  <c:v>9.3866000000000005E-2</c:v>
                </c:pt>
                <c:pt idx="7405">
                  <c:v>14.326983</c:v>
                </c:pt>
                <c:pt idx="7406">
                  <c:v>28.560099999999998</c:v>
                </c:pt>
                <c:pt idx="7407">
                  <c:v>26.5976</c:v>
                </c:pt>
                <c:pt idx="7408">
                  <c:v>14.6661015</c:v>
                </c:pt>
                <c:pt idx="7409">
                  <c:v>2.7346029999999999</c:v>
                </c:pt>
                <c:pt idx="7410">
                  <c:v>2.4705292999999999</c:v>
                </c:pt>
                <c:pt idx="7411">
                  <c:v>2.2064556</c:v>
                </c:pt>
                <c:pt idx="7412">
                  <c:v>1.9423819</c:v>
                </c:pt>
                <c:pt idx="7413">
                  <c:v>1.6783082</c:v>
                </c:pt>
                <c:pt idx="7414">
                  <c:v>1.4142345000000001</c:v>
                </c:pt>
                <c:pt idx="7415">
                  <c:v>1.1501608000000001</c:v>
                </c:pt>
                <c:pt idx="7416">
                  <c:v>0.88608710000000013</c:v>
                </c:pt>
                <c:pt idx="7417">
                  <c:v>0.62201340000000016</c:v>
                </c:pt>
                <c:pt idx="7418">
                  <c:v>0.35793970000000019</c:v>
                </c:pt>
                <c:pt idx="7419">
                  <c:v>9.3866000000000005E-2</c:v>
                </c:pt>
                <c:pt idx="7420">
                  <c:v>11.323033000000001</c:v>
                </c:pt>
                <c:pt idx="7421">
                  <c:v>22.552199999999999</c:v>
                </c:pt>
                <c:pt idx="7422">
                  <c:v>25.281199999999998</c:v>
                </c:pt>
                <c:pt idx="7423">
                  <c:v>19.746889374999999</c:v>
                </c:pt>
                <c:pt idx="7424">
                  <c:v>14.21257875</c:v>
                </c:pt>
                <c:pt idx="7425">
                  <c:v>8.6782681249999989</c:v>
                </c:pt>
                <c:pt idx="7426">
                  <c:v>3.1439575</c:v>
                </c:pt>
                <c:pt idx="7427">
                  <c:v>0.35874200000000001</c:v>
                </c:pt>
                <c:pt idx="7428">
                  <c:v>0.2343305</c:v>
                </c:pt>
                <c:pt idx="7429">
                  <c:v>0.109919</c:v>
                </c:pt>
                <c:pt idx="7430">
                  <c:v>9.3866000000000005E-2</c:v>
                </c:pt>
                <c:pt idx="7431">
                  <c:v>7.7812999999999993E-2</c:v>
                </c:pt>
                <c:pt idx="7432">
                  <c:v>4.5705999999999997E-2</c:v>
                </c:pt>
                <c:pt idx="7433">
                  <c:v>0.38148333333333329</c:v>
                </c:pt>
                <c:pt idx="7434">
                  <c:v>0.71726066666666666</c:v>
                </c:pt>
                <c:pt idx="7435">
                  <c:v>1.0530379999999999</c:v>
                </c:pt>
                <c:pt idx="7436">
                  <c:v>1.3888153333333331</c:v>
                </c:pt>
                <c:pt idx="7437">
                  <c:v>1.7245926666666671</c:v>
                </c:pt>
                <c:pt idx="7438">
                  <c:v>2.0603699999999998</c:v>
                </c:pt>
                <c:pt idx="7439">
                  <c:v>1.07311</c:v>
                </c:pt>
                <c:pt idx="7440">
                  <c:v>0.98919563636363639</c:v>
                </c:pt>
                <c:pt idx="7441">
                  <c:v>0.90528127272727277</c:v>
                </c:pt>
                <c:pt idx="7442">
                  <c:v>0.82136690909090904</c:v>
                </c:pt>
                <c:pt idx="7443">
                  <c:v>0.73745254545454553</c:v>
                </c:pt>
                <c:pt idx="7444">
                  <c:v>0.6535381818181818</c:v>
                </c:pt>
                <c:pt idx="7445">
                  <c:v>0.56962381818181818</c:v>
                </c:pt>
                <c:pt idx="7446">
                  <c:v>0.48570945454545461</c:v>
                </c:pt>
                <c:pt idx="7447">
                  <c:v>0.40179509090909088</c:v>
                </c:pt>
                <c:pt idx="7448">
                  <c:v>0.31788072727272731</c:v>
                </c:pt>
                <c:pt idx="7449">
                  <c:v>0.23396636363636369</c:v>
                </c:pt>
                <c:pt idx="7450">
                  <c:v>0.15005199999999999</c:v>
                </c:pt>
                <c:pt idx="7451">
                  <c:v>0.18215799999999999</c:v>
                </c:pt>
                <c:pt idx="7452">
                  <c:v>0.17069142857142849</c:v>
                </c:pt>
                <c:pt idx="7453">
                  <c:v>0.15922485714285711</c:v>
                </c:pt>
                <c:pt idx="7454">
                  <c:v>0.1477582857142857</c:v>
                </c:pt>
                <c:pt idx="7455">
                  <c:v>0.13629171428571429</c:v>
                </c:pt>
                <c:pt idx="7456">
                  <c:v>0.1248251428571429</c:v>
                </c:pt>
                <c:pt idx="7457">
                  <c:v>0.11335857142857141</c:v>
                </c:pt>
                <c:pt idx="7458">
                  <c:v>0.101892</c:v>
                </c:pt>
                <c:pt idx="7459">
                  <c:v>9.3866000000000005E-2</c:v>
                </c:pt>
                <c:pt idx="7460">
                  <c:v>9.3866000000000005E-2</c:v>
                </c:pt>
                <c:pt idx="7461">
                  <c:v>9.3866000000000005E-2</c:v>
                </c:pt>
                <c:pt idx="7462">
                  <c:v>7.462244000000001</c:v>
                </c:pt>
                <c:pt idx="7463">
                  <c:v>14.830622</c:v>
                </c:pt>
                <c:pt idx="7464">
                  <c:v>22.199000000000002</c:v>
                </c:pt>
                <c:pt idx="7465">
                  <c:v>21.073562500000001</c:v>
                </c:pt>
                <c:pt idx="7466">
                  <c:v>19.948125000000001</c:v>
                </c:pt>
                <c:pt idx="7467">
                  <c:v>18.822687500000001</c:v>
                </c:pt>
                <c:pt idx="7468">
                  <c:v>17.69725</c:v>
                </c:pt>
                <c:pt idx="7469">
                  <c:v>16.5718125</c:v>
                </c:pt>
                <c:pt idx="7470">
                  <c:v>15.446375</c:v>
                </c:pt>
                <c:pt idx="7471">
                  <c:v>14.320937499999999</c:v>
                </c:pt>
                <c:pt idx="7472">
                  <c:v>13.195499999999999</c:v>
                </c:pt>
                <c:pt idx="7473">
                  <c:v>12.070062500000001</c:v>
                </c:pt>
                <c:pt idx="7474">
                  <c:v>10.944625</c:v>
                </c:pt>
                <c:pt idx="7475">
                  <c:v>9.8191875</c:v>
                </c:pt>
                <c:pt idx="7476">
                  <c:v>8.6937500000000014</c:v>
                </c:pt>
                <c:pt idx="7477">
                  <c:v>7.5683125000000011</c:v>
                </c:pt>
                <c:pt idx="7478">
                  <c:v>6.4428750000000008</c:v>
                </c:pt>
                <c:pt idx="7479">
                  <c:v>5.3174374999999996</c:v>
                </c:pt>
                <c:pt idx="7480">
                  <c:v>4.1920000000000002</c:v>
                </c:pt>
                <c:pt idx="7481">
                  <c:v>4.4800380000000004</c:v>
                </c:pt>
                <c:pt idx="7482">
                  <c:v>4.7680759999999998</c:v>
                </c:pt>
                <c:pt idx="7483">
                  <c:v>5.056114</c:v>
                </c:pt>
                <c:pt idx="7484">
                  <c:v>5.3441519999999993</c:v>
                </c:pt>
                <c:pt idx="7485">
                  <c:v>5.6321899999999996</c:v>
                </c:pt>
                <c:pt idx="7486">
                  <c:v>4.9793633333333327</c:v>
                </c:pt>
                <c:pt idx="7487">
                  <c:v>4.3265366666666667</c:v>
                </c:pt>
                <c:pt idx="7488">
                  <c:v>3.6737099999999998</c:v>
                </c:pt>
                <c:pt idx="7489">
                  <c:v>7.3659362222222224</c:v>
                </c:pt>
                <c:pt idx="7490">
                  <c:v>11.05816244444445</c:v>
                </c:pt>
                <c:pt idx="7491">
                  <c:v>14.750388666666669</c:v>
                </c:pt>
                <c:pt idx="7492">
                  <c:v>13.2847364</c:v>
                </c:pt>
                <c:pt idx="7493">
                  <c:v>11.81908413333333</c:v>
                </c:pt>
                <c:pt idx="7494">
                  <c:v>10.35343186666667</c:v>
                </c:pt>
                <c:pt idx="7495">
                  <c:v>8.8877796</c:v>
                </c:pt>
                <c:pt idx="7496">
                  <c:v>7.422127333333334</c:v>
                </c:pt>
                <c:pt idx="7497">
                  <c:v>5.9564750666666662</c:v>
                </c:pt>
                <c:pt idx="7498">
                  <c:v>4.4908228000000001</c:v>
                </c:pt>
                <c:pt idx="7499">
                  <c:v>3.0251705333333341</c:v>
                </c:pt>
                <c:pt idx="7500">
                  <c:v>1.559518266666668</c:v>
                </c:pt>
                <c:pt idx="7501">
                  <c:v>9.3866000000000005E-2</c:v>
                </c:pt>
                <c:pt idx="7502">
                  <c:v>9.654133333333334E-2</c:v>
                </c:pt>
                <c:pt idx="7503">
                  <c:v>9.9216666666666661E-2</c:v>
                </c:pt>
                <c:pt idx="7504">
                  <c:v>0.101892</c:v>
                </c:pt>
                <c:pt idx="7505">
                  <c:v>9.9885500000000002E-2</c:v>
                </c:pt>
                <c:pt idx="7506">
                  <c:v>9.7878999999999994E-2</c:v>
                </c:pt>
                <c:pt idx="7507">
                  <c:v>9.5872499999999999E-2</c:v>
                </c:pt>
                <c:pt idx="7508">
                  <c:v>9.3866000000000005E-2</c:v>
                </c:pt>
                <c:pt idx="7509">
                  <c:v>0.20623783333333329</c:v>
                </c:pt>
                <c:pt idx="7510">
                  <c:v>0.31860966666666668</c:v>
                </c:pt>
                <c:pt idx="7511">
                  <c:v>0.43098150000000002</c:v>
                </c:pt>
                <c:pt idx="7512">
                  <c:v>0.54335333333333335</c:v>
                </c:pt>
                <c:pt idx="7513">
                  <c:v>0.65572516666666669</c:v>
                </c:pt>
                <c:pt idx="7514">
                  <c:v>0.76809700000000003</c:v>
                </c:pt>
                <c:pt idx="7515">
                  <c:v>0.60154574999999999</c:v>
                </c:pt>
                <c:pt idx="7516">
                  <c:v>0.43499450000000001</c:v>
                </c:pt>
                <c:pt idx="7517">
                  <c:v>0.26844325000000002</c:v>
                </c:pt>
                <c:pt idx="7518">
                  <c:v>0.101892</c:v>
                </c:pt>
                <c:pt idx="7519">
                  <c:v>0.101892</c:v>
                </c:pt>
                <c:pt idx="7520">
                  <c:v>9.7878999999999994E-2</c:v>
                </c:pt>
                <c:pt idx="7521">
                  <c:v>9.3866000000000005E-2</c:v>
                </c:pt>
                <c:pt idx="7522">
                  <c:v>9.3866000000000005E-2</c:v>
                </c:pt>
                <c:pt idx="7523">
                  <c:v>9.3866000000000005E-2</c:v>
                </c:pt>
                <c:pt idx="7524">
                  <c:v>9.3866000000000005E-2</c:v>
                </c:pt>
                <c:pt idx="7525">
                  <c:v>9.3866000000000005E-2</c:v>
                </c:pt>
                <c:pt idx="7526">
                  <c:v>9.3866000000000005E-2</c:v>
                </c:pt>
                <c:pt idx="7527">
                  <c:v>9.5872499999999999E-2</c:v>
                </c:pt>
                <c:pt idx="7528">
                  <c:v>9.7878999999999994E-2</c:v>
                </c:pt>
                <c:pt idx="7529">
                  <c:v>9.9885500000000002E-2</c:v>
                </c:pt>
                <c:pt idx="7530">
                  <c:v>0.101892</c:v>
                </c:pt>
                <c:pt idx="7531">
                  <c:v>1.9419815</c:v>
                </c:pt>
                <c:pt idx="7532">
                  <c:v>3.7820709999999989</c:v>
                </c:pt>
                <c:pt idx="7533">
                  <c:v>5.6221604999999997</c:v>
                </c:pt>
                <c:pt idx="7534">
                  <c:v>7.4622499999999992</c:v>
                </c:pt>
                <c:pt idx="7535">
                  <c:v>5.9372049999999996</c:v>
                </c:pt>
                <c:pt idx="7536">
                  <c:v>4.4121600000000001</c:v>
                </c:pt>
                <c:pt idx="7537">
                  <c:v>6.3528088888888892</c:v>
                </c:pt>
                <c:pt idx="7538">
                  <c:v>8.2934577777777783</c:v>
                </c:pt>
                <c:pt idx="7539">
                  <c:v>10.234106666666669</c:v>
                </c:pt>
                <c:pt idx="7540">
                  <c:v>12.17475555555556</c:v>
                </c:pt>
                <c:pt idx="7541">
                  <c:v>14.11540444444444</c:v>
                </c:pt>
                <c:pt idx="7542">
                  <c:v>16.056053333333331</c:v>
                </c:pt>
                <c:pt idx="7543">
                  <c:v>17.996702222222218</c:v>
                </c:pt>
                <c:pt idx="7544">
                  <c:v>19.937351111111109</c:v>
                </c:pt>
                <c:pt idx="7545">
                  <c:v>21.878</c:v>
                </c:pt>
                <c:pt idx="7546">
                  <c:v>17.5211732</c:v>
                </c:pt>
                <c:pt idx="7547">
                  <c:v>13.164346399999999</c:v>
                </c:pt>
                <c:pt idx="7548">
                  <c:v>8.8075195999999991</c:v>
                </c:pt>
                <c:pt idx="7549">
                  <c:v>4.4506927999999988</c:v>
                </c:pt>
                <c:pt idx="7550">
                  <c:v>9.3866000000000005E-2</c:v>
                </c:pt>
                <c:pt idx="7551">
                  <c:v>0.76943499999999998</c:v>
                </c:pt>
                <c:pt idx="7552">
                  <c:v>1.445004</c:v>
                </c:pt>
                <c:pt idx="7553">
                  <c:v>2.1205729999999998</c:v>
                </c:pt>
                <c:pt idx="7554">
                  <c:v>2.7961420000000001</c:v>
                </c:pt>
                <c:pt idx="7555">
                  <c:v>3.471711</c:v>
                </c:pt>
                <c:pt idx="7556">
                  <c:v>4.1472800000000003</c:v>
                </c:pt>
                <c:pt idx="7557">
                  <c:v>0.48716700000000002</c:v>
                </c:pt>
                <c:pt idx="7558">
                  <c:v>0.39352399999999998</c:v>
                </c:pt>
                <c:pt idx="7559">
                  <c:v>0.29988100000000012</c:v>
                </c:pt>
                <c:pt idx="7560">
                  <c:v>0.206238</c:v>
                </c:pt>
                <c:pt idx="7561">
                  <c:v>0.70388399999999995</c:v>
                </c:pt>
                <c:pt idx="7562">
                  <c:v>2.132612</c:v>
                </c:pt>
                <c:pt idx="7563">
                  <c:v>3.56134</c:v>
                </c:pt>
                <c:pt idx="7564">
                  <c:v>1.9560299999999999</c:v>
                </c:pt>
                <c:pt idx="7565">
                  <c:v>11.680215</c:v>
                </c:pt>
                <c:pt idx="7566">
                  <c:v>21.404399999999999</c:v>
                </c:pt>
                <c:pt idx="7567">
                  <c:v>14.311590666666669</c:v>
                </c:pt>
                <c:pt idx="7568">
                  <c:v>7.2187813333333342</c:v>
                </c:pt>
                <c:pt idx="7569">
                  <c:v>0.125972</c:v>
                </c:pt>
                <c:pt idx="7570">
                  <c:v>1.165411</c:v>
                </c:pt>
                <c:pt idx="7571">
                  <c:v>2.20485</c:v>
                </c:pt>
                <c:pt idx="7572">
                  <c:v>0.24637000000000001</c:v>
                </c:pt>
                <c:pt idx="7573">
                  <c:v>2.137963333333333</c:v>
                </c:pt>
                <c:pt idx="7574">
                  <c:v>4.0295566666666671</c:v>
                </c:pt>
                <c:pt idx="7575">
                  <c:v>5.9211499999999999</c:v>
                </c:pt>
                <c:pt idx="7576">
                  <c:v>3.984964888888888</c:v>
                </c:pt>
                <c:pt idx="7577">
                  <c:v>2.048779777777777</c:v>
                </c:pt>
                <c:pt idx="7578">
                  <c:v>0.1125946666666667</c:v>
                </c:pt>
                <c:pt idx="7579">
                  <c:v>3.9867499999999998</c:v>
                </c:pt>
                <c:pt idx="7580">
                  <c:v>2.6623700000000001</c:v>
                </c:pt>
                <c:pt idx="7581">
                  <c:v>0.800203</c:v>
                </c:pt>
                <c:pt idx="7582">
                  <c:v>0.64970499999999998</c:v>
                </c:pt>
                <c:pt idx="7583">
                  <c:v>0.49920700000000001</c:v>
                </c:pt>
                <c:pt idx="7584">
                  <c:v>0.34870899999999999</c:v>
                </c:pt>
                <c:pt idx="7585">
                  <c:v>0.198211</c:v>
                </c:pt>
                <c:pt idx="7586">
                  <c:v>1.25261</c:v>
                </c:pt>
                <c:pt idx="7587">
                  <c:v>2.3070089999999999</c:v>
                </c:pt>
                <c:pt idx="7588">
                  <c:v>3.361408</c:v>
                </c:pt>
                <c:pt idx="7589">
                  <c:v>4.4158069999999991</c:v>
                </c:pt>
                <c:pt idx="7590">
                  <c:v>5.4702059999999992</c:v>
                </c:pt>
                <c:pt idx="7591">
                  <c:v>6.5246049999999984</c:v>
                </c:pt>
                <c:pt idx="7592">
                  <c:v>7.5790039999999994</c:v>
                </c:pt>
                <c:pt idx="7593">
                  <c:v>8.6334029999999995</c:v>
                </c:pt>
                <c:pt idx="7594">
                  <c:v>9.6878019999999996</c:v>
                </c:pt>
                <c:pt idx="7595">
                  <c:v>10.742201</c:v>
                </c:pt>
                <c:pt idx="7596">
                  <c:v>11.7966</c:v>
                </c:pt>
                <c:pt idx="7597">
                  <c:v>14.6059</c:v>
                </c:pt>
                <c:pt idx="7598">
                  <c:v>16.2714125</c:v>
                </c:pt>
                <c:pt idx="7599">
                  <c:v>17.936924999999999</c:v>
                </c:pt>
                <c:pt idx="7600">
                  <c:v>19.602437500000001</c:v>
                </c:pt>
                <c:pt idx="7601">
                  <c:v>21.267949999999999</c:v>
                </c:pt>
                <c:pt idx="7602">
                  <c:v>22.933462500000001</c:v>
                </c:pt>
                <c:pt idx="7603">
                  <c:v>24.598974999999999</c:v>
                </c:pt>
                <c:pt idx="7604">
                  <c:v>26.264487500000001</c:v>
                </c:pt>
                <c:pt idx="7605">
                  <c:v>27.93</c:v>
                </c:pt>
                <c:pt idx="7606">
                  <c:v>25.144766666666669</c:v>
                </c:pt>
                <c:pt idx="7607">
                  <c:v>22.359533333333339</c:v>
                </c:pt>
                <c:pt idx="7608">
                  <c:v>19.574300000000001</c:v>
                </c:pt>
                <c:pt idx="7609">
                  <c:v>29.487100000000002</c:v>
                </c:pt>
                <c:pt idx="7610">
                  <c:v>28.162800000000001</c:v>
                </c:pt>
                <c:pt idx="7611">
                  <c:v>24.229775</c:v>
                </c:pt>
                <c:pt idx="7612">
                  <c:v>20.296749999999999</c:v>
                </c:pt>
                <c:pt idx="7613">
                  <c:v>16.363724999999999</c:v>
                </c:pt>
                <c:pt idx="7614">
                  <c:v>12.4307</c:v>
                </c:pt>
                <c:pt idx="7615">
                  <c:v>8.5137300000000007</c:v>
                </c:pt>
                <c:pt idx="7616">
                  <c:v>6.6274899999999999</c:v>
                </c:pt>
                <c:pt idx="7617">
                  <c:v>7.5264600000000002</c:v>
                </c:pt>
                <c:pt idx="7618">
                  <c:v>6.3438800000000004</c:v>
                </c:pt>
                <c:pt idx="7619">
                  <c:v>5.1613000000000007</c:v>
                </c:pt>
                <c:pt idx="7620">
                  <c:v>3.97872</c:v>
                </c:pt>
                <c:pt idx="7621">
                  <c:v>9.7016600000000004</c:v>
                </c:pt>
                <c:pt idx="7622">
                  <c:v>8.2970100000000002</c:v>
                </c:pt>
                <c:pt idx="7623">
                  <c:v>9.3805999999999994</c:v>
                </c:pt>
                <c:pt idx="7624">
                  <c:v>22.6967</c:v>
                </c:pt>
                <c:pt idx="7625">
                  <c:v>19.797498000000001</c:v>
                </c:pt>
                <c:pt idx="7626">
                  <c:v>16.898295999999998</c:v>
                </c:pt>
                <c:pt idx="7627">
                  <c:v>13.999093999999999</c:v>
                </c:pt>
                <c:pt idx="7628">
                  <c:v>11.099892000000001</c:v>
                </c:pt>
                <c:pt idx="7629">
                  <c:v>8.2006899999999998</c:v>
                </c:pt>
                <c:pt idx="7630">
                  <c:v>6.8281499999999999</c:v>
                </c:pt>
                <c:pt idx="7631">
                  <c:v>5.4556100000000001</c:v>
                </c:pt>
                <c:pt idx="7632">
                  <c:v>4.0830700000000002</c:v>
                </c:pt>
                <c:pt idx="7633">
                  <c:v>2.7105299999999999</c:v>
                </c:pt>
                <c:pt idx="7634">
                  <c:v>0.13399800000000001</c:v>
                </c:pt>
                <c:pt idx="7635">
                  <c:v>0.89652200000000004</c:v>
                </c:pt>
                <c:pt idx="7636">
                  <c:v>0.8998660833333334</c:v>
                </c:pt>
                <c:pt idx="7637">
                  <c:v>0.90321016666666665</c:v>
                </c:pt>
                <c:pt idx="7638">
                  <c:v>0.90655425000000001</c:v>
                </c:pt>
                <c:pt idx="7639">
                  <c:v>0.90989833333333336</c:v>
                </c:pt>
                <c:pt idx="7640">
                  <c:v>0.91324241666666661</c:v>
                </c:pt>
                <c:pt idx="7641">
                  <c:v>0.91658649999999997</c:v>
                </c:pt>
                <c:pt idx="7642">
                  <c:v>3.48108</c:v>
                </c:pt>
                <c:pt idx="7643">
                  <c:v>4.5705999999999997E-2</c:v>
                </c:pt>
                <c:pt idx="7644">
                  <c:v>0.97678799999999999</c:v>
                </c:pt>
                <c:pt idx="7645">
                  <c:v>0.85549755555555551</c:v>
                </c:pt>
                <c:pt idx="7646">
                  <c:v>0.73420711111111114</c:v>
                </c:pt>
                <c:pt idx="7647">
                  <c:v>0.61291666666666667</c:v>
                </c:pt>
                <c:pt idx="7648">
                  <c:v>3.5934499999999998</c:v>
                </c:pt>
                <c:pt idx="7649">
                  <c:v>5.7606200000000003</c:v>
                </c:pt>
                <c:pt idx="7650">
                  <c:v>7.7993699999999997</c:v>
                </c:pt>
                <c:pt idx="7651">
                  <c:v>27.825600000000001</c:v>
                </c:pt>
                <c:pt idx="7652">
                  <c:v>28.668399999999998</c:v>
                </c:pt>
                <c:pt idx="7653">
                  <c:v>26.790199999999999</c:v>
                </c:pt>
                <c:pt idx="7654">
                  <c:v>16.997800000000002</c:v>
                </c:pt>
                <c:pt idx="7655">
                  <c:v>20.00375</c:v>
                </c:pt>
                <c:pt idx="7656">
                  <c:v>23.009699999999999</c:v>
                </c:pt>
                <c:pt idx="7657">
                  <c:v>26.015650000000001</c:v>
                </c:pt>
                <c:pt idx="7658">
                  <c:v>29.021599999999999</c:v>
                </c:pt>
                <c:pt idx="7659">
                  <c:v>23.772200000000002</c:v>
                </c:pt>
                <c:pt idx="7660">
                  <c:v>10.3759</c:v>
                </c:pt>
                <c:pt idx="7661">
                  <c:v>9.7297599999999989</c:v>
                </c:pt>
                <c:pt idx="7662">
                  <c:v>9.0836199999999998</c:v>
                </c:pt>
                <c:pt idx="7663">
                  <c:v>0.31860899999999998</c:v>
                </c:pt>
                <c:pt idx="7664">
                  <c:v>20.529499999999999</c:v>
                </c:pt>
                <c:pt idx="7665">
                  <c:v>17.1021</c:v>
                </c:pt>
                <c:pt idx="7666">
                  <c:v>22.351500000000001</c:v>
                </c:pt>
                <c:pt idx="7667">
                  <c:v>5.3994200000000001</c:v>
                </c:pt>
                <c:pt idx="7668">
                  <c:v>10.480259999999999</c:v>
                </c:pt>
                <c:pt idx="7669">
                  <c:v>15.5611</c:v>
                </c:pt>
                <c:pt idx="7670">
                  <c:v>9.8541899999999991</c:v>
                </c:pt>
                <c:pt idx="7671">
                  <c:v>4.1472800000000003</c:v>
                </c:pt>
                <c:pt idx="7672">
                  <c:v>4.3445042857142857</c:v>
                </c:pt>
                <c:pt idx="7673">
                  <c:v>4.541728571428572</c:v>
                </c:pt>
                <c:pt idx="7674">
                  <c:v>4.7389528571428574</c:v>
                </c:pt>
                <c:pt idx="7675">
                  <c:v>4.9361771428571428</c:v>
                </c:pt>
                <c:pt idx="7676">
                  <c:v>5.1334014285714282</c:v>
                </c:pt>
                <c:pt idx="7677">
                  <c:v>5.3306257142857154</c:v>
                </c:pt>
                <c:pt idx="7678">
                  <c:v>5.5278499999999999</c:v>
                </c:pt>
                <c:pt idx="7679">
                  <c:v>0.99284099999999997</c:v>
                </c:pt>
                <c:pt idx="7680">
                  <c:v>6.3385300000000004</c:v>
                </c:pt>
                <c:pt idx="7681">
                  <c:v>7.8956850000000003</c:v>
                </c:pt>
                <c:pt idx="7682">
                  <c:v>9.4528400000000001</c:v>
                </c:pt>
                <c:pt idx="7683">
                  <c:v>6.9057433333333336</c:v>
                </c:pt>
                <c:pt idx="7684">
                  <c:v>4.358646666666667</c:v>
                </c:pt>
                <c:pt idx="7685">
                  <c:v>1.81155</c:v>
                </c:pt>
                <c:pt idx="7686">
                  <c:v>1.546675666666667</c:v>
                </c:pt>
                <c:pt idx="7687">
                  <c:v>0.97277533333333333</c:v>
                </c:pt>
                <c:pt idx="7688">
                  <c:v>0.39887499999999998</c:v>
                </c:pt>
                <c:pt idx="7689">
                  <c:v>2.4536781250000002</c:v>
                </c:pt>
                <c:pt idx="7690">
                  <c:v>4.50848125</c:v>
                </c:pt>
                <c:pt idx="7691">
                  <c:v>6.5632843750000003</c:v>
                </c:pt>
                <c:pt idx="7692">
                  <c:v>8.6180874999999997</c:v>
                </c:pt>
                <c:pt idx="7693">
                  <c:v>10.672890625000001</c:v>
                </c:pt>
                <c:pt idx="7694">
                  <c:v>12.72769375</c:v>
                </c:pt>
                <c:pt idx="7695">
                  <c:v>14.782496875</c:v>
                </c:pt>
                <c:pt idx="7696">
                  <c:v>16.837299999999999</c:v>
                </c:pt>
                <c:pt idx="7697">
                  <c:v>1.36206</c:v>
                </c:pt>
                <c:pt idx="7698">
                  <c:v>12.390599999999999</c:v>
                </c:pt>
                <c:pt idx="7699">
                  <c:v>9.3806266666666662</c:v>
                </c:pt>
                <c:pt idx="7700">
                  <c:v>6.3706533333333333</c:v>
                </c:pt>
                <c:pt idx="7701">
                  <c:v>3.3606799999999999</c:v>
                </c:pt>
                <c:pt idx="7702">
                  <c:v>3.8864200000000002</c:v>
                </c:pt>
                <c:pt idx="7703">
                  <c:v>4.4121600000000001</c:v>
                </c:pt>
                <c:pt idx="7704">
                  <c:v>5.4877200000000004</c:v>
                </c:pt>
                <c:pt idx="7705">
                  <c:v>2.8028325000000001</c:v>
                </c:pt>
                <c:pt idx="7706">
                  <c:v>0.11794499999999999</c:v>
                </c:pt>
                <c:pt idx="7707">
                  <c:v>0.10991866666666671</c:v>
                </c:pt>
                <c:pt idx="7708">
                  <c:v>0.10189233333333329</c:v>
                </c:pt>
                <c:pt idx="7709">
                  <c:v>9.3866000000000005E-2</c:v>
                </c:pt>
                <c:pt idx="7710">
                  <c:v>8.548510666666667</c:v>
                </c:pt>
                <c:pt idx="7711">
                  <c:v>17.003155333333329</c:v>
                </c:pt>
                <c:pt idx="7712">
                  <c:v>25.457799999999999</c:v>
                </c:pt>
                <c:pt idx="7713">
                  <c:v>22.358207499999999</c:v>
                </c:pt>
                <c:pt idx="7714">
                  <c:v>19.258614999999999</c:v>
                </c:pt>
                <c:pt idx="7715">
                  <c:v>16.159022499999999</c:v>
                </c:pt>
                <c:pt idx="7716">
                  <c:v>13.059430000000001</c:v>
                </c:pt>
                <c:pt idx="7717">
                  <c:v>13.48618375</c:v>
                </c:pt>
                <c:pt idx="7718">
                  <c:v>13.9129375</c:v>
                </c:pt>
                <c:pt idx="7719">
                  <c:v>14.33969125</c:v>
                </c:pt>
                <c:pt idx="7720">
                  <c:v>14.766444999999999</c:v>
                </c:pt>
                <c:pt idx="7721">
                  <c:v>12.67036228571429</c:v>
                </c:pt>
                <c:pt idx="7722">
                  <c:v>10.574279571428569</c:v>
                </c:pt>
                <c:pt idx="7723">
                  <c:v>8.4781968571428568</c:v>
                </c:pt>
                <c:pt idx="7724">
                  <c:v>6.3821141428571426</c:v>
                </c:pt>
                <c:pt idx="7725">
                  <c:v>4.2860314285714276</c:v>
                </c:pt>
                <c:pt idx="7726">
                  <c:v>2.189948714285713</c:v>
                </c:pt>
                <c:pt idx="7727">
                  <c:v>9.3866000000000005E-2</c:v>
                </c:pt>
                <c:pt idx="7728">
                  <c:v>9.3866000000000005E-2</c:v>
                </c:pt>
                <c:pt idx="7729">
                  <c:v>9.3866000000000005E-2</c:v>
                </c:pt>
                <c:pt idx="7730">
                  <c:v>9.3866000000000005E-2</c:v>
                </c:pt>
                <c:pt idx="7731">
                  <c:v>9.3866000000000005E-2</c:v>
                </c:pt>
                <c:pt idx="7732">
                  <c:v>9.3866000000000005E-2</c:v>
                </c:pt>
                <c:pt idx="7733">
                  <c:v>9.3866000000000005E-2</c:v>
                </c:pt>
                <c:pt idx="7734">
                  <c:v>9.3866000000000005E-2</c:v>
                </c:pt>
                <c:pt idx="7735">
                  <c:v>9.3866000000000005E-2</c:v>
                </c:pt>
                <c:pt idx="7736">
                  <c:v>9.3866000000000005E-2</c:v>
                </c:pt>
                <c:pt idx="7737">
                  <c:v>9.3866000000000005E-2</c:v>
                </c:pt>
                <c:pt idx="7738">
                  <c:v>9.3866000000000005E-2</c:v>
                </c:pt>
                <c:pt idx="7739">
                  <c:v>9.3866000000000005E-2</c:v>
                </c:pt>
                <c:pt idx="7740">
                  <c:v>9.3866000000000005E-2</c:v>
                </c:pt>
                <c:pt idx="7741">
                  <c:v>9.3866000000000005E-2</c:v>
                </c:pt>
                <c:pt idx="7742">
                  <c:v>9.3866000000000005E-2</c:v>
                </c:pt>
                <c:pt idx="7743">
                  <c:v>9.3866000000000005E-2</c:v>
                </c:pt>
                <c:pt idx="7744">
                  <c:v>9.3866000000000005E-2</c:v>
                </c:pt>
                <c:pt idx="7745">
                  <c:v>9.3866000000000005E-2</c:v>
                </c:pt>
                <c:pt idx="7746">
                  <c:v>9.3866000000000005E-2</c:v>
                </c:pt>
                <c:pt idx="7747">
                  <c:v>9.3866000000000005E-2</c:v>
                </c:pt>
                <c:pt idx="7748">
                  <c:v>9.3866000000000005E-2</c:v>
                </c:pt>
                <c:pt idx="7749">
                  <c:v>9.3866000000000005E-2</c:v>
                </c:pt>
                <c:pt idx="7750">
                  <c:v>9.3866000000000005E-2</c:v>
                </c:pt>
                <c:pt idx="7751">
                  <c:v>9.3866000000000005E-2</c:v>
                </c:pt>
                <c:pt idx="7752">
                  <c:v>9.3866000000000005E-2</c:v>
                </c:pt>
                <c:pt idx="7753">
                  <c:v>9.3866000000000005E-2</c:v>
                </c:pt>
                <c:pt idx="7754">
                  <c:v>9.3866000000000005E-2</c:v>
                </c:pt>
                <c:pt idx="7755">
                  <c:v>9.3866000000000005E-2</c:v>
                </c:pt>
                <c:pt idx="7756">
                  <c:v>9.3866000000000005E-2</c:v>
                </c:pt>
                <c:pt idx="7757">
                  <c:v>9.3866000000000005E-2</c:v>
                </c:pt>
                <c:pt idx="7758">
                  <c:v>9.3866000000000005E-2</c:v>
                </c:pt>
                <c:pt idx="7759">
                  <c:v>9.3866000000000005E-2</c:v>
                </c:pt>
                <c:pt idx="7760">
                  <c:v>9.3866000000000005E-2</c:v>
                </c:pt>
                <c:pt idx="7761">
                  <c:v>9.3866000000000005E-2</c:v>
                </c:pt>
                <c:pt idx="7762">
                  <c:v>8.9852500000000002E-2</c:v>
                </c:pt>
                <c:pt idx="7763">
                  <c:v>8.5838999999999999E-2</c:v>
                </c:pt>
                <c:pt idx="7764">
                  <c:v>8.6068342857142863E-2</c:v>
                </c:pt>
                <c:pt idx="7765">
                  <c:v>8.6297685714285713E-2</c:v>
                </c:pt>
                <c:pt idx="7766">
                  <c:v>8.6527028571428577E-2</c:v>
                </c:pt>
                <c:pt idx="7767">
                  <c:v>8.6756371428571427E-2</c:v>
                </c:pt>
                <c:pt idx="7768">
                  <c:v>8.6985714285714291E-2</c:v>
                </c:pt>
                <c:pt idx="7769">
                  <c:v>8.7215057142857141E-2</c:v>
                </c:pt>
                <c:pt idx="7770">
                  <c:v>8.7444400000000005E-2</c:v>
                </c:pt>
                <c:pt idx="7771">
                  <c:v>8.7673742857142856E-2</c:v>
                </c:pt>
                <c:pt idx="7772">
                  <c:v>8.790308571428572E-2</c:v>
                </c:pt>
                <c:pt idx="7773">
                  <c:v>8.813242857142857E-2</c:v>
                </c:pt>
                <c:pt idx="7774">
                  <c:v>8.8361771428571434E-2</c:v>
                </c:pt>
                <c:pt idx="7775">
                  <c:v>8.8591114285714284E-2</c:v>
                </c:pt>
                <c:pt idx="7776">
                  <c:v>8.8820457142857148E-2</c:v>
                </c:pt>
                <c:pt idx="7777">
                  <c:v>8.9049799999999998E-2</c:v>
                </c:pt>
                <c:pt idx="7778">
                  <c:v>8.9279142857142862E-2</c:v>
                </c:pt>
                <c:pt idx="7779">
                  <c:v>8.9508485714285713E-2</c:v>
                </c:pt>
                <c:pt idx="7780">
                  <c:v>8.9737828571428577E-2</c:v>
                </c:pt>
                <c:pt idx="7781">
                  <c:v>8.9967171428571427E-2</c:v>
                </c:pt>
                <c:pt idx="7782">
                  <c:v>9.0196514285714291E-2</c:v>
                </c:pt>
                <c:pt idx="7783">
                  <c:v>9.0425857142857141E-2</c:v>
                </c:pt>
                <c:pt idx="7784">
                  <c:v>9.0655200000000005E-2</c:v>
                </c:pt>
                <c:pt idx="7785">
                  <c:v>9.0884542857142855E-2</c:v>
                </c:pt>
                <c:pt idx="7786">
                  <c:v>9.1113885714285719E-2</c:v>
                </c:pt>
                <c:pt idx="7787">
                  <c:v>9.134322857142857E-2</c:v>
                </c:pt>
                <c:pt idx="7788">
                  <c:v>9.1572571428571434E-2</c:v>
                </c:pt>
                <c:pt idx="7789">
                  <c:v>9.1801914285714284E-2</c:v>
                </c:pt>
                <c:pt idx="7790">
                  <c:v>9.2031257142857148E-2</c:v>
                </c:pt>
                <c:pt idx="7791">
                  <c:v>9.2260599999999998E-2</c:v>
                </c:pt>
                <c:pt idx="7792">
                  <c:v>9.2489942857142862E-2</c:v>
                </c:pt>
                <c:pt idx="7793">
                  <c:v>9.2719285714285712E-2</c:v>
                </c:pt>
                <c:pt idx="7794">
                  <c:v>9.2948628571428576E-2</c:v>
                </c:pt>
                <c:pt idx="7795">
                  <c:v>9.3177971428571427E-2</c:v>
                </c:pt>
                <c:pt idx="7796">
                  <c:v>9.3407314285714291E-2</c:v>
                </c:pt>
                <c:pt idx="7797">
                  <c:v>9.3636657142857141E-2</c:v>
                </c:pt>
                <c:pt idx="7798">
                  <c:v>9.3866000000000005E-2</c:v>
                </c:pt>
                <c:pt idx="7799">
                  <c:v>1.3630681250000001</c:v>
                </c:pt>
                <c:pt idx="7800">
                  <c:v>2.6322702499999999</c:v>
                </c:pt>
                <c:pt idx="7801">
                  <c:v>3.901472375</c:v>
                </c:pt>
                <c:pt idx="7802">
                  <c:v>5.1706745000000014</c:v>
                </c:pt>
                <c:pt idx="7803">
                  <c:v>6.4398766250000001</c:v>
                </c:pt>
                <c:pt idx="7804">
                  <c:v>7.7090787500000006</c:v>
                </c:pt>
                <c:pt idx="7805">
                  <c:v>8.9782808750000012</c:v>
                </c:pt>
                <c:pt idx="7806">
                  <c:v>10.247483000000001</c:v>
                </c:pt>
                <c:pt idx="7807">
                  <c:v>11.516685125</c:v>
                </c:pt>
                <c:pt idx="7808">
                  <c:v>12.78588725</c:v>
                </c:pt>
                <c:pt idx="7809">
                  <c:v>14.055089375</c:v>
                </c:pt>
                <c:pt idx="7810">
                  <c:v>15.324291499999999</c:v>
                </c:pt>
                <c:pt idx="7811">
                  <c:v>16.593493625000001</c:v>
                </c:pt>
                <c:pt idx="7812">
                  <c:v>17.86269575</c:v>
                </c:pt>
                <c:pt idx="7813">
                  <c:v>19.131897875</c:v>
                </c:pt>
                <c:pt idx="7814">
                  <c:v>20.4011</c:v>
                </c:pt>
                <c:pt idx="7815">
                  <c:v>19.993749999999999</c:v>
                </c:pt>
                <c:pt idx="7816">
                  <c:v>19.586400000000001</c:v>
                </c:pt>
                <c:pt idx="7817">
                  <c:v>6.1137899999999998</c:v>
                </c:pt>
                <c:pt idx="7818">
                  <c:v>10.897600000000001</c:v>
                </c:pt>
                <c:pt idx="7819">
                  <c:v>17.4954</c:v>
                </c:pt>
                <c:pt idx="7820">
                  <c:v>8.7705529999999996</c:v>
                </c:pt>
                <c:pt idx="7821">
                  <c:v>4.5705999999999997E-2</c:v>
                </c:pt>
                <c:pt idx="7822">
                  <c:v>7.1947039999999998</c:v>
                </c:pt>
                <c:pt idx="7823">
                  <c:v>14.343702</c:v>
                </c:pt>
                <c:pt idx="7824">
                  <c:v>21.492699999999999</c:v>
                </c:pt>
                <c:pt idx="7825">
                  <c:v>13.0166</c:v>
                </c:pt>
                <c:pt idx="7826">
                  <c:v>9.137106666666666</c:v>
                </c:pt>
                <c:pt idx="7827">
                  <c:v>5.2576133333333326</c:v>
                </c:pt>
                <c:pt idx="7828">
                  <c:v>1.37812</c:v>
                </c:pt>
                <c:pt idx="7829">
                  <c:v>1.98011</c:v>
                </c:pt>
                <c:pt idx="7830">
                  <c:v>2.5821000000000001</c:v>
                </c:pt>
                <c:pt idx="7831">
                  <c:v>5.1827100000000002</c:v>
                </c:pt>
                <c:pt idx="7832">
                  <c:v>6.2716424999999996</c:v>
                </c:pt>
                <c:pt idx="7833">
                  <c:v>7.3605750000000008</c:v>
                </c:pt>
                <c:pt idx="7834">
                  <c:v>8.4495074999999993</c:v>
                </c:pt>
                <c:pt idx="7835">
                  <c:v>9.5384400000000014</c:v>
                </c:pt>
                <c:pt idx="7836">
                  <c:v>10.6273725</c:v>
                </c:pt>
                <c:pt idx="7837">
                  <c:v>11.716305</c:v>
                </c:pt>
                <c:pt idx="7838">
                  <c:v>3.64161</c:v>
                </c:pt>
                <c:pt idx="7839">
                  <c:v>0.62361900000000003</c:v>
                </c:pt>
                <c:pt idx="7840">
                  <c:v>1.3599999999999999E-2</c:v>
                </c:pt>
                <c:pt idx="7841">
                  <c:v>1.265744</c:v>
                </c:pt>
                <c:pt idx="7842">
                  <c:v>2.5178880000000001</c:v>
                </c:pt>
                <c:pt idx="7843">
                  <c:v>3.770032</c:v>
                </c:pt>
                <c:pt idx="7844">
                  <c:v>5.022176</c:v>
                </c:pt>
                <c:pt idx="7845">
                  <c:v>6.2743200000000003</c:v>
                </c:pt>
                <c:pt idx="7846">
                  <c:v>0.166105</c:v>
                </c:pt>
                <c:pt idx="7847">
                  <c:v>0.42830555555555561</c:v>
                </c:pt>
                <c:pt idx="7848">
                  <c:v>0.69050611111111104</c:v>
                </c:pt>
                <c:pt idx="7849">
                  <c:v>0.95270666666666659</c:v>
                </c:pt>
                <c:pt idx="7850">
                  <c:v>1.2149072222222219</c:v>
                </c:pt>
                <c:pt idx="7851">
                  <c:v>1.4771077777777779</c:v>
                </c:pt>
                <c:pt idx="7852">
                  <c:v>1.739308333333333</c:v>
                </c:pt>
                <c:pt idx="7853">
                  <c:v>2.001508888888889</c:v>
                </c:pt>
                <c:pt idx="7854">
                  <c:v>2.2637094444444439</c:v>
                </c:pt>
                <c:pt idx="7855">
                  <c:v>2.5259100000000001</c:v>
                </c:pt>
                <c:pt idx="7856">
                  <c:v>0.238344</c:v>
                </c:pt>
                <c:pt idx="7857">
                  <c:v>0.41492800000000002</c:v>
                </c:pt>
                <c:pt idx="7858">
                  <c:v>1.6478084</c:v>
                </c:pt>
                <c:pt idx="7859">
                  <c:v>2.8806888000000002</c:v>
                </c:pt>
                <c:pt idx="7860">
                  <c:v>4.1135691999999997</c:v>
                </c:pt>
                <c:pt idx="7861">
                  <c:v>5.3464495999999997</c:v>
                </c:pt>
                <c:pt idx="7862">
                  <c:v>6.5793299999999997</c:v>
                </c:pt>
                <c:pt idx="7863">
                  <c:v>9.3023387500000005</c:v>
                </c:pt>
                <c:pt idx="7864">
                  <c:v>12.025347500000001</c:v>
                </c:pt>
                <c:pt idx="7865">
                  <c:v>14.748356250000001</c:v>
                </c:pt>
                <c:pt idx="7866">
                  <c:v>17.471364999999999</c:v>
                </c:pt>
                <c:pt idx="7867">
                  <c:v>20.19437375</c:v>
                </c:pt>
                <c:pt idx="7868">
                  <c:v>22.917382499999999</c:v>
                </c:pt>
                <c:pt idx="7869">
                  <c:v>25.64039125</c:v>
                </c:pt>
                <c:pt idx="7870">
                  <c:v>28.363399999999999</c:v>
                </c:pt>
                <c:pt idx="7871">
                  <c:v>27.207599999999999</c:v>
                </c:pt>
                <c:pt idx="7872">
                  <c:v>5.7204899999999999</c:v>
                </c:pt>
                <c:pt idx="7873">
                  <c:v>11.7966</c:v>
                </c:pt>
                <c:pt idx="7874">
                  <c:v>10.455017142857139</c:v>
                </c:pt>
                <c:pt idx="7875">
                  <c:v>9.1134342857142858</c:v>
                </c:pt>
                <c:pt idx="7876">
                  <c:v>7.7718514285714289</c:v>
                </c:pt>
                <c:pt idx="7877">
                  <c:v>6.4302685714285719</c:v>
                </c:pt>
                <c:pt idx="7878">
                  <c:v>5.0886857142857149</c:v>
                </c:pt>
                <c:pt idx="7879">
                  <c:v>3.747102857142858</c:v>
                </c:pt>
                <c:pt idx="7880">
                  <c:v>2.4055200000000001</c:v>
                </c:pt>
                <c:pt idx="7881">
                  <c:v>1.36206</c:v>
                </c:pt>
                <c:pt idx="7882">
                  <c:v>0.90454800000000002</c:v>
                </c:pt>
                <c:pt idx="7883">
                  <c:v>0.8308496363636364</c:v>
                </c:pt>
                <c:pt idx="7884">
                  <c:v>0.75715127272727278</c:v>
                </c:pt>
                <c:pt idx="7885">
                  <c:v>0.68345290909090917</c:v>
                </c:pt>
                <c:pt idx="7886">
                  <c:v>0.60975454545454544</c:v>
                </c:pt>
                <c:pt idx="7887">
                  <c:v>0.53605618181818193</c:v>
                </c:pt>
                <c:pt idx="7888">
                  <c:v>0.4623578181818182</c:v>
                </c:pt>
                <c:pt idx="7889">
                  <c:v>0.38865945454545459</c:v>
                </c:pt>
                <c:pt idx="7890">
                  <c:v>0.31496109090909102</c:v>
                </c:pt>
                <c:pt idx="7891">
                  <c:v>0.24126272727272741</c:v>
                </c:pt>
                <c:pt idx="7892">
                  <c:v>0.16756436363636371</c:v>
                </c:pt>
                <c:pt idx="7893">
                  <c:v>9.3866000000000005E-2</c:v>
                </c:pt>
                <c:pt idx="7894">
                  <c:v>5.9789328000000008</c:v>
                </c:pt>
                <c:pt idx="7895">
                  <c:v>11.8639996</c:v>
                </c:pt>
                <c:pt idx="7896">
                  <c:v>17.7490664</c:v>
                </c:pt>
                <c:pt idx="7897">
                  <c:v>23.634133200000001</c:v>
                </c:pt>
                <c:pt idx="7898">
                  <c:v>29.519200000000001</c:v>
                </c:pt>
                <c:pt idx="7899">
                  <c:v>29.117899999999999</c:v>
                </c:pt>
                <c:pt idx="7900">
                  <c:v>28.6524</c:v>
                </c:pt>
                <c:pt idx="7901">
                  <c:v>22.942298399999999</c:v>
                </c:pt>
                <c:pt idx="7902">
                  <c:v>17.232196800000001</c:v>
                </c:pt>
                <c:pt idx="7903">
                  <c:v>11.522095200000001</c:v>
                </c:pt>
                <c:pt idx="7904">
                  <c:v>5.811993600000001</c:v>
                </c:pt>
                <c:pt idx="7905">
                  <c:v>0.101892</c:v>
                </c:pt>
                <c:pt idx="7906">
                  <c:v>0.53188600000000008</c:v>
                </c:pt>
                <c:pt idx="7907">
                  <c:v>0.96188000000000007</c:v>
                </c:pt>
                <c:pt idx="7908">
                  <c:v>1.3918740000000001</c:v>
                </c:pt>
                <c:pt idx="7909">
                  <c:v>1.821868</c:v>
                </c:pt>
                <c:pt idx="7910">
                  <c:v>2.251862</c:v>
                </c:pt>
                <c:pt idx="7911">
                  <c:v>2.6818559999999998</c:v>
                </c:pt>
                <c:pt idx="7912">
                  <c:v>3.11185</c:v>
                </c:pt>
                <c:pt idx="7913">
                  <c:v>3.2590050000000002</c:v>
                </c:pt>
                <c:pt idx="7914">
                  <c:v>3.4061599999999999</c:v>
                </c:pt>
                <c:pt idx="7915">
                  <c:v>3.553315</c:v>
                </c:pt>
                <c:pt idx="7916">
                  <c:v>3.7004700000000001</c:v>
                </c:pt>
                <c:pt idx="7917">
                  <c:v>3.8476249999999999</c:v>
                </c:pt>
                <c:pt idx="7918">
                  <c:v>3.99478</c:v>
                </c:pt>
                <c:pt idx="7919">
                  <c:v>3.2595458000000002</c:v>
                </c:pt>
                <c:pt idx="7920">
                  <c:v>2.5243115999999999</c:v>
                </c:pt>
                <c:pt idx="7921">
                  <c:v>1.7890774</c:v>
                </c:pt>
                <c:pt idx="7922">
                  <c:v>1.0538432</c:v>
                </c:pt>
                <c:pt idx="7923">
                  <c:v>0.31860899999999998</c:v>
                </c:pt>
                <c:pt idx="7924">
                  <c:v>0.23031699999999999</c:v>
                </c:pt>
                <c:pt idx="7925">
                  <c:v>0.14202500000000001</c:v>
                </c:pt>
                <c:pt idx="7926">
                  <c:v>3.202820833333333</c:v>
                </c:pt>
                <c:pt idx="7927">
                  <c:v>6.2636166666666666</c:v>
                </c:pt>
                <c:pt idx="7928">
                  <c:v>9.3244124999999993</c:v>
                </c:pt>
                <c:pt idx="7929">
                  <c:v>12.385208333333329</c:v>
                </c:pt>
                <c:pt idx="7930">
                  <c:v>15.44600416666667</c:v>
                </c:pt>
                <c:pt idx="7931">
                  <c:v>18.506799999999998</c:v>
                </c:pt>
                <c:pt idx="7932">
                  <c:v>16.97238883333333</c:v>
                </c:pt>
                <c:pt idx="7933">
                  <c:v>15.43797766666667</c:v>
                </c:pt>
                <c:pt idx="7934">
                  <c:v>13.9035665</c:v>
                </c:pt>
                <c:pt idx="7935">
                  <c:v>12.36915533333333</c:v>
                </c:pt>
                <c:pt idx="7936">
                  <c:v>10.83474416666667</c:v>
                </c:pt>
                <c:pt idx="7937">
                  <c:v>9.3003329999999984</c:v>
                </c:pt>
                <c:pt idx="7938">
                  <c:v>7.7659218333333317</c:v>
                </c:pt>
                <c:pt idx="7939">
                  <c:v>6.2315106666666651</c:v>
                </c:pt>
                <c:pt idx="7940">
                  <c:v>4.6970994999999984</c:v>
                </c:pt>
                <c:pt idx="7941">
                  <c:v>3.1626883333333322</c:v>
                </c:pt>
                <c:pt idx="7942">
                  <c:v>1.6282771666666629</c:v>
                </c:pt>
                <c:pt idx="7943">
                  <c:v>9.3866000000000005E-2</c:v>
                </c:pt>
                <c:pt idx="7944">
                  <c:v>1.387068615384615</c:v>
                </c:pt>
                <c:pt idx="7945">
                  <c:v>2.6802712307692311</c:v>
                </c:pt>
                <c:pt idx="7946">
                  <c:v>3.9734738461538468</c:v>
                </c:pt>
                <c:pt idx="7947">
                  <c:v>5.266676461538462</c:v>
                </c:pt>
                <c:pt idx="7948">
                  <c:v>6.5598790769230773</c:v>
                </c:pt>
                <c:pt idx="7949">
                  <c:v>7.8530816923076934</c:v>
                </c:pt>
                <c:pt idx="7950">
                  <c:v>9.1462843076923086</c:v>
                </c:pt>
                <c:pt idx="7951">
                  <c:v>10.43948692307692</c:v>
                </c:pt>
                <c:pt idx="7952">
                  <c:v>11.732689538461541</c:v>
                </c:pt>
                <c:pt idx="7953">
                  <c:v>13.025892153846151</c:v>
                </c:pt>
                <c:pt idx="7954">
                  <c:v>14.31909476923077</c:v>
                </c:pt>
                <c:pt idx="7955">
                  <c:v>15.61229738461539</c:v>
                </c:pt>
                <c:pt idx="7956">
                  <c:v>16.9055</c:v>
                </c:pt>
                <c:pt idx="7957">
                  <c:v>10.424099999999999</c:v>
                </c:pt>
                <c:pt idx="7958">
                  <c:v>11.5909525</c:v>
                </c:pt>
                <c:pt idx="7959">
                  <c:v>12.757804999999999</c:v>
                </c:pt>
                <c:pt idx="7960">
                  <c:v>13.9246575</c:v>
                </c:pt>
                <c:pt idx="7961">
                  <c:v>15.09151</c:v>
                </c:pt>
                <c:pt idx="7962">
                  <c:v>15.105555000000001</c:v>
                </c:pt>
                <c:pt idx="7963">
                  <c:v>15.1196</c:v>
                </c:pt>
                <c:pt idx="7964">
                  <c:v>17.407166666666669</c:v>
                </c:pt>
                <c:pt idx="7965">
                  <c:v>19.694733333333328</c:v>
                </c:pt>
                <c:pt idx="7966">
                  <c:v>21.982299999999999</c:v>
                </c:pt>
                <c:pt idx="7967">
                  <c:v>24.269866666666669</c:v>
                </c:pt>
                <c:pt idx="7968">
                  <c:v>26.557433333333329</c:v>
                </c:pt>
                <c:pt idx="7969">
                  <c:v>28.844999999999999</c:v>
                </c:pt>
                <c:pt idx="7970">
                  <c:v>26.766100000000002</c:v>
                </c:pt>
                <c:pt idx="7971">
                  <c:v>19.919499999999999</c:v>
                </c:pt>
                <c:pt idx="7972">
                  <c:v>19.2773</c:v>
                </c:pt>
                <c:pt idx="7973">
                  <c:v>13.875500000000001</c:v>
                </c:pt>
                <c:pt idx="7974">
                  <c:v>9.5732400000000002</c:v>
                </c:pt>
                <c:pt idx="7975">
                  <c:v>7.1251300000000004</c:v>
                </c:pt>
                <c:pt idx="7976">
                  <c:v>9.5973199999999999</c:v>
                </c:pt>
                <c:pt idx="7977">
                  <c:v>16.12828</c:v>
                </c:pt>
                <c:pt idx="7978">
                  <c:v>22.65924</c:v>
                </c:pt>
                <c:pt idx="7979">
                  <c:v>29.190200000000001</c:v>
                </c:pt>
                <c:pt idx="7980">
                  <c:v>24.878138888888891</c:v>
                </c:pt>
                <c:pt idx="7981">
                  <c:v>20.566077777777782</c:v>
                </c:pt>
                <c:pt idx="7982">
                  <c:v>16.254016666666669</c:v>
                </c:pt>
                <c:pt idx="7983">
                  <c:v>5.6723299999999997</c:v>
                </c:pt>
                <c:pt idx="7984">
                  <c:v>8.6963387499999989</c:v>
                </c:pt>
                <c:pt idx="7985">
                  <c:v>11.720347500000001</c:v>
                </c:pt>
                <c:pt idx="7986">
                  <c:v>14.744356249999999</c:v>
                </c:pt>
                <c:pt idx="7987">
                  <c:v>17.768364999999999</c:v>
                </c:pt>
                <c:pt idx="7988">
                  <c:v>20.792373749999999</c:v>
                </c:pt>
                <c:pt idx="7989">
                  <c:v>23.8163825</c:v>
                </c:pt>
                <c:pt idx="7990">
                  <c:v>26.84039125</c:v>
                </c:pt>
                <c:pt idx="7991">
                  <c:v>29.8644</c:v>
                </c:pt>
                <c:pt idx="7992">
                  <c:v>11.62</c:v>
                </c:pt>
                <c:pt idx="7993">
                  <c:v>14.490833333333329</c:v>
                </c:pt>
                <c:pt idx="7994">
                  <c:v>17.361666666666661</c:v>
                </c:pt>
                <c:pt idx="7995">
                  <c:v>20.232500000000002</c:v>
                </c:pt>
                <c:pt idx="7996">
                  <c:v>23.103333333333332</c:v>
                </c:pt>
                <c:pt idx="7997">
                  <c:v>25.974166666666669</c:v>
                </c:pt>
                <c:pt idx="7998">
                  <c:v>28.844999999999999</c:v>
                </c:pt>
                <c:pt idx="7999">
                  <c:v>18.876000000000001</c:v>
                </c:pt>
                <c:pt idx="8000">
                  <c:v>14.58982</c:v>
                </c:pt>
                <c:pt idx="8001">
                  <c:v>10.30364</c:v>
                </c:pt>
                <c:pt idx="8002">
                  <c:v>6.0174600000000016</c:v>
                </c:pt>
                <c:pt idx="8003">
                  <c:v>1.7312799999999999</c:v>
                </c:pt>
                <c:pt idx="8004">
                  <c:v>14.68614</c:v>
                </c:pt>
                <c:pt idx="8005">
                  <c:v>27.640999999999998</c:v>
                </c:pt>
                <c:pt idx="8006">
                  <c:v>27.946000000000002</c:v>
                </c:pt>
                <c:pt idx="8007">
                  <c:v>1.93998</c:v>
                </c:pt>
                <c:pt idx="8008">
                  <c:v>5.5519299999999996</c:v>
                </c:pt>
                <c:pt idx="8009">
                  <c:v>4.9065940000000001</c:v>
                </c:pt>
                <c:pt idx="8010">
                  <c:v>4.2612579999999998</c:v>
                </c:pt>
                <c:pt idx="8011">
                  <c:v>3.6159219999999999</c:v>
                </c:pt>
                <c:pt idx="8012">
                  <c:v>2.9705859999999999</c:v>
                </c:pt>
                <c:pt idx="8013">
                  <c:v>2.32525</c:v>
                </c:pt>
                <c:pt idx="8014">
                  <c:v>3.0356000000000001</c:v>
                </c:pt>
                <c:pt idx="8015">
                  <c:v>3.7459500000000001</c:v>
                </c:pt>
                <c:pt idx="8016">
                  <c:v>21.8218</c:v>
                </c:pt>
                <c:pt idx="8017">
                  <c:v>15.793799999999999</c:v>
                </c:pt>
                <c:pt idx="8018">
                  <c:v>16.660699999999999</c:v>
                </c:pt>
                <c:pt idx="8019">
                  <c:v>19.148900000000001</c:v>
                </c:pt>
                <c:pt idx="8020">
                  <c:v>15.347524999999999</c:v>
                </c:pt>
                <c:pt idx="8021">
                  <c:v>11.546150000000001</c:v>
                </c:pt>
                <c:pt idx="8022">
                  <c:v>7.7447750000000006</c:v>
                </c:pt>
                <c:pt idx="8023">
                  <c:v>3.9434</c:v>
                </c:pt>
                <c:pt idx="8024">
                  <c:v>0.14202500000000001</c:v>
                </c:pt>
                <c:pt idx="8025">
                  <c:v>16.395800000000001</c:v>
                </c:pt>
                <c:pt idx="8026">
                  <c:v>12.663453333333329</c:v>
                </c:pt>
                <c:pt idx="8027">
                  <c:v>8.9311066666666683</c:v>
                </c:pt>
                <c:pt idx="8028">
                  <c:v>5.19876</c:v>
                </c:pt>
                <c:pt idx="8029">
                  <c:v>3.6737129999999998</c:v>
                </c:pt>
                <c:pt idx="8030">
                  <c:v>2.148666</c:v>
                </c:pt>
                <c:pt idx="8031">
                  <c:v>0.62361900000000003</c:v>
                </c:pt>
                <c:pt idx="8032">
                  <c:v>6.4508999999999999</c:v>
                </c:pt>
                <c:pt idx="8033">
                  <c:v>14.9109</c:v>
                </c:pt>
                <c:pt idx="8034">
                  <c:v>3.8021400000000001</c:v>
                </c:pt>
                <c:pt idx="8035">
                  <c:v>5.977336363636363</c:v>
                </c:pt>
                <c:pt idx="8036">
                  <c:v>8.1525327272727264</c:v>
                </c:pt>
                <c:pt idx="8037">
                  <c:v>10.32772909090909</c:v>
                </c:pt>
                <c:pt idx="8038">
                  <c:v>12.50292545454545</c:v>
                </c:pt>
                <c:pt idx="8039">
                  <c:v>14.67812181818182</c:v>
                </c:pt>
                <c:pt idx="8040">
                  <c:v>16.853318181818182</c:v>
                </c:pt>
                <c:pt idx="8041">
                  <c:v>19.028514545454549</c:v>
                </c:pt>
                <c:pt idx="8042">
                  <c:v>21.203710909090908</c:v>
                </c:pt>
                <c:pt idx="8043">
                  <c:v>23.378907272727272</c:v>
                </c:pt>
                <c:pt idx="8044">
                  <c:v>25.554103636363639</c:v>
                </c:pt>
                <c:pt idx="8045">
                  <c:v>27.729299999999999</c:v>
                </c:pt>
                <c:pt idx="8046">
                  <c:v>28.8932</c:v>
                </c:pt>
                <c:pt idx="8047">
                  <c:v>5.4074499999999999</c:v>
                </c:pt>
                <c:pt idx="8048">
                  <c:v>14.268775</c:v>
                </c:pt>
                <c:pt idx="8049">
                  <c:v>23.130099999999999</c:v>
                </c:pt>
                <c:pt idx="8050">
                  <c:v>21.126378181818179</c:v>
                </c:pt>
                <c:pt idx="8051">
                  <c:v>19.122656363636359</c:v>
                </c:pt>
                <c:pt idx="8052">
                  <c:v>17.11893454545454</c:v>
                </c:pt>
                <c:pt idx="8053">
                  <c:v>15.115212727272731</c:v>
                </c:pt>
                <c:pt idx="8054">
                  <c:v>13.111490909090911</c:v>
                </c:pt>
                <c:pt idx="8055">
                  <c:v>11.107769090909089</c:v>
                </c:pt>
                <c:pt idx="8056">
                  <c:v>9.1040472727272732</c:v>
                </c:pt>
                <c:pt idx="8057">
                  <c:v>7.1003254545454553</c:v>
                </c:pt>
                <c:pt idx="8058">
                  <c:v>5.0966036363636391</c:v>
                </c:pt>
                <c:pt idx="8059">
                  <c:v>3.092881818181819</c:v>
                </c:pt>
                <c:pt idx="8060">
                  <c:v>1.0891599999999999</c:v>
                </c:pt>
                <c:pt idx="8061">
                  <c:v>3.4971299999999998</c:v>
                </c:pt>
                <c:pt idx="8062">
                  <c:v>5.9051</c:v>
                </c:pt>
                <c:pt idx="8063">
                  <c:v>10.924366666666669</c:v>
                </c:pt>
                <c:pt idx="8064">
                  <c:v>15.943633333333331</c:v>
                </c:pt>
                <c:pt idx="8065">
                  <c:v>20.962900000000001</c:v>
                </c:pt>
                <c:pt idx="8066">
                  <c:v>21.457537500000001</c:v>
                </c:pt>
                <c:pt idx="8067">
                  <c:v>21.952175</c:v>
                </c:pt>
                <c:pt idx="8068">
                  <c:v>22.4468125</c:v>
                </c:pt>
                <c:pt idx="8069">
                  <c:v>22.94145</c:v>
                </c:pt>
                <c:pt idx="8070">
                  <c:v>23.436087499999999</c:v>
                </c:pt>
                <c:pt idx="8071">
                  <c:v>23.930724999999999</c:v>
                </c:pt>
                <c:pt idx="8072">
                  <c:v>24.425362499999999</c:v>
                </c:pt>
                <c:pt idx="8073">
                  <c:v>24.92</c:v>
                </c:pt>
                <c:pt idx="8074">
                  <c:v>12.5992385</c:v>
                </c:pt>
                <c:pt idx="8075">
                  <c:v>0.27847699999999997</c:v>
                </c:pt>
                <c:pt idx="8076">
                  <c:v>4.8455899999999996</c:v>
                </c:pt>
                <c:pt idx="8077">
                  <c:v>6.5151250000000003</c:v>
                </c:pt>
                <c:pt idx="8078">
                  <c:v>6.0475750000000001</c:v>
                </c:pt>
                <c:pt idx="8079">
                  <c:v>5.580025</c:v>
                </c:pt>
                <c:pt idx="8080">
                  <c:v>3.4309124999999998</c:v>
                </c:pt>
                <c:pt idx="8081">
                  <c:v>1.2818000000000001</c:v>
                </c:pt>
                <c:pt idx="8082">
                  <c:v>0.25439699999999998</c:v>
                </c:pt>
                <c:pt idx="8083">
                  <c:v>20.698</c:v>
                </c:pt>
                <c:pt idx="8084">
                  <c:v>12.482839999999999</c:v>
                </c:pt>
                <c:pt idx="8085">
                  <c:v>4.2676800000000004</c:v>
                </c:pt>
                <c:pt idx="8086">
                  <c:v>2.02827</c:v>
                </c:pt>
                <c:pt idx="8087">
                  <c:v>3.0797500000000002</c:v>
                </c:pt>
                <c:pt idx="8088">
                  <c:v>2.7025009999999998</c:v>
                </c:pt>
                <c:pt idx="8089">
                  <c:v>2.3252519999999999</c:v>
                </c:pt>
                <c:pt idx="8090">
                  <c:v>1.9480029999999999</c:v>
                </c:pt>
                <c:pt idx="8091">
                  <c:v>1.570754</c:v>
                </c:pt>
                <c:pt idx="8092">
                  <c:v>1.193505</c:v>
                </c:pt>
                <c:pt idx="8093">
                  <c:v>0.81625599999999998</c:v>
                </c:pt>
                <c:pt idx="8094">
                  <c:v>3.4329160000000001</c:v>
                </c:pt>
                <c:pt idx="8095">
                  <c:v>2.0322805000000002</c:v>
                </c:pt>
                <c:pt idx="8096">
                  <c:v>0.63164500000000001</c:v>
                </c:pt>
                <c:pt idx="8097">
                  <c:v>0.48984266666666659</c:v>
                </c:pt>
                <c:pt idx="8098">
                  <c:v>0.34804033333333328</c:v>
                </c:pt>
                <c:pt idx="8099">
                  <c:v>0.206238</c:v>
                </c:pt>
                <c:pt idx="8100">
                  <c:v>3.2563300000000002</c:v>
                </c:pt>
                <c:pt idx="8101">
                  <c:v>2.4697273333333341</c:v>
                </c:pt>
                <c:pt idx="8102">
                  <c:v>1.683124666666667</c:v>
                </c:pt>
                <c:pt idx="8103">
                  <c:v>0.89652200000000004</c:v>
                </c:pt>
                <c:pt idx="8104">
                  <c:v>5.0703300000000002</c:v>
                </c:pt>
                <c:pt idx="8105">
                  <c:v>3.0636899999999998</c:v>
                </c:pt>
                <c:pt idx="8106">
                  <c:v>3.9706999999999999</c:v>
                </c:pt>
                <c:pt idx="8107">
                  <c:v>0.42295500000000003</c:v>
                </c:pt>
                <c:pt idx="8108">
                  <c:v>3.01553</c:v>
                </c:pt>
                <c:pt idx="8109">
                  <c:v>3.5666899999999999</c:v>
                </c:pt>
                <c:pt idx="8110">
                  <c:v>4.1178499999999998</c:v>
                </c:pt>
                <c:pt idx="8111">
                  <c:v>4.6690100000000001</c:v>
                </c:pt>
                <c:pt idx="8112">
                  <c:v>3.6309066666666672</c:v>
                </c:pt>
                <c:pt idx="8113">
                  <c:v>3.5934499999999998</c:v>
                </c:pt>
                <c:pt idx="8114">
                  <c:v>3.1600100000000002</c:v>
                </c:pt>
                <c:pt idx="8115">
                  <c:v>2.881269636363637</c:v>
                </c:pt>
                <c:pt idx="8116">
                  <c:v>2.6025292727272729</c:v>
                </c:pt>
                <c:pt idx="8117">
                  <c:v>2.3237889090909092</c:v>
                </c:pt>
                <c:pt idx="8118">
                  <c:v>2.045048545454546</c:v>
                </c:pt>
                <c:pt idx="8119">
                  <c:v>1.7663081818181821</c:v>
                </c:pt>
                <c:pt idx="8120">
                  <c:v>1.4875678181818179</c:v>
                </c:pt>
                <c:pt idx="8121">
                  <c:v>1.208827454545454</c:v>
                </c:pt>
                <c:pt idx="8122">
                  <c:v>0.93008709090909081</c:v>
                </c:pt>
                <c:pt idx="8123">
                  <c:v>0.65134672727272713</c:v>
                </c:pt>
                <c:pt idx="8124">
                  <c:v>0.37260636363636351</c:v>
                </c:pt>
                <c:pt idx="8125">
                  <c:v>9.3866000000000005E-2</c:v>
                </c:pt>
                <c:pt idx="8126">
                  <c:v>0.59808000000000006</c:v>
                </c:pt>
                <c:pt idx="8127">
                  <c:v>1.1022940000000001</c:v>
                </c:pt>
                <c:pt idx="8128">
                  <c:v>1.606508</c:v>
                </c:pt>
                <c:pt idx="8129">
                  <c:v>2.110722</c:v>
                </c:pt>
                <c:pt idx="8130">
                  <c:v>2.6149360000000001</c:v>
                </c:pt>
                <c:pt idx="8131">
                  <c:v>3.1191499999999999</c:v>
                </c:pt>
                <c:pt idx="8132">
                  <c:v>3.623364</c:v>
                </c:pt>
                <c:pt idx="8133">
                  <c:v>4.1275780000000006</c:v>
                </c:pt>
                <c:pt idx="8134">
                  <c:v>4.6317920000000008</c:v>
                </c:pt>
                <c:pt idx="8135">
                  <c:v>5.136006000000001</c:v>
                </c:pt>
                <c:pt idx="8136">
                  <c:v>5.6402200000000002</c:v>
                </c:pt>
                <c:pt idx="8137">
                  <c:v>3.0315875000000001</c:v>
                </c:pt>
                <c:pt idx="8138">
                  <c:v>0.42295500000000003</c:v>
                </c:pt>
                <c:pt idx="8139">
                  <c:v>0.34870925000000003</c:v>
                </c:pt>
                <c:pt idx="8140">
                  <c:v>0.27446350000000003</c:v>
                </c:pt>
                <c:pt idx="8141">
                  <c:v>0.20021775</c:v>
                </c:pt>
                <c:pt idx="8142">
                  <c:v>0.125972</c:v>
                </c:pt>
                <c:pt idx="8143">
                  <c:v>1.1824217142857141</c:v>
                </c:pt>
                <c:pt idx="8144">
                  <c:v>2.2388714285714291</c:v>
                </c:pt>
                <c:pt idx="8145">
                  <c:v>3.2953211428571429</c:v>
                </c:pt>
                <c:pt idx="8146">
                  <c:v>4.3517708571428573</c:v>
                </c:pt>
                <c:pt idx="8147">
                  <c:v>5.4082205714285712</c:v>
                </c:pt>
                <c:pt idx="8148">
                  <c:v>6.4646702857142859</c:v>
                </c:pt>
                <c:pt idx="8149">
                  <c:v>7.5211199999999998</c:v>
                </c:pt>
                <c:pt idx="8150">
                  <c:v>4.9673299999999996</c:v>
                </c:pt>
                <c:pt idx="8151">
                  <c:v>2.4135399999999998</c:v>
                </c:pt>
                <c:pt idx="8152">
                  <c:v>0.158078</c:v>
                </c:pt>
                <c:pt idx="8153">
                  <c:v>0.1751345</c:v>
                </c:pt>
                <c:pt idx="8154">
                  <c:v>0.192191</c:v>
                </c:pt>
                <c:pt idx="8155">
                  <c:v>0.2092475</c:v>
                </c:pt>
                <c:pt idx="8156">
                  <c:v>0.22630400000000001</c:v>
                </c:pt>
                <c:pt idx="8157">
                  <c:v>0.28535657142857151</c:v>
                </c:pt>
                <c:pt idx="8158">
                  <c:v>0.34440914285714291</c:v>
                </c:pt>
                <c:pt idx="8159">
                  <c:v>0.40346171428571431</c:v>
                </c:pt>
                <c:pt idx="8160">
                  <c:v>0.46251428571428582</c:v>
                </c:pt>
                <c:pt idx="8161">
                  <c:v>0.52156685714285711</c:v>
                </c:pt>
                <c:pt idx="8162">
                  <c:v>0.58061942857142856</c:v>
                </c:pt>
                <c:pt idx="8163">
                  <c:v>0.63967200000000002</c:v>
                </c:pt>
                <c:pt idx="8164">
                  <c:v>0.36676900000000001</c:v>
                </c:pt>
                <c:pt idx="8165">
                  <c:v>9.3866000000000005E-2</c:v>
                </c:pt>
                <c:pt idx="8166">
                  <c:v>0.27274371428571431</c:v>
                </c:pt>
                <c:pt idx="8167">
                  <c:v>0.45162142857142862</c:v>
                </c:pt>
                <c:pt idx="8168">
                  <c:v>0.63049914285714281</c:v>
                </c:pt>
                <c:pt idx="8169">
                  <c:v>0.80937685714285712</c:v>
                </c:pt>
                <c:pt idx="8170">
                  <c:v>0.98825457142857143</c:v>
                </c:pt>
                <c:pt idx="8171">
                  <c:v>1.1671322857142861</c:v>
                </c:pt>
                <c:pt idx="8172">
                  <c:v>1.3460099999999999</c:v>
                </c:pt>
                <c:pt idx="8173">
                  <c:v>7.9251066666666672</c:v>
                </c:pt>
                <c:pt idx="8174">
                  <c:v>14.504203333333329</c:v>
                </c:pt>
                <c:pt idx="8175">
                  <c:v>21.083300000000001</c:v>
                </c:pt>
                <c:pt idx="8176">
                  <c:v>9.8541699999999999</c:v>
                </c:pt>
                <c:pt idx="8177">
                  <c:v>7.4060649999999999</c:v>
                </c:pt>
                <c:pt idx="8178">
                  <c:v>4.9579599999999999</c:v>
                </c:pt>
                <c:pt idx="8179">
                  <c:v>0.54335299999999997</c:v>
                </c:pt>
                <c:pt idx="8180">
                  <c:v>0.40957700000000002</c:v>
                </c:pt>
                <c:pt idx="8181">
                  <c:v>0.27580100000000002</c:v>
                </c:pt>
                <c:pt idx="8182">
                  <c:v>0.14202500000000001</c:v>
                </c:pt>
                <c:pt idx="8183">
                  <c:v>1.5627275</c:v>
                </c:pt>
                <c:pt idx="8184">
                  <c:v>2.9834299999999998</c:v>
                </c:pt>
                <c:pt idx="8185">
                  <c:v>0.14202500000000001</c:v>
                </c:pt>
                <c:pt idx="8186">
                  <c:v>1.156938888888889</c:v>
                </c:pt>
                <c:pt idx="8187">
                  <c:v>2.1718527777777772</c:v>
                </c:pt>
                <c:pt idx="8188">
                  <c:v>3.1867666666666659</c:v>
                </c:pt>
                <c:pt idx="8189">
                  <c:v>4.201680555555555</c:v>
                </c:pt>
                <c:pt idx="8190">
                  <c:v>5.2165944444444436</c:v>
                </c:pt>
                <c:pt idx="8191">
                  <c:v>6.2315083333333323</c:v>
                </c:pt>
                <c:pt idx="8192">
                  <c:v>7.246422222222221</c:v>
                </c:pt>
                <c:pt idx="8193">
                  <c:v>8.2613361111111097</c:v>
                </c:pt>
                <c:pt idx="8194">
                  <c:v>9.2762499999999992</c:v>
                </c:pt>
                <c:pt idx="8195">
                  <c:v>16.066725000000002</c:v>
                </c:pt>
                <c:pt idx="8196">
                  <c:v>22.857199999999999</c:v>
                </c:pt>
                <c:pt idx="8197">
                  <c:v>11.523692</c:v>
                </c:pt>
                <c:pt idx="8198">
                  <c:v>0.19018399999999999</c:v>
                </c:pt>
                <c:pt idx="8199">
                  <c:v>0.88849499999999992</c:v>
                </c:pt>
                <c:pt idx="8200">
                  <c:v>1.5868059999999999</c:v>
                </c:pt>
                <c:pt idx="8201">
                  <c:v>2.2851170000000001</c:v>
                </c:pt>
                <c:pt idx="8202">
                  <c:v>2.983428</c:v>
                </c:pt>
                <c:pt idx="8203">
                  <c:v>3.681738999999999</c:v>
                </c:pt>
                <c:pt idx="8204">
                  <c:v>4.3800499999999998</c:v>
                </c:pt>
                <c:pt idx="8205">
                  <c:v>4.2757049999999994</c:v>
                </c:pt>
                <c:pt idx="8206">
                  <c:v>4.17136</c:v>
                </c:pt>
                <c:pt idx="8207">
                  <c:v>4.0670149999999996</c:v>
                </c:pt>
                <c:pt idx="8208">
                  <c:v>3.9626700000000001</c:v>
                </c:pt>
                <c:pt idx="8209">
                  <c:v>3.8583249999999998</c:v>
                </c:pt>
                <c:pt idx="8210">
                  <c:v>3.7539799999999999</c:v>
                </c:pt>
                <c:pt idx="8211">
                  <c:v>3.649635</c:v>
                </c:pt>
                <c:pt idx="8212">
                  <c:v>3.5452900000000001</c:v>
                </c:pt>
                <c:pt idx="8213">
                  <c:v>3.4409450000000001</c:v>
                </c:pt>
                <c:pt idx="8214">
                  <c:v>3.3365999999999998</c:v>
                </c:pt>
                <c:pt idx="8215">
                  <c:v>3.2322549999999999</c:v>
                </c:pt>
                <c:pt idx="8216">
                  <c:v>3.12791</c:v>
                </c:pt>
                <c:pt idx="8217">
                  <c:v>3.0235650000000001</c:v>
                </c:pt>
                <c:pt idx="8218">
                  <c:v>2.9192200000000001</c:v>
                </c:pt>
                <c:pt idx="8219">
                  <c:v>2.8148749999999998</c:v>
                </c:pt>
                <c:pt idx="8220">
                  <c:v>2.7105299999999999</c:v>
                </c:pt>
                <c:pt idx="8221">
                  <c:v>1.8463350000000001</c:v>
                </c:pt>
                <c:pt idx="8222">
                  <c:v>0.98214000000000001</c:v>
                </c:pt>
                <c:pt idx="8223">
                  <c:v>0.11794499999999999</c:v>
                </c:pt>
                <c:pt idx="8224">
                  <c:v>1.1433387500000001</c:v>
                </c:pt>
                <c:pt idx="8225">
                  <c:v>2.1687325</c:v>
                </c:pt>
                <c:pt idx="8226">
                  <c:v>3.1941262500000001</c:v>
                </c:pt>
                <c:pt idx="8227">
                  <c:v>4.2195200000000002</c:v>
                </c:pt>
                <c:pt idx="8228">
                  <c:v>6.6595899999999997</c:v>
                </c:pt>
                <c:pt idx="8229">
                  <c:v>3.4971264999999998</c:v>
                </c:pt>
                <c:pt idx="8230">
                  <c:v>0.33466299999999999</c:v>
                </c:pt>
                <c:pt idx="8231">
                  <c:v>18.1296</c:v>
                </c:pt>
                <c:pt idx="8232">
                  <c:v>7.2977049999999997</c:v>
                </c:pt>
                <c:pt idx="8233">
                  <c:v>6.6997299999999997</c:v>
                </c:pt>
                <c:pt idx="8234">
                  <c:v>6.7238100000000003</c:v>
                </c:pt>
                <c:pt idx="8235">
                  <c:v>7.7191000000000001</c:v>
                </c:pt>
                <c:pt idx="8236">
                  <c:v>14.164400000000001</c:v>
                </c:pt>
                <c:pt idx="8237">
                  <c:v>14.221933333333331</c:v>
                </c:pt>
                <c:pt idx="8238">
                  <c:v>14.27946666666667</c:v>
                </c:pt>
                <c:pt idx="8239">
                  <c:v>14.337</c:v>
                </c:pt>
                <c:pt idx="8240">
                  <c:v>14.39453333333333</c:v>
                </c:pt>
                <c:pt idx="8241">
                  <c:v>14.452066666666671</c:v>
                </c:pt>
                <c:pt idx="8242">
                  <c:v>14.509600000000001</c:v>
                </c:pt>
                <c:pt idx="8243">
                  <c:v>3.5934499999999998</c:v>
                </c:pt>
                <c:pt idx="8244">
                  <c:v>4.8797075000000003</c:v>
                </c:pt>
                <c:pt idx="8245">
                  <c:v>6.1659649999999999</c:v>
                </c:pt>
                <c:pt idx="8246">
                  <c:v>4.9118124999999999</c:v>
                </c:pt>
                <c:pt idx="8247">
                  <c:v>3.6576599999999999</c:v>
                </c:pt>
                <c:pt idx="8248">
                  <c:v>4.1392524999999996</c:v>
                </c:pt>
                <c:pt idx="8249">
                  <c:v>4.6208450000000001</c:v>
                </c:pt>
                <c:pt idx="8250">
                  <c:v>5.1024375000000006</c:v>
                </c:pt>
                <c:pt idx="8251">
                  <c:v>5.5840300000000003</c:v>
                </c:pt>
                <c:pt idx="8252">
                  <c:v>4.8921413333333339</c:v>
                </c:pt>
                <c:pt idx="8253">
                  <c:v>4.2002526666666666</c:v>
                </c:pt>
                <c:pt idx="8254">
                  <c:v>3.5083639999999998</c:v>
                </c:pt>
                <c:pt idx="8255">
                  <c:v>2.816475333333333</c:v>
                </c:pt>
                <c:pt idx="8256">
                  <c:v>2.1245866666666671</c:v>
                </c:pt>
                <c:pt idx="8257">
                  <c:v>1.281797333333333</c:v>
                </c:pt>
                <c:pt idx="8258">
                  <c:v>0.43900800000000001</c:v>
                </c:pt>
                <c:pt idx="8259">
                  <c:v>2.7185519999999999</c:v>
                </c:pt>
                <c:pt idx="8260">
                  <c:v>4.9980960000000003</c:v>
                </c:pt>
                <c:pt idx="8261">
                  <c:v>7.2776399999999999</c:v>
                </c:pt>
                <c:pt idx="8262">
                  <c:v>21.139500000000002</c:v>
                </c:pt>
                <c:pt idx="8263">
                  <c:v>9.6213999999999995</c:v>
                </c:pt>
                <c:pt idx="8264">
                  <c:v>6.7398600000000002</c:v>
                </c:pt>
                <c:pt idx="8265">
                  <c:v>1.2175800000000001</c:v>
                </c:pt>
                <c:pt idx="8266">
                  <c:v>3.6335850000000001</c:v>
                </c:pt>
                <c:pt idx="8267">
                  <c:v>6.0495900000000002</c:v>
                </c:pt>
                <c:pt idx="8268">
                  <c:v>8.4655950000000004</c:v>
                </c:pt>
                <c:pt idx="8269">
                  <c:v>10.881600000000001</c:v>
                </c:pt>
                <c:pt idx="8270">
                  <c:v>2.2610399999999999</c:v>
                </c:pt>
                <c:pt idx="8271">
                  <c:v>9.3866000000000005E-2</c:v>
                </c:pt>
                <c:pt idx="8272">
                  <c:v>0.14202500000000001</c:v>
                </c:pt>
                <c:pt idx="8273">
                  <c:v>0.19018399999999999</c:v>
                </c:pt>
                <c:pt idx="8274">
                  <c:v>0.51927299999999998</c:v>
                </c:pt>
                <c:pt idx="8275">
                  <c:v>4.7519486666666664</c:v>
                </c:pt>
                <c:pt idx="8276">
                  <c:v>8.9846243333333327</c:v>
                </c:pt>
                <c:pt idx="8277">
                  <c:v>13.2173</c:v>
                </c:pt>
                <c:pt idx="8278">
                  <c:v>12.762</c:v>
                </c:pt>
                <c:pt idx="8279">
                  <c:v>12.306699999999999</c:v>
                </c:pt>
                <c:pt idx="8280">
                  <c:v>11.8514</c:v>
                </c:pt>
                <c:pt idx="8281">
                  <c:v>11.396100000000001</c:v>
                </c:pt>
                <c:pt idx="8282">
                  <c:v>10.940799999999999</c:v>
                </c:pt>
                <c:pt idx="8283">
                  <c:v>10.4855</c:v>
                </c:pt>
                <c:pt idx="8284">
                  <c:v>10.030200000000001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BF9-4371-9EDF-8D01FFCF25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4507791"/>
        <c:axId val="1682008399"/>
      </c:scatterChart>
      <c:valAx>
        <c:axId val="188450779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id-ID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Waktu (detik)</a:t>
                </a:r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682008399"/>
        <c:crosses val="autoZero"/>
        <c:crossBetween val="midCat"/>
      </c:valAx>
      <c:valAx>
        <c:axId val="16820083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id-ID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Tegangan</a:t>
                </a:r>
                <a:r>
                  <a:rPr lang="id-ID" baseline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(V)</a:t>
                </a:r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8845077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d-ID" sz="1200" b="0" i="0" baseline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Tegangan Baterai Selama Berkendara (ITB-Bukit Dago)</a:t>
            </a:r>
            <a:endParaRPr lang="en-US" sz="105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Tegangan (V)</c:v>
          </c:tx>
          <c:spPr>
            <a:ln w="63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Sheet3!$B$2:$B$1704</c:f>
              <c:numCache>
                <c:formatCode>General</c:formatCode>
                <c:ptCount val="170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  <c:pt idx="1440">
                  <c:v>1440</c:v>
                </c:pt>
                <c:pt idx="1441">
                  <c:v>1441</c:v>
                </c:pt>
                <c:pt idx="1442">
                  <c:v>1442</c:v>
                </c:pt>
                <c:pt idx="1443">
                  <c:v>1443</c:v>
                </c:pt>
                <c:pt idx="1444">
                  <c:v>1444</c:v>
                </c:pt>
                <c:pt idx="1445">
                  <c:v>1445</c:v>
                </c:pt>
                <c:pt idx="1446">
                  <c:v>1446</c:v>
                </c:pt>
                <c:pt idx="1447">
                  <c:v>1447</c:v>
                </c:pt>
                <c:pt idx="1448">
                  <c:v>1448</c:v>
                </c:pt>
                <c:pt idx="1449">
                  <c:v>1449</c:v>
                </c:pt>
                <c:pt idx="1450">
                  <c:v>1450</c:v>
                </c:pt>
                <c:pt idx="1451">
                  <c:v>1451</c:v>
                </c:pt>
                <c:pt idx="1452">
                  <c:v>1452</c:v>
                </c:pt>
                <c:pt idx="1453">
                  <c:v>1453</c:v>
                </c:pt>
                <c:pt idx="1454">
                  <c:v>1454</c:v>
                </c:pt>
                <c:pt idx="1455">
                  <c:v>1455</c:v>
                </c:pt>
                <c:pt idx="1456">
                  <c:v>1456</c:v>
                </c:pt>
                <c:pt idx="1457">
                  <c:v>1457</c:v>
                </c:pt>
                <c:pt idx="1458">
                  <c:v>1458</c:v>
                </c:pt>
                <c:pt idx="1459">
                  <c:v>1459</c:v>
                </c:pt>
                <c:pt idx="1460">
                  <c:v>1460</c:v>
                </c:pt>
                <c:pt idx="1461">
                  <c:v>1461</c:v>
                </c:pt>
                <c:pt idx="1462">
                  <c:v>1462</c:v>
                </c:pt>
                <c:pt idx="1463">
                  <c:v>1463</c:v>
                </c:pt>
                <c:pt idx="1464">
                  <c:v>1464</c:v>
                </c:pt>
                <c:pt idx="1465">
                  <c:v>1465</c:v>
                </c:pt>
                <c:pt idx="1466">
                  <c:v>1466</c:v>
                </c:pt>
                <c:pt idx="1467">
                  <c:v>1467</c:v>
                </c:pt>
                <c:pt idx="1468">
                  <c:v>1468</c:v>
                </c:pt>
                <c:pt idx="1469">
                  <c:v>1469</c:v>
                </c:pt>
                <c:pt idx="1470">
                  <c:v>1470</c:v>
                </c:pt>
                <c:pt idx="1471">
                  <c:v>1471</c:v>
                </c:pt>
                <c:pt idx="1472">
                  <c:v>1472</c:v>
                </c:pt>
                <c:pt idx="1473">
                  <c:v>1473</c:v>
                </c:pt>
                <c:pt idx="1474">
                  <c:v>1474</c:v>
                </c:pt>
                <c:pt idx="1475">
                  <c:v>1475</c:v>
                </c:pt>
                <c:pt idx="1476">
                  <c:v>1476</c:v>
                </c:pt>
                <c:pt idx="1477">
                  <c:v>1477</c:v>
                </c:pt>
                <c:pt idx="1478">
                  <c:v>1478</c:v>
                </c:pt>
                <c:pt idx="1479">
                  <c:v>1479</c:v>
                </c:pt>
                <c:pt idx="1480">
                  <c:v>1480</c:v>
                </c:pt>
                <c:pt idx="1481">
                  <c:v>1481</c:v>
                </c:pt>
                <c:pt idx="1482">
                  <c:v>1482</c:v>
                </c:pt>
                <c:pt idx="1483">
                  <c:v>1483</c:v>
                </c:pt>
                <c:pt idx="1484">
                  <c:v>1484</c:v>
                </c:pt>
                <c:pt idx="1485">
                  <c:v>1485</c:v>
                </c:pt>
                <c:pt idx="1486">
                  <c:v>1486</c:v>
                </c:pt>
                <c:pt idx="1487">
                  <c:v>1487</c:v>
                </c:pt>
                <c:pt idx="1488">
                  <c:v>1488</c:v>
                </c:pt>
                <c:pt idx="1489">
                  <c:v>1489</c:v>
                </c:pt>
                <c:pt idx="1490">
                  <c:v>1490</c:v>
                </c:pt>
                <c:pt idx="1491">
                  <c:v>1491</c:v>
                </c:pt>
                <c:pt idx="1492">
                  <c:v>1492</c:v>
                </c:pt>
                <c:pt idx="1493">
                  <c:v>1493</c:v>
                </c:pt>
                <c:pt idx="1494">
                  <c:v>1494</c:v>
                </c:pt>
                <c:pt idx="1495">
                  <c:v>1495</c:v>
                </c:pt>
                <c:pt idx="1496">
                  <c:v>1496</c:v>
                </c:pt>
                <c:pt idx="1497">
                  <c:v>1497</c:v>
                </c:pt>
                <c:pt idx="1498">
                  <c:v>1498</c:v>
                </c:pt>
                <c:pt idx="1499">
                  <c:v>1499</c:v>
                </c:pt>
                <c:pt idx="1500">
                  <c:v>1500</c:v>
                </c:pt>
                <c:pt idx="1501">
                  <c:v>1501</c:v>
                </c:pt>
                <c:pt idx="1502">
                  <c:v>1502</c:v>
                </c:pt>
                <c:pt idx="1503">
                  <c:v>1503</c:v>
                </c:pt>
                <c:pt idx="1504">
                  <c:v>1504</c:v>
                </c:pt>
                <c:pt idx="1505">
                  <c:v>1505</c:v>
                </c:pt>
                <c:pt idx="1506">
                  <c:v>1506</c:v>
                </c:pt>
                <c:pt idx="1507">
                  <c:v>1507</c:v>
                </c:pt>
                <c:pt idx="1508">
                  <c:v>1508</c:v>
                </c:pt>
                <c:pt idx="1509">
                  <c:v>1509</c:v>
                </c:pt>
                <c:pt idx="1510">
                  <c:v>1510</c:v>
                </c:pt>
                <c:pt idx="1511">
                  <c:v>1511</c:v>
                </c:pt>
                <c:pt idx="1512">
                  <c:v>1512</c:v>
                </c:pt>
                <c:pt idx="1513">
                  <c:v>1513</c:v>
                </c:pt>
                <c:pt idx="1514">
                  <c:v>1514</c:v>
                </c:pt>
                <c:pt idx="1515">
                  <c:v>1515</c:v>
                </c:pt>
                <c:pt idx="1516">
                  <c:v>1516</c:v>
                </c:pt>
                <c:pt idx="1517">
                  <c:v>1517</c:v>
                </c:pt>
                <c:pt idx="1518">
                  <c:v>1518</c:v>
                </c:pt>
                <c:pt idx="1519">
                  <c:v>1519</c:v>
                </c:pt>
                <c:pt idx="1520">
                  <c:v>1520</c:v>
                </c:pt>
                <c:pt idx="1521">
                  <c:v>1521</c:v>
                </c:pt>
                <c:pt idx="1522">
                  <c:v>1522</c:v>
                </c:pt>
                <c:pt idx="1523">
                  <c:v>1523</c:v>
                </c:pt>
                <c:pt idx="1524">
                  <c:v>1524</c:v>
                </c:pt>
                <c:pt idx="1525">
                  <c:v>1525</c:v>
                </c:pt>
                <c:pt idx="1526">
                  <c:v>1526</c:v>
                </c:pt>
                <c:pt idx="1527">
                  <c:v>1527</c:v>
                </c:pt>
                <c:pt idx="1528">
                  <c:v>1528</c:v>
                </c:pt>
                <c:pt idx="1529">
                  <c:v>1529</c:v>
                </c:pt>
                <c:pt idx="1530">
                  <c:v>1530</c:v>
                </c:pt>
                <c:pt idx="1531">
                  <c:v>1531</c:v>
                </c:pt>
                <c:pt idx="1532">
                  <c:v>1532</c:v>
                </c:pt>
                <c:pt idx="1533">
                  <c:v>1533</c:v>
                </c:pt>
                <c:pt idx="1534">
                  <c:v>1534</c:v>
                </c:pt>
                <c:pt idx="1535">
                  <c:v>1535</c:v>
                </c:pt>
                <c:pt idx="1536">
                  <c:v>1536</c:v>
                </c:pt>
                <c:pt idx="1537">
                  <c:v>1537</c:v>
                </c:pt>
                <c:pt idx="1538">
                  <c:v>1538</c:v>
                </c:pt>
                <c:pt idx="1539">
                  <c:v>1539</c:v>
                </c:pt>
                <c:pt idx="1540">
                  <c:v>1540</c:v>
                </c:pt>
                <c:pt idx="1541">
                  <c:v>1541</c:v>
                </c:pt>
                <c:pt idx="1542">
                  <c:v>1542</c:v>
                </c:pt>
                <c:pt idx="1543">
                  <c:v>1543</c:v>
                </c:pt>
                <c:pt idx="1544">
                  <c:v>1544</c:v>
                </c:pt>
                <c:pt idx="1545">
                  <c:v>1545</c:v>
                </c:pt>
                <c:pt idx="1546">
                  <c:v>1546</c:v>
                </c:pt>
                <c:pt idx="1547">
                  <c:v>1547</c:v>
                </c:pt>
                <c:pt idx="1548">
                  <c:v>1548</c:v>
                </c:pt>
                <c:pt idx="1549">
                  <c:v>1549</c:v>
                </c:pt>
                <c:pt idx="1550">
                  <c:v>1550</c:v>
                </c:pt>
                <c:pt idx="1551">
                  <c:v>1551</c:v>
                </c:pt>
                <c:pt idx="1552">
                  <c:v>1552</c:v>
                </c:pt>
                <c:pt idx="1553">
                  <c:v>1553</c:v>
                </c:pt>
                <c:pt idx="1554">
                  <c:v>1554</c:v>
                </c:pt>
                <c:pt idx="1555">
                  <c:v>1555</c:v>
                </c:pt>
                <c:pt idx="1556">
                  <c:v>1556</c:v>
                </c:pt>
                <c:pt idx="1557">
                  <c:v>1557</c:v>
                </c:pt>
                <c:pt idx="1558">
                  <c:v>1558</c:v>
                </c:pt>
                <c:pt idx="1559">
                  <c:v>1559</c:v>
                </c:pt>
                <c:pt idx="1560">
                  <c:v>1560</c:v>
                </c:pt>
                <c:pt idx="1561">
                  <c:v>1561</c:v>
                </c:pt>
                <c:pt idx="1562">
                  <c:v>1562</c:v>
                </c:pt>
                <c:pt idx="1563">
                  <c:v>1563</c:v>
                </c:pt>
                <c:pt idx="1564">
                  <c:v>1564</c:v>
                </c:pt>
                <c:pt idx="1565">
                  <c:v>1565</c:v>
                </c:pt>
                <c:pt idx="1566">
                  <c:v>1566</c:v>
                </c:pt>
                <c:pt idx="1567">
                  <c:v>1567</c:v>
                </c:pt>
                <c:pt idx="1568">
                  <c:v>1568</c:v>
                </c:pt>
                <c:pt idx="1569">
                  <c:v>1569</c:v>
                </c:pt>
                <c:pt idx="1570">
                  <c:v>1570</c:v>
                </c:pt>
                <c:pt idx="1571">
                  <c:v>1571</c:v>
                </c:pt>
                <c:pt idx="1572">
                  <c:v>1572</c:v>
                </c:pt>
                <c:pt idx="1573">
                  <c:v>1573</c:v>
                </c:pt>
                <c:pt idx="1574">
                  <c:v>1574</c:v>
                </c:pt>
                <c:pt idx="1575">
                  <c:v>1575</c:v>
                </c:pt>
                <c:pt idx="1576">
                  <c:v>1576</c:v>
                </c:pt>
                <c:pt idx="1577">
                  <c:v>1577</c:v>
                </c:pt>
                <c:pt idx="1578">
                  <c:v>1578</c:v>
                </c:pt>
                <c:pt idx="1579">
                  <c:v>1579</c:v>
                </c:pt>
                <c:pt idx="1580">
                  <c:v>1580</c:v>
                </c:pt>
                <c:pt idx="1581">
                  <c:v>1581</c:v>
                </c:pt>
                <c:pt idx="1582">
                  <c:v>1582</c:v>
                </c:pt>
                <c:pt idx="1583">
                  <c:v>1583</c:v>
                </c:pt>
                <c:pt idx="1584">
                  <c:v>1584</c:v>
                </c:pt>
                <c:pt idx="1585">
                  <c:v>1585</c:v>
                </c:pt>
                <c:pt idx="1586">
                  <c:v>1586</c:v>
                </c:pt>
                <c:pt idx="1587">
                  <c:v>1587</c:v>
                </c:pt>
                <c:pt idx="1588">
                  <c:v>1588</c:v>
                </c:pt>
                <c:pt idx="1589">
                  <c:v>1589</c:v>
                </c:pt>
                <c:pt idx="1590">
                  <c:v>1590</c:v>
                </c:pt>
                <c:pt idx="1591">
                  <c:v>1591</c:v>
                </c:pt>
                <c:pt idx="1592">
                  <c:v>1592</c:v>
                </c:pt>
                <c:pt idx="1593">
                  <c:v>1593</c:v>
                </c:pt>
                <c:pt idx="1594">
                  <c:v>1594</c:v>
                </c:pt>
                <c:pt idx="1595">
                  <c:v>1595</c:v>
                </c:pt>
                <c:pt idx="1596">
                  <c:v>1596</c:v>
                </c:pt>
                <c:pt idx="1597">
                  <c:v>1597</c:v>
                </c:pt>
                <c:pt idx="1598">
                  <c:v>1598</c:v>
                </c:pt>
                <c:pt idx="1599">
                  <c:v>1599</c:v>
                </c:pt>
                <c:pt idx="1600">
                  <c:v>1600</c:v>
                </c:pt>
                <c:pt idx="1601">
                  <c:v>1601</c:v>
                </c:pt>
                <c:pt idx="1602">
                  <c:v>1602</c:v>
                </c:pt>
                <c:pt idx="1603">
                  <c:v>1603</c:v>
                </c:pt>
                <c:pt idx="1604">
                  <c:v>1604</c:v>
                </c:pt>
                <c:pt idx="1605">
                  <c:v>1605</c:v>
                </c:pt>
                <c:pt idx="1606">
                  <c:v>1606</c:v>
                </c:pt>
                <c:pt idx="1607">
                  <c:v>1607</c:v>
                </c:pt>
                <c:pt idx="1608">
                  <c:v>1608</c:v>
                </c:pt>
                <c:pt idx="1609">
                  <c:v>1609</c:v>
                </c:pt>
                <c:pt idx="1610">
                  <c:v>1610</c:v>
                </c:pt>
                <c:pt idx="1611">
                  <c:v>1611</c:v>
                </c:pt>
                <c:pt idx="1612">
                  <c:v>1612</c:v>
                </c:pt>
                <c:pt idx="1613">
                  <c:v>1613</c:v>
                </c:pt>
                <c:pt idx="1614">
                  <c:v>1614</c:v>
                </c:pt>
                <c:pt idx="1615">
                  <c:v>1615</c:v>
                </c:pt>
                <c:pt idx="1616">
                  <c:v>1616</c:v>
                </c:pt>
                <c:pt idx="1617">
                  <c:v>1617</c:v>
                </c:pt>
                <c:pt idx="1618">
                  <c:v>1618</c:v>
                </c:pt>
                <c:pt idx="1619">
                  <c:v>1619</c:v>
                </c:pt>
                <c:pt idx="1620">
                  <c:v>1620</c:v>
                </c:pt>
                <c:pt idx="1621">
                  <c:v>1621</c:v>
                </c:pt>
                <c:pt idx="1622">
                  <c:v>1622</c:v>
                </c:pt>
                <c:pt idx="1623">
                  <c:v>1623</c:v>
                </c:pt>
                <c:pt idx="1624">
                  <c:v>1624</c:v>
                </c:pt>
                <c:pt idx="1625">
                  <c:v>1625</c:v>
                </c:pt>
                <c:pt idx="1626">
                  <c:v>1626</c:v>
                </c:pt>
                <c:pt idx="1627">
                  <c:v>1627</c:v>
                </c:pt>
                <c:pt idx="1628">
                  <c:v>1628</c:v>
                </c:pt>
                <c:pt idx="1629">
                  <c:v>1629</c:v>
                </c:pt>
                <c:pt idx="1630">
                  <c:v>1630</c:v>
                </c:pt>
                <c:pt idx="1631">
                  <c:v>1631</c:v>
                </c:pt>
                <c:pt idx="1632">
                  <c:v>1632</c:v>
                </c:pt>
                <c:pt idx="1633">
                  <c:v>1633</c:v>
                </c:pt>
                <c:pt idx="1634">
                  <c:v>1634</c:v>
                </c:pt>
                <c:pt idx="1635">
                  <c:v>1635</c:v>
                </c:pt>
                <c:pt idx="1636">
                  <c:v>1636</c:v>
                </c:pt>
                <c:pt idx="1637">
                  <c:v>1637</c:v>
                </c:pt>
                <c:pt idx="1638">
                  <c:v>1638</c:v>
                </c:pt>
                <c:pt idx="1639">
                  <c:v>1639</c:v>
                </c:pt>
                <c:pt idx="1640">
                  <c:v>1640</c:v>
                </c:pt>
                <c:pt idx="1641">
                  <c:v>1641</c:v>
                </c:pt>
                <c:pt idx="1642">
                  <c:v>1642</c:v>
                </c:pt>
                <c:pt idx="1643">
                  <c:v>1643</c:v>
                </c:pt>
                <c:pt idx="1644">
                  <c:v>1644</c:v>
                </c:pt>
                <c:pt idx="1645">
                  <c:v>1645</c:v>
                </c:pt>
                <c:pt idx="1646">
                  <c:v>1646</c:v>
                </c:pt>
                <c:pt idx="1647">
                  <c:v>1647</c:v>
                </c:pt>
                <c:pt idx="1648">
                  <c:v>1648</c:v>
                </c:pt>
                <c:pt idx="1649">
                  <c:v>1649</c:v>
                </c:pt>
                <c:pt idx="1650">
                  <c:v>1650</c:v>
                </c:pt>
                <c:pt idx="1651">
                  <c:v>1651</c:v>
                </c:pt>
                <c:pt idx="1652">
                  <c:v>1652</c:v>
                </c:pt>
                <c:pt idx="1653">
                  <c:v>1653</c:v>
                </c:pt>
                <c:pt idx="1654">
                  <c:v>1654</c:v>
                </c:pt>
                <c:pt idx="1655">
                  <c:v>1655</c:v>
                </c:pt>
                <c:pt idx="1656">
                  <c:v>1656</c:v>
                </c:pt>
                <c:pt idx="1657">
                  <c:v>1657</c:v>
                </c:pt>
                <c:pt idx="1658">
                  <c:v>1658</c:v>
                </c:pt>
                <c:pt idx="1659">
                  <c:v>1659</c:v>
                </c:pt>
                <c:pt idx="1660">
                  <c:v>1660</c:v>
                </c:pt>
                <c:pt idx="1661">
                  <c:v>1661</c:v>
                </c:pt>
                <c:pt idx="1662">
                  <c:v>1662</c:v>
                </c:pt>
                <c:pt idx="1663">
                  <c:v>1663</c:v>
                </c:pt>
                <c:pt idx="1664">
                  <c:v>1664</c:v>
                </c:pt>
                <c:pt idx="1665">
                  <c:v>1665</c:v>
                </c:pt>
                <c:pt idx="1666">
                  <c:v>1666</c:v>
                </c:pt>
                <c:pt idx="1667">
                  <c:v>1667</c:v>
                </c:pt>
                <c:pt idx="1668">
                  <c:v>1668</c:v>
                </c:pt>
                <c:pt idx="1669">
                  <c:v>1669</c:v>
                </c:pt>
                <c:pt idx="1670">
                  <c:v>1670</c:v>
                </c:pt>
                <c:pt idx="1671">
                  <c:v>1671</c:v>
                </c:pt>
                <c:pt idx="1672">
                  <c:v>1672</c:v>
                </c:pt>
                <c:pt idx="1673">
                  <c:v>1673</c:v>
                </c:pt>
                <c:pt idx="1674">
                  <c:v>1674</c:v>
                </c:pt>
                <c:pt idx="1675">
                  <c:v>1675</c:v>
                </c:pt>
                <c:pt idx="1676">
                  <c:v>1676</c:v>
                </c:pt>
                <c:pt idx="1677">
                  <c:v>1677</c:v>
                </c:pt>
                <c:pt idx="1678">
                  <c:v>1678</c:v>
                </c:pt>
                <c:pt idx="1679">
                  <c:v>1679</c:v>
                </c:pt>
                <c:pt idx="1680">
                  <c:v>1680</c:v>
                </c:pt>
                <c:pt idx="1681">
                  <c:v>1681</c:v>
                </c:pt>
                <c:pt idx="1682">
                  <c:v>1682</c:v>
                </c:pt>
                <c:pt idx="1683">
                  <c:v>1683</c:v>
                </c:pt>
                <c:pt idx="1684">
                  <c:v>1684</c:v>
                </c:pt>
                <c:pt idx="1685">
                  <c:v>1685</c:v>
                </c:pt>
                <c:pt idx="1686">
                  <c:v>1686</c:v>
                </c:pt>
                <c:pt idx="1687">
                  <c:v>1687</c:v>
                </c:pt>
                <c:pt idx="1688">
                  <c:v>1688</c:v>
                </c:pt>
                <c:pt idx="1689">
                  <c:v>1689</c:v>
                </c:pt>
                <c:pt idx="1690">
                  <c:v>1690</c:v>
                </c:pt>
                <c:pt idx="1691">
                  <c:v>1691</c:v>
                </c:pt>
                <c:pt idx="1692">
                  <c:v>1692</c:v>
                </c:pt>
                <c:pt idx="1693">
                  <c:v>1693</c:v>
                </c:pt>
                <c:pt idx="1694">
                  <c:v>1694</c:v>
                </c:pt>
                <c:pt idx="1695">
                  <c:v>1695</c:v>
                </c:pt>
                <c:pt idx="1696">
                  <c:v>1696</c:v>
                </c:pt>
                <c:pt idx="1697">
                  <c:v>1697</c:v>
                </c:pt>
                <c:pt idx="1698">
                  <c:v>1698</c:v>
                </c:pt>
                <c:pt idx="1699">
                  <c:v>1699</c:v>
                </c:pt>
                <c:pt idx="1700">
                  <c:v>1700</c:v>
                </c:pt>
                <c:pt idx="1701">
                  <c:v>1701</c:v>
                </c:pt>
                <c:pt idx="1702">
                  <c:v>1702</c:v>
                </c:pt>
              </c:numCache>
            </c:numRef>
          </c:xVal>
          <c:yVal>
            <c:numRef>
              <c:f>Sheet3!$C$2:$C$1704</c:f>
              <c:numCache>
                <c:formatCode>General</c:formatCode>
                <c:ptCount val="1703"/>
                <c:pt idx="0">
                  <c:v>55.3123</c:v>
                </c:pt>
                <c:pt idx="1">
                  <c:v>55.327199999999998</c:v>
                </c:pt>
                <c:pt idx="2">
                  <c:v>55.058999999999997</c:v>
                </c:pt>
                <c:pt idx="3">
                  <c:v>54.805599999999998</c:v>
                </c:pt>
                <c:pt idx="4">
                  <c:v>54.919800000000002</c:v>
                </c:pt>
                <c:pt idx="5">
                  <c:v>54.7485</c:v>
                </c:pt>
                <c:pt idx="6">
                  <c:v>54.154800000000002</c:v>
                </c:pt>
                <c:pt idx="7">
                  <c:v>53.2928</c:v>
                </c:pt>
                <c:pt idx="8">
                  <c:v>53.151200000000003</c:v>
                </c:pt>
                <c:pt idx="9">
                  <c:v>53.516399999999997</c:v>
                </c:pt>
                <c:pt idx="10">
                  <c:v>53.784700000000001</c:v>
                </c:pt>
                <c:pt idx="11">
                  <c:v>53.538699999999999</c:v>
                </c:pt>
                <c:pt idx="12">
                  <c:v>53.1661</c:v>
                </c:pt>
                <c:pt idx="13">
                  <c:v>53.4146</c:v>
                </c:pt>
                <c:pt idx="14">
                  <c:v>53.956099999999999</c:v>
                </c:pt>
                <c:pt idx="15">
                  <c:v>54.316200000000002</c:v>
                </c:pt>
                <c:pt idx="16">
                  <c:v>54.649099999999997</c:v>
                </c:pt>
                <c:pt idx="17">
                  <c:v>54.298900000000003</c:v>
                </c:pt>
                <c:pt idx="18">
                  <c:v>54.184600000000003</c:v>
                </c:pt>
                <c:pt idx="19">
                  <c:v>54.333599999999997</c:v>
                </c:pt>
                <c:pt idx="20">
                  <c:v>54.192</c:v>
                </c:pt>
                <c:pt idx="21">
                  <c:v>54.167200000000001</c:v>
                </c:pt>
                <c:pt idx="22">
                  <c:v>54.159799999999997</c:v>
                </c:pt>
                <c:pt idx="23">
                  <c:v>54.236800000000002</c:v>
                </c:pt>
                <c:pt idx="24">
                  <c:v>54.207000000000001</c:v>
                </c:pt>
                <c:pt idx="25">
                  <c:v>54.107599999999998</c:v>
                </c:pt>
                <c:pt idx="26">
                  <c:v>54.229300000000002</c:v>
                </c:pt>
                <c:pt idx="27">
                  <c:v>55.188099999999999</c:v>
                </c:pt>
                <c:pt idx="28">
                  <c:v>55.186903703703699</c:v>
                </c:pt>
                <c:pt idx="29">
                  <c:v>55.185707407407413</c:v>
                </c:pt>
                <c:pt idx="30">
                  <c:v>55.184511111111107</c:v>
                </c:pt>
                <c:pt idx="31">
                  <c:v>55.183314814814807</c:v>
                </c:pt>
                <c:pt idx="32">
                  <c:v>55.182118518518507</c:v>
                </c:pt>
                <c:pt idx="33">
                  <c:v>55.180922222222222</c:v>
                </c:pt>
                <c:pt idx="34">
                  <c:v>55.179725925925922</c:v>
                </c:pt>
                <c:pt idx="35">
                  <c:v>55.178529629629629</c:v>
                </c:pt>
                <c:pt idx="36">
                  <c:v>55.17733333333333</c:v>
                </c:pt>
                <c:pt idx="37">
                  <c:v>55.176137037037037</c:v>
                </c:pt>
                <c:pt idx="38">
                  <c:v>55.174940740740738</c:v>
                </c:pt>
                <c:pt idx="39">
                  <c:v>55.173744444444438</c:v>
                </c:pt>
                <c:pt idx="40">
                  <c:v>55.172548148148152</c:v>
                </c:pt>
                <c:pt idx="41">
                  <c:v>55.171351851851853</c:v>
                </c:pt>
                <c:pt idx="42">
                  <c:v>55.170155555555553</c:v>
                </c:pt>
                <c:pt idx="43">
                  <c:v>55.16895925925926</c:v>
                </c:pt>
                <c:pt idx="44">
                  <c:v>55.167762962962961</c:v>
                </c:pt>
                <c:pt idx="45">
                  <c:v>55.166566666666668</c:v>
                </c:pt>
                <c:pt idx="46">
                  <c:v>55.165370370370368</c:v>
                </c:pt>
                <c:pt idx="47">
                  <c:v>55.164174074074083</c:v>
                </c:pt>
                <c:pt idx="48">
                  <c:v>55.162977777777783</c:v>
                </c:pt>
                <c:pt idx="49">
                  <c:v>55.161781481481484</c:v>
                </c:pt>
                <c:pt idx="50">
                  <c:v>55.160585185185177</c:v>
                </c:pt>
                <c:pt idx="51">
                  <c:v>55.159388888888891</c:v>
                </c:pt>
                <c:pt idx="52">
                  <c:v>55.158192592592592</c:v>
                </c:pt>
                <c:pt idx="53">
                  <c:v>55.156996296296299</c:v>
                </c:pt>
                <c:pt idx="54">
                  <c:v>55.155799999999999</c:v>
                </c:pt>
                <c:pt idx="55">
                  <c:v>55.1546037037037</c:v>
                </c:pt>
                <c:pt idx="56">
                  <c:v>55.153407407407407</c:v>
                </c:pt>
                <c:pt idx="57">
                  <c:v>55.152211111111107</c:v>
                </c:pt>
                <c:pt idx="58">
                  <c:v>55.151014814814808</c:v>
                </c:pt>
                <c:pt idx="59">
                  <c:v>55.149818518518522</c:v>
                </c:pt>
                <c:pt idx="60">
                  <c:v>55.148622222222222</c:v>
                </c:pt>
                <c:pt idx="61">
                  <c:v>55.147425925925923</c:v>
                </c:pt>
                <c:pt idx="62">
                  <c:v>55.14622962962963</c:v>
                </c:pt>
                <c:pt idx="63">
                  <c:v>55.14503333333333</c:v>
                </c:pt>
                <c:pt idx="64">
                  <c:v>55.143837037037038</c:v>
                </c:pt>
                <c:pt idx="65">
                  <c:v>55.142640740740738</c:v>
                </c:pt>
                <c:pt idx="66">
                  <c:v>55.141444444444453</c:v>
                </c:pt>
                <c:pt idx="67">
                  <c:v>55.140248148148153</c:v>
                </c:pt>
                <c:pt idx="68">
                  <c:v>55.139051851851853</c:v>
                </c:pt>
                <c:pt idx="69">
                  <c:v>55.137855555555547</c:v>
                </c:pt>
                <c:pt idx="70">
                  <c:v>55.136659259259261</c:v>
                </c:pt>
                <c:pt idx="71">
                  <c:v>55.135462962962961</c:v>
                </c:pt>
                <c:pt idx="72">
                  <c:v>55.134266666666669</c:v>
                </c:pt>
                <c:pt idx="73">
                  <c:v>55.133070370370369</c:v>
                </c:pt>
                <c:pt idx="74">
                  <c:v>55.131874074074076</c:v>
                </c:pt>
                <c:pt idx="75">
                  <c:v>55.130677777777777</c:v>
                </c:pt>
                <c:pt idx="76">
                  <c:v>55.129481481481477</c:v>
                </c:pt>
                <c:pt idx="77">
                  <c:v>55.128285185185177</c:v>
                </c:pt>
                <c:pt idx="78">
                  <c:v>55.127088888888892</c:v>
                </c:pt>
                <c:pt idx="79">
                  <c:v>55.125892592592592</c:v>
                </c:pt>
                <c:pt idx="80">
                  <c:v>55.1246962962963</c:v>
                </c:pt>
                <c:pt idx="81">
                  <c:v>55.1235</c:v>
                </c:pt>
                <c:pt idx="82">
                  <c:v>55.142150000000001</c:v>
                </c:pt>
                <c:pt idx="83">
                  <c:v>55.160799999999988</c:v>
                </c:pt>
                <c:pt idx="84">
                  <c:v>55.179450000000003</c:v>
                </c:pt>
                <c:pt idx="85">
                  <c:v>55.198099999999997</c:v>
                </c:pt>
                <c:pt idx="86">
                  <c:v>55.222900000000003</c:v>
                </c:pt>
                <c:pt idx="87">
                  <c:v>55.2254</c:v>
                </c:pt>
                <c:pt idx="88">
                  <c:v>55.121049999999997</c:v>
                </c:pt>
                <c:pt idx="89">
                  <c:v>55.0167</c:v>
                </c:pt>
                <c:pt idx="90">
                  <c:v>51.554000000000002</c:v>
                </c:pt>
                <c:pt idx="91">
                  <c:v>55.051499999999997</c:v>
                </c:pt>
                <c:pt idx="92">
                  <c:v>51.951500000000003</c:v>
                </c:pt>
                <c:pt idx="93">
                  <c:v>52.6569</c:v>
                </c:pt>
                <c:pt idx="94">
                  <c:v>54.577100000000002</c:v>
                </c:pt>
                <c:pt idx="95">
                  <c:v>54.774549999999998</c:v>
                </c:pt>
                <c:pt idx="96">
                  <c:v>54.972000000000001</c:v>
                </c:pt>
                <c:pt idx="97">
                  <c:v>51.529200000000003</c:v>
                </c:pt>
                <c:pt idx="98">
                  <c:v>55.021700000000003</c:v>
                </c:pt>
                <c:pt idx="99">
                  <c:v>51.4572</c:v>
                </c:pt>
                <c:pt idx="100">
                  <c:v>51.337899999999998</c:v>
                </c:pt>
                <c:pt idx="101">
                  <c:v>51.735399999999998</c:v>
                </c:pt>
                <c:pt idx="102">
                  <c:v>53.615699999999997</c:v>
                </c:pt>
                <c:pt idx="103">
                  <c:v>52.726500000000001</c:v>
                </c:pt>
                <c:pt idx="104">
                  <c:v>55.347099999999998</c:v>
                </c:pt>
                <c:pt idx="105">
                  <c:v>52.776200000000003</c:v>
                </c:pt>
                <c:pt idx="106">
                  <c:v>53.856699999999996</c:v>
                </c:pt>
                <c:pt idx="107">
                  <c:v>53.640599999999999</c:v>
                </c:pt>
                <c:pt idx="108">
                  <c:v>54.9422</c:v>
                </c:pt>
                <c:pt idx="109">
                  <c:v>54.979500000000002</c:v>
                </c:pt>
                <c:pt idx="110">
                  <c:v>54.984400000000001</c:v>
                </c:pt>
                <c:pt idx="111">
                  <c:v>54.777625</c:v>
                </c:pt>
                <c:pt idx="112">
                  <c:v>54.57085</c:v>
                </c:pt>
                <c:pt idx="113">
                  <c:v>54.364075</c:v>
                </c:pt>
                <c:pt idx="114">
                  <c:v>54.157299999999999</c:v>
                </c:pt>
                <c:pt idx="115">
                  <c:v>53.089100000000002</c:v>
                </c:pt>
                <c:pt idx="116">
                  <c:v>53.951099999999997</c:v>
                </c:pt>
                <c:pt idx="117">
                  <c:v>54.798099999999998</c:v>
                </c:pt>
                <c:pt idx="118">
                  <c:v>54.8553</c:v>
                </c:pt>
                <c:pt idx="119">
                  <c:v>51.328000000000003</c:v>
                </c:pt>
                <c:pt idx="120">
                  <c:v>54.825499999999998</c:v>
                </c:pt>
                <c:pt idx="121">
                  <c:v>54.892499999999998</c:v>
                </c:pt>
                <c:pt idx="122">
                  <c:v>54.9298</c:v>
                </c:pt>
                <c:pt idx="123">
                  <c:v>53.933700000000002</c:v>
                </c:pt>
                <c:pt idx="124">
                  <c:v>54.837899999999998</c:v>
                </c:pt>
                <c:pt idx="125">
                  <c:v>54.9497</c:v>
                </c:pt>
                <c:pt idx="126">
                  <c:v>54.984400000000001</c:v>
                </c:pt>
                <c:pt idx="127">
                  <c:v>55.011800000000001</c:v>
                </c:pt>
                <c:pt idx="128">
                  <c:v>55.031599999999997</c:v>
                </c:pt>
                <c:pt idx="129">
                  <c:v>51.529200000000003</c:v>
                </c:pt>
                <c:pt idx="130">
                  <c:v>54.932299999999998</c:v>
                </c:pt>
                <c:pt idx="131">
                  <c:v>51.308100000000003</c:v>
                </c:pt>
                <c:pt idx="132">
                  <c:v>53.070500000000003</c:v>
                </c:pt>
                <c:pt idx="133">
                  <c:v>54.832900000000002</c:v>
                </c:pt>
                <c:pt idx="134">
                  <c:v>54.932299999999998</c:v>
                </c:pt>
                <c:pt idx="135">
                  <c:v>52.3688</c:v>
                </c:pt>
                <c:pt idx="136">
                  <c:v>52.599800000000002</c:v>
                </c:pt>
                <c:pt idx="137">
                  <c:v>52.748800000000003</c:v>
                </c:pt>
                <c:pt idx="138">
                  <c:v>53.146299999999997</c:v>
                </c:pt>
                <c:pt idx="139">
                  <c:v>54.959600000000002</c:v>
                </c:pt>
                <c:pt idx="140">
                  <c:v>51.770099999999999</c:v>
                </c:pt>
                <c:pt idx="141">
                  <c:v>52.264499999999998</c:v>
                </c:pt>
                <c:pt idx="142">
                  <c:v>54.790700000000001</c:v>
                </c:pt>
                <c:pt idx="143">
                  <c:v>54.852800000000002</c:v>
                </c:pt>
                <c:pt idx="144">
                  <c:v>54.897500000000001</c:v>
                </c:pt>
                <c:pt idx="145">
                  <c:v>54.927300000000002</c:v>
                </c:pt>
                <c:pt idx="146">
                  <c:v>54.952100000000002</c:v>
                </c:pt>
                <c:pt idx="147">
                  <c:v>54.974499999999999</c:v>
                </c:pt>
                <c:pt idx="148">
                  <c:v>54.994399999999999</c:v>
                </c:pt>
                <c:pt idx="149">
                  <c:v>54.651600000000002</c:v>
                </c:pt>
                <c:pt idx="150">
                  <c:v>54.052900000000001</c:v>
                </c:pt>
                <c:pt idx="151">
                  <c:v>53.861699999999999</c:v>
                </c:pt>
                <c:pt idx="152">
                  <c:v>53.489100000000001</c:v>
                </c:pt>
                <c:pt idx="153">
                  <c:v>53.346249999999998</c:v>
                </c:pt>
                <c:pt idx="154">
                  <c:v>53.203400000000002</c:v>
                </c:pt>
                <c:pt idx="155">
                  <c:v>54.847799999999999</c:v>
                </c:pt>
                <c:pt idx="156">
                  <c:v>54.919800000000002</c:v>
                </c:pt>
                <c:pt idx="157">
                  <c:v>54.959600000000002</c:v>
                </c:pt>
                <c:pt idx="158">
                  <c:v>54.984400000000001</c:v>
                </c:pt>
                <c:pt idx="159">
                  <c:v>53.238149999999997</c:v>
                </c:pt>
                <c:pt idx="160">
                  <c:v>51.491900000000001</c:v>
                </c:pt>
                <c:pt idx="161">
                  <c:v>51.6907</c:v>
                </c:pt>
                <c:pt idx="162">
                  <c:v>54.7087</c:v>
                </c:pt>
                <c:pt idx="163">
                  <c:v>54.808100000000003</c:v>
                </c:pt>
                <c:pt idx="164">
                  <c:v>54.862699999999997</c:v>
                </c:pt>
                <c:pt idx="165">
                  <c:v>51.459600000000002</c:v>
                </c:pt>
                <c:pt idx="166">
                  <c:v>51.2361</c:v>
                </c:pt>
                <c:pt idx="167">
                  <c:v>52.450800000000001</c:v>
                </c:pt>
                <c:pt idx="168">
                  <c:v>54.711199999999998</c:v>
                </c:pt>
                <c:pt idx="169">
                  <c:v>54.775799999999997</c:v>
                </c:pt>
                <c:pt idx="170">
                  <c:v>54.823</c:v>
                </c:pt>
                <c:pt idx="171">
                  <c:v>54.823</c:v>
                </c:pt>
                <c:pt idx="172">
                  <c:v>54.510000000000012</c:v>
                </c:pt>
                <c:pt idx="173">
                  <c:v>54.197000000000003</c:v>
                </c:pt>
                <c:pt idx="174">
                  <c:v>54.013199999999998</c:v>
                </c:pt>
                <c:pt idx="175">
                  <c:v>54.142400000000002</c:v>
                </c:pt>
                <c:pt idx="176">
                  <c:v>53.869100000000003</c:v>
                </c:pt>
                <c:pt idx="177">
                  <c:v>53.029499999999999</c:v>
                </c:pt>
                <c:pt idx="178">
                  <c:v>54.830399999999997</c:v>
                </c:pt>
                <c:pt idx="179">
                  <c:v>54.867699999999999</c:v>
                </c:pt>
                <c:pt idx="180">
                  <c:v>54.892499999999998</c:v>
                </c:pt>
                <c:pt idx="181">
                  <c:v>54.912399999999998</c:v>
                </c:pt>
                <c:pt idx="182">
                  <c:v>54.919800000000002</c:v>
                </c:pt>
                <c:pt idx="183">
                  <c:v>53.690300000000001</c:v>
                </c:pt>
                <c:pt idx="184">
                  <c:v>52.496749999999999</c:v>
                </c:pt>
                <c:pt idx="185">
                  <c:v>51.303199999999997</c:v>
                </c:pt>
                <c:pt idx="186">
                  <c:v>51.6907</c:v>
                </c:pt>
                <c:pt idx="187">
                  <c:v>54.606900000000003</c:v>
                </c:pt>
                <c:pt idx="188">
                  <c:v>54.671500000000002</c:v>
                </c:pt>
                <c:pt idx="189">
                  <c:v>54.880099999999999</c:v>
                </c:pt>
                <c:pt idx="190">
                  <c:v>54.291400000000003</c:v>
                </c:pt>
                <c:pt idx="191">
                  <c:v>52.3812</c:v>
                </c:pt>
                <c:pt idx="192">
                  <c:v>52.276899999999998</c:v>
                </c:pt>
                <c:pt idx="193">
                  <c:v>51.707999999999998</c:v>
                </c:pt>
                <c:pt idx="194">
                  <c:v>51.609900000000003</c:v>
                </c:pt>
                <c:pt idx="195">
                  <c:v>51.511800000000001</c:v>
                </c:pt>
                <c:pt idx="196">
                  <c:v>54.269100000000002</c:v>
                </c:pt>
                <c:pt idx="197">
                  <c:v>53.713275000000003</c:v>
                </c:pt>
                <c:pt idx="198">
                  <c:v>53.157449999999997</c:v>
                </c:pt>
                <c:pt idx="199">
                  <c:v>53.654874999999997</c:v>
                </c:pt>
                <c:pt idx="200">
                  <c:v>54.152299999999997</c:v>
                </c:pt>
                <c:pt idx="201">
                  <c:v>53.34</c:v>
                </c:pt>
                <c:pt idx="202">
                  <c:v>51.968899999999998</c:v>
                </c:pt>
                <c:pt idx="203">
                  <c:v>52.622199999999999</c:v>
                </c:pt>
                <c:pt idx="204">
                  <c:v>53.183500000000002</c:v>
                </c:pt>
                <c:pt idx="205">
                  <c:v>54.003300000000003</c:v>
                </c:pt>
                <c:pt idx="206">
                  <c:v>54.029350000000001</c:v>
                </c:pt>
                <c:pt idx="207">
                  <c:v>54.055399999999999</c:v>
                </c:pt>
                <c:pt idx="208">
                  <c:v>53.939899999999987</c:v>
                </c:pt>
                <c:pt idx="209">
                  <c:v>53.824399999999997</c:v>
                </c:pt>
                <c:pt idx="210">
                  <c:v>52.8035</c:v>
                </c:pt>
                <c:pt idx="211">
                  <c:v>54.430500000000002</c:v>
                </c:pt>
                <c:pt idx="212">
                  <c:v>54.512500000000003</c:v>
                </c:pt>
                <c:pt idx="213">
                  <c:v>54.562199999999997</c:v>
                </c:pt>
                <c:pt idx="214">
                  <c:v>54.599400000000003</c:v>
                </c:pt>
                <c:pt idx="215">
                  <c:v>54.631700000000002</c:v>
                </c:pt>
                <c:pt idx="216">
                  <c:v>54.035499999999999</c:v>
                </c:pt>
                <c:pt idx="217">
                  <c:v>52.863100000000003</c:v>
                </c:pt>
                <c:pt idx="218">
                  <c:v>51.6907</c:v>
                </c:pt>
                <c:pt idx="219">
                  <c:v>54.467799999999997</c:v>
                </c:pt>
                <c:pt idx="220">
                  <c:v>51.762700000000002</c:v>
                </c:pt>
                <c:pt idx="221">
                  <c:v>54.845300000000002</c:v>
                </c:pt>
                <c:pt idx="222">
                  <c:v>51.603700000000003</c:v>
                </c:pt>
                <c:pt idx="223">
                  <c:v>52.152700000000003</c:v>
                </c:pt>
                <c:pt idx="224">
                  <c:v>53.273000000000003</c:v>
                </c:pt>
                <c:pt idx="225">
                  <c:v>53.484099999999998</c:v>
                </c:pt>
                <c:pt idx="226">
                  <c:v>53.439399999999999</c:v>
                </c:pt>
                <c:pt idx="227">
                  <c:v>53.908900000000003</c:v>
                </c:pt>
                <c:pt idx="228">
                  <c:v>54.5274</c:v>
                </c:pt>
                <c:pt idx="229">
                  <c:v>54.532299999999999</c:v>
                </c:pt>
                <c:pt idx="230">
                  <c:v>52.686700000000002</c:v>
                </c:pt>
                <c:pt idx="231">
                  <c:v>54.564599999999999</c:v>
                </c:pt>
                <c:pt idx="232">
                  <c:v>54.606900000000003</c:v>
                </c:pt>
                <c:pt idx="233">
                  <c:v>53.881500000000003</c:v>
                </c:pt>
                <c:pt idx="234">
                  <c:v>51.6907</c:v>
                </c:pt>
                <c:pt idx="235">
                  <c:v>54.505000000000003</c:v>
                </c:pt>
                <c:pt idx="236">
                  <c:v>54.567100000000003</c:v>
                </c:pt>
                <c:pt idx="237">
                  <c:v>54.606900000000003</c:v>
                </c:pt>
                <c:pt idx="238">
                  <c:v>51.2286</c:v>
                </c:pt>
                <c:pt idx="239">
                  <c:v>51.6907</c:v>
                </c:pt>
                <c:pt idx="240">
                  <c:v>51.387599999999999</c:v>
                </c:pt>
                <c:pt idx="241">
                  <c:v>52.420999999999999</c:v>
                </c:pt>
                <c:pt idx="242">
                  <c:v>52.597299999999997</c:v>
                </c:pt>
                <c:pt idx="243">
                  <c:v>54.383299999999998</c:v>
                </c:pt>
                <c:pt idx="244">
                  <c:v>54.435499999999998</c:v>
                </c:pt>
                <c:pt idx="245">
                  <c:v>54.480200000000004</c:v>
                </c:pt>
                <c:pt idx="246">
                  <c:v>54.480200000000004</c:v>
                </c:pt>
                <c:pt idx="247">
                  <c:v>54.384549999999997</c:v>
                </c:pt>
                <c:pt idx="248">
                  <c:v>54.288899999999998</c:v>
                </c:pt>
                <c:pt idx="249">
                  <c:v>54.0852</c:v>
                </c:pt>
                <c:pt idx="250">
                  <c:v>54.000799999999998</c:v>
                </c:pt>
                <c:pt idx="251">
                  <c:v>53.3947</c:v>
                </c:pt>
                <c:pt idx="252">
                  <c:v>53.1935</c:v>
                </c:pt>
                <c:pt idx="253">
                  <c:v>53.499000000000002</c:v>
                </c:pt>
                <c:pt idx="254">
                  <c:v>53.113999999999997</c:v>
                </c:pt>
                <c:pt idx="255">
                  <c:v>51.3752</c:v>
                </c:pt>
                <c:pt idx="256">
                  <c:v>51.698099999999997</c:v>
                </c:pt>
                <c:pt idx="257">
                  <c:v>52.083100000000002</c:v>
                </c:pt>
                <c:pt idx="258">
                  <c:v>52.962499999999999</c:v>
                </c:pt>
                <c:pt idx="259">
                  <c:v>52.408499999999997</c:v>
                </c:pt>
                <c:pt idx="260">
                  <c:v>52.999699999999997</c:v>
                </c:pt>
                <c:pt idx="261">
                  <c:v>53.0792</c:v>
                </c:pt>
                <c:pt idx="262">
                  <c:v>52.9724</c:v>
                </c:pt>
                <c:pt idx="263">
                  <c:v>52.793500000000002</c:v>
                </c:pt>
                <c:pt idx="264">
                  <c:v>52.843200000000003</c:v>
                </c:pt>
                <c:pt idx="265">
                  <c:v>52.805999999999997</c:v>
                </c:pt>
                <c:pt idx="266">
                  <c:v>52.805999999999997</c:v>
                </c:pt>
                <c:pt idx="267">
                  <c:v>52.579900000000002</c:v>
                </c:pt>
                <c:pt idx="268">
                  <c:v>52.661900000000003</c:v>
                </c:pt>
                <c:pt idx="269">
                  <c:v>52.507899999999999</c:v>
                </c:pt>
                <c:pt idx="270">
                  <c:v>52.622199999999999</c:v>
                </c:pt>
                <c:pt idx="271">
                  <c:v>52.465699999999998</c:v>
                </c:pt>
                <c:pt idx="272">
                  <c:v>52.587400000000002</c:v>
                </c:pt>
                <c:pt idx="273">
                  <c:v>52.488</c:v>
                </c:pt>
                <c:pt idx="274">
                  <c:v>52.4955</c:v>
                </c:pt>
                <c:pt idx="275">
                  <c:v>54.164700000000003</c:v>
                </c:pt>
                <c:pt idx="276">
                  <c:v>53.825650000000003</c:v>
                </c:pt>
                <c:pt idx="277">
                  <c:v>53.486600000000003</c:v>
                </c:pt>
                <c:pt idx="278">
                  <c:v>50.764099999999999</c:v>
                </c:pt>
                <c:pt idx="279">
                  <c:v>50.910699999999999</c:v>
                </c:pt>
                <c:pt idx="280">
                  <c:v>50.7393</c:v>
                </c:pt>
                <c:pt idx="281">
                  <c:v>51.2286</c:v>
                </c:pt>
                <c:pt idx="282">
                  <c:v>53.898899999999998</c:v>
                </c:pt>
                <c:pt idx="283">
                  <c:v>54.020600000000002</c:v>
                </c:pt>
                <c:pt idx="284">
                  <c:v>54.052900000000001</c:v>
                </c:pt>
                <c:pt idx="285">
                  <c:v>51.198799999999999</c:v>
                </c:pt>
                <c:pt idx="286">
                  <c:v>53.404600000000002</c:v>
                </c:pt>
                <c:pt idx="287">
                  <c:v>53.128900000000002</c:v>
                </c:pt>
                <c:pt idx="288">
                  <c:v>52.127800000000001</c:v>
                </c:pt>
                <c:pt idx="289">
                  <c:v>53.640599999999999</c:v>
                </c:pt>
                <c:pt idx="290">
                  <c:v>52.510399999999997</c:v>
                </c:pt>
                <c:pt idx="291">
                  <c:v>52.900399999999998</c:v>
                </c:pt>
                <c:pt idx="292">
                  <c:v>52.781100000000002</c:v>
                </c:pt>
                <c:pt idx="293">
                  <c:v>52.624600000000001</c:v>
                </c:pt>
                <c:pt idx="294">
                  <c:v>52.833300000000001</c:v>
                </c:pt>
                <c:pt idx="295">
                  <c:v>52.965000000000003</c:v>
                </c:pt>
                <c:pt idx="296">
                  <c:v>52.592399999999998</c:v>
                </c:pt>
                <c:pt idx="297">
                  <c:v>52.346400000000003</c:v>
                </c:pt>
                <c:pt idx="298">
                  <c:v>52.776200000000003</c:v>
                </c:pt>
                <c:pt idx="299">
                  <c:v>52.659399999999998</c:v>
                </c:pt>
                <c:pt idx="300">
                  <c:v>52.659399999999998</c:v>
                </c:pt>
                <c:pt idx="301">
                  <c:v>52.438299999999998</c:v>
                </c:pt>
                <c:pt idx="302">
                  <c:v>52.594799999999999</c:v>
                </c:pt>
                <c:pt idx="303">
                  <c:v>52.8035</c:v>
                </c:pt>
                <c:pt idx="304">
                  <c:v>52.920200000000001</c:v>
                </c:pt>
                <c:pt idx="305">
                  <c:v>52.632100000000001</c:v>
                </c:pt>
                <c:pt idx="306">
                  <c:v>52.910299999999999</c:v>
                </c:pt>
                <c:pt idx="307">
                  <c:v>52.706600000000002</c:v>
                </c:pt>
                <c:pt idx="308">
                  <c:v>54.070300000000003</c:v>
                </c:pt>
                <c:pt idx="309">
                  <c:v>54.12</c:v>
                </c:pt>
                <c:pt idx="310">
                  <c:v>54.157299999999999</c:v>
                </c:pt>
                <c:pt idx="311">
                  <c:v>51.054699999999997</c:v>
                </c:pt>
                <c:pt idx="312">
                  <c:v>52.050800000000002</c:v>
                </c:pt>
                <c:pt idx="313">
                  <c:v>54.092700000000001</c:v>
                </c:pt>
                <c:pt idx="314">
                  <c:v>54.132399999999997</c:v>
                </c:pt>
                <c:pt idx="315">
                  <c:v>54.172199999999997</c:v>
                </c:pt>
                <c:pt idx="316">
                  <c:v>54.1995</c:v>
                </c:pt>
                <c:pt idx="317">
                  <c:v>54.221899999999998</c:v>
                </c:pt>
                <c:pt idx="318">
                  <c:v>54.246699999999997</c:v>
                </c:pt>
                <c:pt idx="319">
                  <c:v>54.264099999999999</c:v>
                </c:pt>
                <c:pt idx="320">
                  <c:v>54.149799999999999</c:v>
                </c:pt>
                <c:pt idx="321">
                  <c:v>50.781500000000001</c:v>
                </c:pt>
                <c:pt idx="322">
                  <c:v>52.403550000000003</c:v>
                </c:pt>
                <c:pt idx="323">
                  <c:v>54.025599999999997</c:v>
                </c:pt>
                <c:pt idx="324">
                  <c:v>54.115000000000002</c:v>
                </c:pt>
                <c:pt idx="325">
                  <c:v>54.162199999999999</c:v>
                </c:pt>
                <c:pt idx="326">
                  <c:v>54.1995</c:v>
                </c:pt>
                <c:pt idx="327">
                  <c:v>52.999733333333332</c:v>
                </c:pt>
                <c:pt idx="328">
                  <c:v>51.79996666666667</c:v>
                </c:pt>
                <c:pt idx="329">
                  <c:v>50.600200000000001</c:v>
                </c:pt>
                <c:pt idx="330">
                  <c:v>50.515700000000002</c:v>
                </c:pt>
                <c:pt idx="331">
                  <c:v>50.622500000000002</c:v>
                </c:pt>
                <c:pt idx="332">
                  <c:v>50.515700000000002</c:v>
                </c:pt>
                <c:pt idx="333">
                  <c:v>50.510800000000003</c:v>
                </c:pt>
                <c:pt idx="334">
                  <c:v>50.662300000000002</c:v>
                </c:pt>
                <c:pt idx="335">
                  <c:v>53.73</c:v>
                </c:pt>
                <c:pt idx="336">
                  <c:v>53.834400000000002</c:v>
                </c:pt>
                <c:pt idx="337">
                  <c:v>50.461100000000002</c:v>
                </c:pt>
                <c:pt idx="338">
                  <c:v>53.8095</c:v>
                </c:pt>
                <c:pt idx="339">
                  <c:v>53.869100000000003</c:v>
                </c:pt>
                <c:pt idx="340">
                  <c:v>54.065399999999997</c:v>
                </c:pt>
                <c:pt idx="341">
                  <c:v>53.9238</c:v>
                </c:pt>
                <c:pt idx="342">
                  <c:v>53.978400000000001</c:v>
                </c:pt>
                <c:pt idx="343">
                  <c:v>54.008200000000002</c:v>
                </c:pt>
                <c:pt idx="344">
                  <c:v>54.035499999999999</c:v>
                </c:pt>
                <c:pt idx="345">
                  <c:v>54.057899999999997</c:v>
                </c:pt>
                <c:pt idx="346">
                  <c:v>53.938699999999997</c:v>
                </c:pt>
                <c:pt idx="347">
                  <c:v>54.087699999999998</c:v>
                </c:pt>
                <c:pt idx="348">
                  <c:v>54.110100000000003</c:v>
                </c:pt>
                <c:pt idx="349">
                  <c:v>54.127499999999998</c:v>
                </c:pt>
                <c:pt idx="350">
                  <c:v>54.1449</c:v>
                </c:pt>
                <c:pt idx="351">
                  <c:v>54.162199999999999</c:v>
                </c:pt>
                <c:pt idx="352">
                  <c:v>54.179600000000001</c:v>
                </c:pt>
                <c:pt idx="353">
                  <c:v>54.182099999999998</c:v>
                </c:pt>
                <c:pt idx="354">
                  <c:v>50.811300000000003</c:v>
                </c:pt>
                <c:pt idx="355">
                  <c:v>54.067799999999998</c:v>
                </c:pt>
                <c:pt idx="356">
                  <c:v>54.077800000000003</c:v>
                </c:pt>
                <c:pt idx="357">
                  <c:v>54.125</c:v>
                </c:pt>
                <c:pt idx="358">
                  <c:v>54.159799999999997</c:v>
                </c:pt>
                <c:pt idx="359">
                  <c:v>51.079599999999999</c:v>
                </c:pt>
                <c:pt idx="360">
                  <c:v>54.134900000000002</c:v>
                </c:pt>
                <c:pt idx="361">
                  <c:v>54.167200000000001</c:v>
                </c:pt>
                <c:pt idx="362">
                  <c:v>54.184600000000003</c:v>
                </c:pt>
                <c:pt idx="363">
                  <c:v>54.1995</c:v>
                </c:pt>
                <c:pt idx="364">
                  <c:v>54.214399999999998</c:v>
                </c:pt>
                <c:pt idx="365">
                  <c:v>54.226799999999997</c:v>
                </c:pt>
                <c:pt idx="366">
                  <c:v>54.236800000000002</c:v>
                </c:pt>
                <c:pt idx="367">
                  <c:v>54.249200000000002</c:v>
                </c:pt>
                <c:pt idx="368">
                  <c:v>54.256599999999999</c:v>
                </c:pt>
                <c:pt idx="369">
                  <c:v>54.254100000000001</c:v>
                </c:pt>
                <c:pt idx="370">
                  <c:v>54.207000000000001</c:v>
                </c:pt>
                <c:pt idx="371">
                  <c:v>53.528799999999997</c:v>
                </c:pt>
                <c:pt idx="372">
                  <c:v>54.087699999999998</c:v>
                </c:pt>
                <c:pt idx="373">
                  <c:v>54.254100000000001</c:v>
                </c:pt>
                <c:pt idx="374">
                  <c:v>54.269100000000002</c:v>
                </c:pt>
                <c:pt idx="375">
                  <c:v>54.279000000000003</c:v>
                </c:pt>
                <c:pt idx="376">
                  <c:v>54.2864</c:v>
                </c:pt>
                <c:pt idx="377">
                  <c:v>54.293900000000001</c:v>
                </c:pt>
                <c:pt idx="378">
                  <c:v>54.301299999999998</c:v>
                </c:pt>
                <c:pt idx="379">
                  <c:v>54.3063</c:v>
                </c:pt>
                <c:pt idx="380">
                  <c:v>54.313800000000001</c:v>
                </c:pt>
                <c:pt idx="381">
                  <c:v>54.3187</c:v>
                </c:pt>
                <c:pt idx="382">
                  <c:v>54.3262</c:v>
                </c:pt>
                <c:pt idx="383">
                  <c:v>54.328699999999998</c:v>
                </c:pt>
                <c:pt idx="384">
                  <c:v>54.336100000000002</c:v>
                </c:pt>
                <c:pt idx="385">
                  <c:v>54.331200000000003</c:v>
                </c:pt>
                <c:pt idx="386">
                  <c:v>54.341099999999997</c:v>
                </c:pt>
                <c:pt idx="387">
                  <c:v>53.372300000000003</c:v>
                </c:pt>
                <c:pt idx="388">
                  <c:v>52.217300000000002</c:v>
                </c:pt>
                <c:pt idx="389">
                  <c:v>52.925199999999997</c:v>
                </c:pt>
                <c:pt idx="390">
                  <c:v>53.8095</c:v>
                </c:pt>
                <c:pt idx="391">
                  <c:v>53.330100000000002</c:v>
                </c:pt>
                <c:pt idx="392">
                  <c:v>53.265500000000003</c:v>
                </c:pt>
                <c:pt idx="393">
                  <c:v>52.701599999999999</c:v>
                </c:pt>
                <c:pt idx="394">
                  <c:v>53.243200000000002</c:v>
                </c:pt>
                <c:pt idx="395">
                  <c:v>53.734999999999999</c:v>
                </c:pt>
                <c:pt idx="396">
                  <c:v>54.244199999999999</c:v>
                </c:pt>
                <c:pt idx="397">
                  <c:v>54.224299999999999</c:v>
                </c:pt>
                <c:pt idx="398">
                  <c:v>54.266599999999997</c:v>
                </c:pt>
                <c:pt idx="399">
                  <c:v>54.264099999999999</c:v>
                </c:pt>
                <c:pt idx="400">
                  <c:v>54.2517</c:v>
                </c:pt>
                <c:pt idx="401">
                  <c:v>50.8337</c:v>
                </c:pt>
                <c:pt idx="402">
                  <c:v>50.721899999999998</c:v>
                </c:pt>
                <c:pt idx="403">
                  <c:v>51.534199999999998</c:v>
                </c:pt>
                <c:pt idx="404">
                  <c:v>52.363799999999998</c:v>
                </c:pt>
                <c:pt idx="405">
                  <c:v>53.630699999999997</c:v>
                </c:pt>
                <c:pt idx="406">
                  <c:v>54.107599999999998</c:v>
                </c:pt>
                <c:pt idx="407">
                  <c:v>53.4071</c:v>
                </c:pt>
                <c:pt idx="408">
                  <c:v>52.435899999999997</c:v>
                </c:pt>
                <c:pt idx="409">
                  <c:v>52.870600000000003</c:v>
                </c:pt>
                <c:pt idx="410">
                  <c:v>54.087699999999998</c:v>
                </c:pt>
                <c:pt idx="411">
                  <c:v>52.915300000000002</c:v>
                </c:pt>
                <c:pt idx="412">
                  <c:v>52.068199999999997</c:v>
                </c:pt>
                <c:pt idx="413">
                  <c:v>51.504399999999997</c:v>
                </c:pt>
                <c:pt idx="414">
                  <c:v>52.289299999999997</c:v>
                </c:pt>
                <c:pt idx="415">
                  <c:v>53.342500000000001</c:v>
                </c:pt>
                <c:pt idx="416">
                  <c:v>51.718000000000004</c:v>
                </c:pt>
                <c:pt idx="417">
                  <c:v>51.991199999999999</c:v>
                </c:pt>
                <c:pt idx="418">
                  <c:v>52.366300000000003</c:v>
                </c:pt>
                <c:pt idx="419">
                  <c:v>50.6995</c:v>
                </c:pt>
                <c:pt idx="420">
                  <c:v>51.087000000000003</c:v>
                </c:pt>
                <c:pt idx="421">
                  <c:v>52.540199999999999</c:v>
                </c:pt>
                <c:pt idx="422">
                  <c:v>53.831899999999997</c:v>
                </c:pt>
                <c:pt idx="423">
                  <c:v>53.886499999999998</c:v>
                </c:pt>
                <c:pt idx="424">
                  <c:v>53.9238</c:v>
                </c:pt>
                <c:pt idx="425">
                  <c:v>53.956099999999999</c:v>
                </c:pt>
                <c:pt idx="426">
                  <c:v>53.980899999999998</c:v>
                </c:pt>
                <c:pt idx="427">
                  <c:v>53.994549999999997</c:v>
                </c:pt>
                <c:pt idx="428">
                  <c:v>54.008200000000002</c:v>
                </c:pt>
                <c:pt idx="429">
                  <c:v>51.069699999999997</c:v>
                </c:pt>
                <c:pt idx="430">
                  <c:v>51.961399999999998</c:v>
                </c:pt>
                <c:pt idx="431">
                  <c:v>52.182499999999997</c:v>
                </c:pt>
                <c:pt idx="432">
                  <c:v>50.647399999999998</c:v>
                </c:pt>
                <c:pt idx="433">
                  <c:v>50.572899999999997</c:v>
                </c:pt>
                <c:pt idx="434">
                  <c:v>53.811999999999998</c:v>
                </c:pt>
                <c:pt idx="435">
                  <c:v>53.869100000000003</c:v>
                </c:pt>
                <c:pt idx="436">
                  <c:v>53.205875000000013</c:v>
                </c:pt>
                <c:pt idx="437">
                  <c:v>52.542650000000002</c:v>
                </c:pt>
                <c:pt idx="438">
                  <c:v>51.879424999999998</c:v>
                </c:pt>
                <c:pt idx="439">
                  <c:v>51.216200000000001</c:v>
                </c:pt>
                <c:pt idx="440">
                  <c:v>53.677799999999998</c:v>
                </c:pt>
                <c:pt idx="441">
                  <c:v>50.413899999999998</c:v>
                </c:pt>
                <c:pt idx="442">
                  <c:v>50.786857142857137</c:v>
                </c:pt>
                <c:pt idx="443">
                  <c:v>51.159814285714283</c:v>
                </c:pt>
                <c:pt idx="444">
                  <c:v>51.532771428571429</c:v>
                </c:pt>
                <c:pt idx="445">
                  <c:v>51.905728571428568</c:v>
                </c:pt>
                <c:pt idx="446">
                  <c:v>52.278685714285707</c:v>
                </c:pt>
                <c:pt idx="447">
                  <c:v>52.651642857142853</c:v>
                </c:pt>
                <c:pt idx="448">
                  <c:v>53.0246</c:v>
                </c:pt>
                <c:pt idx="449">
                  <c:v>53.8294</c:v>
                </c:pt>
                <c:pt idx="450">
                  <c:v>53.8294</c:v>
                </c:pt>
                <c:pt idx="451">
                  <c:v>53.958500000000001</c:v>
                </c:pt>
                <c:pt idx="452">
                  <c:v>53.1798</c:v>
                </c:pt>
                <c:pt idx="453">
                  <c:v>52.4011</c:v>
                </c:pt>
                <c:pt idx="454">
                  <c:v>53.821899999999999</c:v>
                </c:pt>
                <c:pt idx="455">
                  <c:v>53.983400000000003</c:v>
                </c:pt>
                <c:pt idx="456">
                  <c:v>52.063299999999998</c:v>
                </c:pt>
                <c:pt idx="457">
                  <c:v>52.100499999999997</c:v>
                </c:pt>
                <c:pt idx="458">
                  <c:v>50.458599999999997</c:v>
                </c:pt>
                <c:pt idx="459">
                  <c:v>50.480899999999998</c:v>
                </c:pt>
                <c:pt idx="460">
                  <c:v>53.6083</c:v>
                </c:pt>
                <c:pt idx="461">
                  <c:v>53.685299999999998</c:v>
                </c:pt>
                <c:pt idx="462">
                  <c:v>51.593800000000002</c:v>
                </c:pt>
                <c:pt idx="463">
                  <c:v>53.6828</c:v>
                </c:pt>
                <c:pt idx="464">
                  <c:v>53.742400000000004</c:v>
                </c:pt>
                <c:pt idx="465">
                  <c:v>53.777200000000001</c:v>
                </c:pt>
                <c:pt idx="466">
                  <c:v>53.8095</c:v>
                </c:pt>
                <c:pt idx="467">
                  <c:v>53.834400000000002</c:v>
                </c:pt>
                <c:pt idx="468">
                  <c:v>53.854199999999999</c:v>
                </c:pt>
                <c:pt idx="469">
                  <c:v>53.874099999999999</c:v>
                </c:pt>
                <c:pt idx="470">
                  <c:v>53.893999999999998</c:v>
                </c:pt>
                <c:pt idx="471">
                  <c:v>53.9114</c:v>
                </c:pt>
                <c:pt idx="472">
                  <c:v>53.926299999999998</c:v>
                </c:pt>
                <c:pt idx="473">
                  <c:v>53.943600000000004</c:v>
                </c:pt>
                <c:pt idx="474">
                  <c:v>53.956099999999999</c:v>
                </c:pt>
                <c:pt idx="475">
                  <c:v>53.968499999999999</c:v>
                </c:pt>
                <c:pt idx="476">
                  <c:v>53.983400000000003</c:v>
                </c:pt>
                <c:pt idx="477">
                  <c:v>53.995800000000003</c:v>
                </c:pt>
                <c:pt idx="478">
                  <c:v>54.005699999999997</c:v>
                </c:pt>
                <c:pt idx="479">
                  <c:v>54.015700000000002</c:v>
                </c:pt>
                <c:pt idx="480">
                  <c:v>54.023099999999999</c:v>
                </c:pt>
                <c:pt idx="481">
                  <c:v>54.0306</c:v>
                </c:pt>
                <c:pt idx="482">
                  <c:v>54.037999999999997</c:v>
                </c:pt>
                <c:pt idx="483">
                  <c:v>54.045499999999997</c:v>
                </c:pt>
                <c:pt idx="484">
                  <c:v>54.052900000000001</c:v>
                </c:pt>
                <c:pt idx="485">
                  <c:v>54.060400000000001</c:v>
                </c:pt>
                <c:pt idx="486">
                  <c:v>54.067799999999998</c:v>
                </c:pt>
                <c:pt idx="487">
                  <c:v>54.072800000000001</c:v>
                </c:pt>
                <c:pt idx="488">
                  <c:v>54.080300000000001</c:v>
                </c:pt>
                <c:pt idx="489">
                  <c:v>54.0852</c:v>
                </c:pt>
                <c:pt idx="490">
                  <c:v>54.092700000000001</c:v>
                </c:pt>
                <c:pt idx="491">
                  <c:v>54.0976</c:v>
                </c:pt>
                <c:pt idx="492">
                  <c:v>54.1051</c:v>
                </c:pt>
                <c:pt idx="493">
                  <c:v>54.110100000000003</c:v>
                </c:pt>
                <c:pt idx="494">
                  <c:v>54.115000000000002</c:v>
                </c:pt>
                <c:pt idx="495">
                  <c:v>54.122500000000002</c:v>
                </c:pt>
                <c:pt idx="496">
                  <c:v>54.127499999999998</c:v>
                </c:pt>
                <c:pt idx="497">
                  <c:v>54.129899999999999</c:v>
                </c:pt>
                <c:pt idx="498">
                  <c:v>54.134900000000002</c:v>
                </c:pt>
                <c:pt idx="499">
                  <c:v>54.139899999999997</c:v>
                </c:pt>
                <c:pt idx="500">
                  <c:v>54.1449</c:v>
                </c:pt>
                <c:pt idx="501">
                  <c:v>54.149799999999999</c:v>
                </c:pt>
                <c:pt idx="502">
                  <c:v>54.152299999999997</c:v>
                </c:pt>
                <c:pt idx="503">
                  <c:v>54.157299999999999</c:v>
                </c:pt>
                <c:pt idx="504">
                  <c:v>54.164700000000003</c:v>
                </c:pt>
                <c:pt idx="505">
                  <c:v>54.169699999999999</c:v>
                </c:pt>
                <c:pt idx="506">
                  <c:v>54.169699999999999</c:v>
                </c:pt>
                <c:pt idx="507">
                  <c:v>54.174700000000001</c:v>
                </c:pt>
                <c:pt idx="508">
                  <c:v>54.182099999999998</c:v>
                </c:pt>
                <c:pt idx="509">
                  <c:v>54.184600000000003</c:v>
                </c:pt>
                <c:pt idx="510">
                  <c:v>54.187100000000001</c:v>
                </c:pt>
                <c:pt idx="511">
                  <c:v>54.194499999999998</c:v>
                </c:pt>
                <c:pt idx="512">
                  <c:v>54.197000000000003</c:v>
                </c:pt>
                <c:pt idx="513">
                  <c:v>54.201999999999998</c:v>
                </c:pt>
                <c:pt idx="514">
                  <c:v>54.207000000000001</c:v>
                </c:pt>
                <c:pt idx="515">
                  <c:v>54.209400000000002</c:v>
                </c:pt>
                <c:pt idx="516">
                  <c:v>54.214399999999998</c:v>
                </c:pt>
                <c:pt idx="517">
                  <c:v>54.216900000000003</c:v>
                </c:pt>
                <c:pt idx="518">
                  <c:v>54.2194</c:v>
                </c:pt>
                <c:pt idx="519">
                  <c:v>54.224299999999999</c:v>
                </c:pt>
                <c:pt idx="520">
                  <c:v>54.226799999999997</c:v>
                </c:pt>
                <c:pt idx="521">
                  <c:v>54.229300000000002</c:v>
                </c:pt>
                <c:pt idx="522">
                  <c:v>54.2318</c:v>
                </c:pt>
                <c:pt idx="523">
                  <c:v>54.234299999999998</c:v>
                </c:pt>
                <c:pt idx="524">
                  <c:v>54.236800000000002</c:v>
                </c:pt>
                <c:pt idx="525">
                  <c:v>54.239199999999997</c:v>
                </c:pt>
                <c:pt idx="526">
                  <c:v>54.241700000000002</c:v>
                </c:pt>
                <c:pt idx="527">
                  <c:v>54.244199999999999</c:v>
                </c:pt>
                <c:pt idx="528">
                  <c:v>54.246699999999997</c:v>
                </c:pt>
                <c:pt idx="529">
                  <c:v>54.249200000000002</c:v>
                </c:pt>
                <c:pt idx="530">
                  <c:v>54.2517</c:v>
                </c:pt>
                <c:pt idx="531">
                  <c:v>54.254100000000001</c:v>
                </c:pt>
                <c:pt idx="532">
                  <c:v>54.256599999999999</c:v>
                </c:pt>
                <c:pt idx="533">
                  <c:v>54.261600000000001</c:v>
                </c:pt>
                <c:pt idx="534">
                  <c:v>54.264099999999999</c:v>
                </c:pt>
                <c:pt idx="535">
                  <c:v>54.264099999999999</c:v>
                </c:pt>
                <c:pt idx="536">
                  <c:v>54.266599999999997</c:v>
                </c:pt>
                <c:pt idx="537">
                  <c:v>54.269100000000002</c:v>
                </c:pt>
                <c:pt idx="538">
                  <c:v>54.269100000000002</c:v>
                </c:pt>
                <c:pt idx="539">
                  <c:v>54.274000000000001</c:v>
                </c:pt>
                <c:pt idx="540">
                  <c:v>54.274000000000001</c:v>
                </c:pt>
                <c:pt idx="541">
                  <c:v>54.276499999999999</c:v>
                </c:pt>
                <c:pt idx="542">
                  <c:v>54.279000000000003</c:v>
                </c:pt>
                <c:pt idx="543">
                  <c:v>54.279000000000003</c:v>
                </c:pt>
                <c:pt idx="544">
                  <c:v>54.281500000000001</c:v>
                </c:pt>
                <c:pt idx="545">
                  <c:v>54.281500000000001</c:v>
                </c:pt>
                <c:pt idx="546">
                  <c:v>54.283999999999999</c:v>
                </c:pt>
                <c:pt idx="547">
                  <c:v>54.2864</c:v>
                </c:pt>
                <c:pt idx="548">
                  <c:v>54.2864</c:v>
                </c:pt>
                <c:pt idx="549">
                  <c:v>54.288899999999998</c:v>
                </c:pt>
                <c:pt idx="550">
                  <c:v>54.293900000000001</c:v>
                </c:pt>
                <c:pt idx="551">
                  <c:v>54.293900000000001</c:v>
                </c:pt>
                <c:pt idx="552">
                  <c:v>54.296399999999998</c:v>
                </c:pt>
                <c:pt idx="553">
                  <c:v>54.296399999999998</c:v>
                </c:pt>
                <c:pt idx="554">
                  <c:v>54.298900000000003</c:v>
                </c:pt>
                <c:pt idx="555">
                  <c:v>54.298900000000003</c:v>
                </c:pt>
                <c:pt idx="556">
                  <c:v>54.301299999999998</c:v>
                </c:pt>
                <c:pt idx="557">
                  <c:v>54.303800000000003</c:v>
                </c:pt>
                <c:pt idx="558">
                  <c:v>54.3063</c:v>
                </c:pt>
                <c:pt idx="559">
                  <c:v>54.308799999999998</c:v>
                </c:pt>
                <c:pt idx="560">
                  <c:v>54.311300000000003</c:v>
                </c:pt>
                <c:pt idx="561">
                  <c:v>54.313800000000001</c:v>
                </c:pt>
                <c:pt idx="562">
                  <c:v>54.313800000000001</c:v>
                </c:pt>
                <c:pt idx="563">
                  <c:v>54.313800000000001</c:v>
                </c:pt>
                <c:pt idx="564">
                  <c:v>54.316200000000002</c:v>
                </c:pt>
                <c:pt idx="565">
                  <c:v>54.321199999999997</c:v>
                </c:pt>
                <c:pt idx="566">
                  <c:v>54.321199999999997</c:v>
                </c:pt>
                <c:pt idx="567">
                  <c:v>54.321199999999997</c:v>
                </c:pt>
                <c:pt idx="568">
                  <c:v>54.323700000000002</c:v>
                </c:pt>
                <c:pt idx="569">
                  <c:v>54.3262</c:v>
                </c:pt>
                <c:pt idx="570">
                  <c:v>54.3262</c:v>
                </c:pt>
                <c:pt idx="571">
                  <c:v>54.328699999999998</c:v>
                </c:pt>
                <c:pt idx="572">
                  <c:v>54.328699999999998</c:v>
                </c:pt>
                <c:pt idx="573">
                  <c:v>54.328699999999998</c:v>
                </c:pt>
                <c:pt idx="574">
                  <c:v>54.333599999999997</c:v>
                </c:pt>
                <c:pt idx="575">
                  <c:v>54.331200000000003</c:v>
                </c:pt>
                <c:pt idx="576">
                  <c:v>54.336100000000002</c:v>
                </c:pt>
                <c:pt idx="577">
                  <c:v>54.3386</c:v>
                </c:pt>
                <c:pt idx="578">
                  <c:v>54.336100000000002</c:v>
                </c:pt>
                <c:pt idx="579">
                  <c:v>54.336100000000002</c:v>
                </c:pt>
                <c:pt idx="580">
                  <c:v>54.336100000000002</c:v>
                </c:pt>
                <c:pt idx="581">
                  <c:v>54.3386</c:v>
                </c:pt>
                <c:pt idx="582">
                  <c:v>54.341099999999997</c:v>
                </c:pt>
                <c:pt idx="583">
                  <c:v>54.341099999999997</c:v>
                </c:pt>
                <c:pt idx="584">
                  <c:v>54.343600000000002</c:v>
                </c:pt>
                <c:pt idx="585">
                  <c:v>54.343600000000002</c:v>
                </c:pt>
                <c:pt idx="586">
                  <c:v>54.3461</c:v>
                </c:pt>
                <c:pt idx="587">
                  <c:v>54.3461</c:v>
                </c:pt>
                <c:pt idx="588">
                  <c:v>54.348500000000001</c:v>
                </c:pt>
                <c:pt idx="589">
                  <c:v>54.348500000000001</c:v>
                </c:pt>
                <c:pt idx="590">
                  <c:v>54.348500000000001</c:v>
                </c:pt>
                <c:pt idx="591">
                  <c:v>54.350999999999999</c:v>
                </c:pt>
                <c:pt idx="592">
                  <c:v>54.353499999999997</c:v>
                </c:pt>
                <c:pt idx="593">
                  <c:v>54.353499999999997</c:v>
                </c:pt>
                <c:pt idx="594">
                  <c:v>54.356000000000002</c:v>
                </c:pt>
                <c:pt idx="595">
                  <c:v>54.356000000000002</c:v>
                </c:pt>
                <c:pt idx="596">
                  <c:v>54.358499999999999</c:v>
                </c:pt>
                <c:pt idx="597">
                  <c:v>54.358499999999999</c:v>
                </c:pt>
                <c:pt idx="598">
                  <c:v>54.360999999999997</c:v>
                </c:pt>
                <c:pt idx="599">
                  <c:v>54.360999999999997</c:v>
                </c:pt>
                <c:pt idx="600">
                  <c:v>54.363399999999999</c:v>
                </c:pt>
                <c:pt idx="601">
                  <c:v>54.363399999999999</c:v>
                </c:pt>
                <c:pt idx="602">
                  <c:v>54.363399999999999</c:v>
                </c:pt>
                <c:pt idx="603">
                  <c:v>54.365900000000003</c:v>
                </c:pt>
                <c:pt idx="604">
                  <c:v>54.365900000000003</c:v>
                </c:pt>
                <c:pt idx="605">
                  <c:v>54.368400000000001</c:v>
                </c:pt>
                <c:pt idx="606">
                  <c:v>54.368400000000001</c:v>
                </c:pt>
                <c:pt idx="607">
                  <c:v>54.368400000000001</c:v>
                </c:pt>
                <c:pt idx="608">
                  <c:v>54.368400000000001</c:v>
                </c:pt>
                <c:pt idx="609">
                  <c:v>54.370899999999999</c:v>
                </c:pt>
                <c:pt idx="610">
                  <c:v>54.370899999999999</c:v>
                </c:pt>
                <c:pt idx="611">
                  <c:v>54.373399999999997</c:v>
                </c:pt>
                <c:pt idx="612">
                  <c:v>54.373399999999997</c:v>
                </c:pt>
                <c:pt idx="613">
                  <c:v>54.373399999999997</c:v>
                </c:pt>
                <c:pt idx="614">
                  <c:v>54.373399999999997</c:v>
                </c:pt>
                <c:pt idx="615">
                  <c:v>54.373399999999997</c:v>
                </c:pt>
                <c:pt idx="616">
                  <c:v>54.375900000000001</c:v>
                </c:pt>
                <c:pt idx="617">
                  <c:v>54.375900000000001</c:v>
                </c:pt>
                <c:pt idx="618">
                  <c:v>54.378300000000003</c:v>
                </c:pt>
                <c:pt idx="619">
                  <c:v>54.378300000000003</c:v>
                </c:pt>
                <c:pt idx="620">
                  <c:v>54.380800000000001</c:v>
                </c:pt>
                <c:pt idx="621">
                  <c:v>54.380800000000001</c:v>
                </c:pt>
                <c:pt idx="622">
                  <c:v>54.383299999999998</c:v>
                </c:pt>
                <c:pt idx="623">
                  <c:v>54.380800000000001</c:v>
                </c:pt>
                <c:pt idx="624">
                  <c:v>54.383299999999998</c:v>
                </c:pt>
                <c:pt idx="625">
                  <c:v>54.383299999999998</c:v>
                </c:pt>
                <c:pt idx="626">
                  <c:v>54.383299999999998</c:v>
                </c:pt>
                <c:pt idx="627">
                  <c:v>54.385800000000003</c:v>
                </c:pt>
                <c:pt idx="628">
                  <c:v>54.385800000000003</c:v>
                </c:pt>
                <c:pt idx="629">
                  <c:v>54.388300000000001</c:v>
                </c:pt>
                <c:pt idx="630">
                  <c:v>54.388300000000001</c:v>
                </c:pt>
                <c:pt idx="631">
                  <c:v>54.388300000000001</c:v>
                </c:pt>
                <c:pt idx="632">
                  <c:v>54.388300000000001</c:v>
                </c:pt>
                <c:pt idx="633">
                  <c:v>54.388300000000001</c:v>
                </c:pt>
                <c:pt idx="634">
                  <c:v>54.390799999999999</c:v>
                </c:pt>
                <c:pt idx="635">
                  <c:v>54.390799999999999</c:v>
                </c:pt>
                <c:pt idx="636">
                  <c:v>54.390799999999999</c:v>
                </c:pt>
                <c:pt idx="637">
                  <c:v>54.390799999999999</c:v>
                </c:pt>
                <c:pt idx="638">
                  <c:v>54.3932</c:v>
                </c:pt>
                <c:pt idx="639">
                  <c:v>54.390799999999999</c:v>
                </c:pt>
                <c:pt idx="640">
                  <c:v>54.3932</c:v>
                </c:pt>
                <c:pt idx="641">
                  <c:v>54.3932</c:v>
                </c:pt>
                <c:pt idx="642">
                  <c:v>54.3932</c:v>
                </c:pt>
                <c:pt idx="643">
                  <c:v>54.3932</c:v>
                </c:pt>
                <c:pt idx="644">
                  <c:v>54.395699999999998</c:v>
                </c:pt>
                <c:pt idx="645">
                  <c:v>54.3932</c:v>
                </c:pt>
                <c:pt idx="646">
                  <c:v>54.3932</c:v>
                </c:pt>
                <c:pt idx="647">
                  <c:v>54.395699999999998</c:v>
                </c:pt>
                <c:pt idx="648">
                  <c:v>54.395699999999998</c:v>
                </c:pt>
                <c:pt idx="649">
                  <c:v>54.3932</c:v>
                </c:pt>
                <c:pt idx="650">
                  <c:v>54.395699999999998</c:v>
                </c:pt>
                <c:pt idx="651">
                  <c:v>54.395699999999998</c:v>
                </c:pt>
                <c:pt idx="652">
                  <c:v>54.395699999999998</c:v>
                </c:pt>
                <c:pt idx="653">
                  <c:v>54.395699999999998</c:v>
                </c:pt>
                <c:pt idx="654">
                  <c:v>54.395699999999998</c:v>
                </c:pt>
                <c:pt idx="655">
                  <c:v>54.395699999999998</c:v>
                </c:pt>
                <c:pt idx="656">
                  <c:v>54.395699999999998</c:v>
                </c:pt>
                <c:pt idx="657">
                  <c:v>54.395699999999998</c:v>
                </c:pt>
                <c:pt idx="658">
                  <c:v>54.395699999999998</c:v>
                </c:pt>
                <c:pt idx="659">
                  <c:v>54.395699999999998</c:v>
                </c:pt>
                <c:pt idx="660">
                  <c:v>54.395699999999998</c:v>
                </c:pt>
                <c:pt idx="661">
                  <c:v>54.395699999999998</c:v>
                </c:pt>
                <c:pt idx="662">
                  <c:v>54.395699999999998</c:v>
                </c:pt>
                <c:pt idx="663">
                  <c:v>54.395699999999998</c:v>
                </c:pt>
                <c:pt idx="664">
                  <c:v>54.395699999999998</c:v>
                </c:pt>
                <c:pt idx="665">
                  <c:v>54.398200000000003</c:v>
                </c:pt>
                <c:pt idx="666">
                  <c:v>54.398200000000003</c:v>
                </c:pt>
                <c:pt idx="667">
                  <c:v>54.398200000000003</c:v>
                </c:pt>
                <c:pt idx="668">
                  <c:v>54.400700000000001</c:v>
                </c:pt>
                <c:pt idx="669">
                  <c:v>54.400700000000001</c:v>
                </c:pt>
                <c:pt idx="670">
                  <c:v>54.403199999999998</c:v>
                </c:pt>
                <c:pt idx="671">
                  <c:v>54.400700000000001</c:v>
                </c:pt>
                <c:pt idx="672">
                  <c:v>54.403199999999998</c:v>
                </c:pt>
                <c:pt idx="673">
                  <c:v>54.405700000000003</c:v>
                </c:pt>
                <c:pt idx="674">
                  <c:v>54.403199999999998</c:v>
                </c:pt>
                <c:pt idx="675">
                  <c:v>54.403199999999998</c:v>
                </c:pt>
                <c:pt idx="676">
                  <c:v>54.403199999999998</c:v>
                </c:pt>
                <c:pt idx="677">
                  <c:v>54.405700000000003</c:v>
                </c:pt>
                <c:pt idx="678">
                  <c:v>54.405700000000003</c:v>
                </c:pt>
                <c:pt idx="679">
                  <c:v>54.403199999999998</c:v>
                </c:pt>
                <c:pt idx="680">
                  <c:v>54.405700000000003</c:v>
                </c:pt>
                <c:pt idx="681">
                  <c:v>54.405700000000003</c:v>
                </c:pt>
                <c:pt idx="682">
                  <c:v>54.408099999999997</c:v>
                </c:pt>
                <c:pt idx="683">
                  <c:v>54.405700000000003</c:v>
                </c:pt>
                <c:pt idx="684">
                  <c:v>54.408099999999997</c:v>
                </c:pt>
                <c:pt idx="685">
                  <c:v>54.405700000000003</c:v>
                </c:pt>
                <c:pt idx="686">
                  <c:v>54.408099999999997</c:v>
                </c:pt>
                <c:pt idx="687">
                  <c:v>54.408099999999997</c:v>
                </c:pt>
                <c:pt idx="688">
                  <c:v>54.408099999999997</c:v>
                </c:pt>
                <c:pt idx="689">
                  <c:v>54.408099999999997</c:v>
                </c:pt>
                <c:pt idx="690">
                  <c:v>54.408099999999997</c:v>
                </c:pt>
                <c:pt idx="691">
                  <c:v>54.405700000000003</c:v>
                </c:pt>
                <c:pt idx="692">
                  <c:v>54.405700000000003</c:v>
                </c:pt>
                <c:pt idx="693">
                  <c:v>54.405700000000003</c:v>
                </c:pt>
                <c:pt idx="694">
                  <c:v>54.408099999999997</c:v>
                </c:pt>
                <c:pt idx="695">
                  <c:v>54.405700000000003</c:v>
                </c:pt>
                <c:pt idx="696">
                  <c:v>54.403199999999998</c:v>
                </c:pt>
                <c:pt idx="697">
                  <c:v>54.400700000000001</c:v>
                </c:pt>
                <c:pt idx="698">
                  <c:v>54.398200000000003</c:v>
                </c:pt>
                <c:pt idx="699">
                  <c:v>54.400700000000001</c:v>
                </c:pt>
                <c:pt idx="700">
                  <c:v>54.398200000000003</c:v>
                </c:pt>
                <c:pt idx="701">
                  <c:v>54.398200000000003</c:v>
                </c:pt>
                <c:pt idx="702">
                  <c:v>53.533799999999999</c:v>
                </c:pt>
                <c:pt idx="703">
                  <c:v>54.3187</c:v>
                </c:pt>
                <c:pt idx="704">
                  <c:v>54.343600000000002</c:v>
                </c:pt>
                <c:pt idx="705">
                  <c:v>54.353499999999997</c:v>
                </c:pt>
                <c:pt idx="706">
                  <c:v>54.2181</c:v>
                </c:pt>
                <c:pt idx="707">
                  <c:v>54.082700000000003</c:v>
                </c:pt>
                <c:pt idx="708">
                  <c:v>54.121250000000003</c:v>
                </c:pt>
                <c:pt idx="709">
                  <c:v>54.159799999999997</c:v>
                </c:pt>
                <c:pt idx="710">
                  <c:v>54.138649999999998</c:v>
                </c:pt>
                <c:pt idx="711">
                  <c:v>54.1175</c:v>
                </c:pt>
                <c:pt idx="712">
                  <c:v>53.55115</c:v>
                </c:pt>
                <c:pt idx="713">
                  <c:v>52.9848</c:v>
                </c:pt>
                <c:pt idx="714">
                  <c:v>52.127850000000002</c:v>
                </c:pt>
                <c:pt idx="715">
                  <c:v>51.270899999999997</c:v>
                </c:pt>
                <c:pt idx="716">
                  <c:v>52.5824</c:v>
                </c:pt>
                <c:pt idx="717">
                  <c:v>54.060400000000001</c:v>
                </c:pt>
                <c:pt idx="718">
                  <c:v>54.127499999999998</c:v>
                </c:pt>
                <c:pt idx="719">
                  <c:v>54.0107</c:v>
                </c:pt>
                <c:pt idx="720">
                  <c:v>54.065399999999997</c:v>
                </c:pt>
                <c:pt idx="721">
                  <c:v>54.080300000000001</c:v>
                </c:pt>
                <c:pt idx="722">
                  <c:v>54.090200000000003</c:v>
                </c:pt>
                <c:pt idx="723">
                  <c:v>52.962499999999999</c:v>
                </c:pt>
                <c:pt idx="724">
                  <c:v>54.035499999999999</c:v>
                </c:pt>
                <c:pt idx="725">
                  <c:v>53.449300000000001</c:v>
                </c:pt>
                <c:pt idx="726">
                  <c:v>52.701599999999999</c:v>
                </c:pt>
                <c:pt idx="727">
                  <c:v>52.639499999999998</c:v>
                </c:pt>
                <c:pt idx="728">
                  <c:v>52.504150000000003</c:v>
                </c:pt>
                <c:pt idx="729">
                  <c:v>52.3688</c:v>
                </c:pt>
                <c:pt idx="730">
                  <c:v>52.758800000000001</c:v>
                </c:pt>
                <c:pt idx="731">
                  <c:v>52.540199999999999</c:v>
                </c:pt>
                <c:pt idx="732">
                  <c:v>53.367400000000004</c:v>
                </c:pt>
                <c:pt idx="733">
                  <c:v>53.889000000000003</c:v>
                </c:pt>
                <c:pt idx="734">
                  <c:v>53.921300000000002</c:v>
                </c:pt>
                <c:pt idx="735">
                  <c:v>53.943600000000004</c:v>
                </c:pt>
                <c:pt idx="736">
                  <c:v>53.966000000000001</c:v>
                </c:pt>
                <c:pt idx="737">
                  <c:v>53.985900000000001</c:v>
                </c:pt>
                <c:pt idx="738">
                  <c:v>54.003300000000003</c:v>
                </c:pt>
                <c:pt idx="739">
                  <c:v>52.674300000000002</c:v>
                </c:pt>
                <c:pt idx="740">
                  <c:v>53.913800000000002</c:v>
                </c:pt>
                <c:pt idx="741">
                  <c:v>53.970999999999997</c:v>
                </c:pt>
                <c:pt idx="742">
                  <c:v>53.993299999999998</c:v>
                </c:pt>
                <c:pt idx="743">
                  <c:v>52.440800000000003</c:v>
                </c:pt>
                <c:pt idx="744">
                  <c:v>51.054699999999997</c:v>
                </c:pt>
                <c:pt idx="745">
                  <c:v>51.305599999999998</c:v>
                </c:pt>
                <c:pt idx="746">
                  <c:v>53.764800000000001</c:v>
                </c:pt>
                <c:pt idx="747">
                  <c:v>53.8294</c:v>
                </c:pt>
                <c:pt idx="748">
                  <c:v>53.0227</c:v>
                </c:pt>
                <c:pt idx="749">
                  <c:v>52.215999999999987</c:v>
                </c:pt>
                <c:pt idx="750">
                  <c:v>52.661900000000003</c:v>
                </c:pt>
                <c:pt idx="751">
                  <c:v>53.926299999999998</c:v>
                </c:pt>
                <c:pt idx="752">
                  <c:v>53.802100000000003</c:v>
                </c:pt>
                <c:pt idx="753">
                  <c:v>52.632100000000001</c:v>
                </c:pt>
                <c:pt idx="754">
                  <c:v>53.7896</c:v>
                </c:pt>
                <c:pt idx="755">
                  <c:v>52.403599999999997</c:v>
                </c:pt>
                <c:pt idx="756">
                  <c:v>53.752400000000002</c:v>
                </c:pt>
                <c:pt idx="757">
                  <c:v>53.8095</c:v>
                </c:pt>
                <c:pt idx="758">
                  <c:v>53.841799999999999</c:v>
                </c:pt>
                <c:pt idx="759">
                  <c:v>53.864199999999997</c:v>
                </c:pt>
                <c:pt idx="760">
                  <c:v>52.175049999999999</c:v>
                </c:pt>
                <c:pt idx="761">
                  <c:v>50.485900000000001</c:v>
                </c:pt>
                <c:pt idx="762">
                  <c:v>50.302100000000003</c:v>
                </c:pt>
                <c:pt idx="763">
                  <c:v>50.118299999999998</c:v>
                </c:pt>
                <c:pt idx="764">
                  <c:v>50.386600000000001</c:v>
                </c:pt>
                <c:pt idx="765">
                  <c:v>50.366700000000002</c:v>
                </c:pt>
                <c:pt idx="766">
                  <c:v>50.346800000000002</c:v>
                </c:pt>
                <c:pt idx="767">
                  <c:v>50.212649999999996</c:v>
                </c:pt>
                <c:pt idx="768">
                  <c:v>50.078499999999998</c:v>
                </c:pt>
                <c:pt idx="769">
                  <c:v>49.874899999999997</c:v>
                </c:pt>
                <c:pt idx="770">
                  <c:v>50.128249999999987</c:v>
                </c:pt>
                <c:pt idx="771">
                  <c:v>50.381599999999999</c:v>
                </c:pt>
                <c:pt idx="772">
                  <c:v>53.2258</c:v>
                </c:pt>
                <c:pt idx="773">
                  <c:v>53.322600000000001</c:v>
                </c:pt>
                <c:pt idx="774">
                  <c:v>53.377299999999998</c:v>
                </c:pt>
                <c:pt idx="775">
                  <c:v>53.419499999999999</c:v>
                </c:pt>
                <c:pt idx="776">
                  <c:v>52.793500000000002</c:v>
                </c:pt>
                <c:pt idx="777">
                  <c:v>53.404600000000002</c:v>
                </c:pt>
                <c:pt idx="778">
                  <c:v>51.658349999999999</c:v>
                </c:pt>
                <c:pt idx="779">
                  <c:v>49.912100000000002</c:v>
                </c:pt>
                <c:pt idx="780">
                  <c:v>50.026350000000001</c:v>
                </c:pt>
                <c:pt idx="781">
                  <c:v>50.140599999999999</c:v>
                </c:pt>
                <c:pt idx="782">
                  <c:v>50.006500000000003</c:v>
                </c:pt>
                <c:pt idx="783">
                  <c:v>49.869900000000001</c:v>
                </c:pt>
                <c:pt idx="784">
                  <c:v>49.812800000000003</c:v>
                </c:pt>
                <c:pt idx="785">
                  <c:v>49.7333</c:v>
                </c:pt>
                <c:pt idx="786">
                  <c:v>49.653799999999997</c:v>
                </c:pt>
                <c:pt idx="787">
                  <c:v>49.8401</c:v>
                </c:pt>
                <c:pt idx="788">
                  <c:v>49.435200000000002</c:v>
                </c:pt>
                <c:pt idx="789">
                  <c:v>50.143099999999997</c:v>
                </c:pt>
                <c:pt idx="790">
                  <c:v>49.854999999999997</c:v>
                </c:pt>
                <c:pt idx="791">
                  <c:v>49.681100000000001</c:v>
                </c:pt>
                <c:pt idx="792">
                  <c:v>49.668700000000001</c:v>
                </c:pt>
                <c:pt idx="793">
                  <c:v>49.3855</c:v>
                </c:pt>
                <c:pt idx="794">
                  <c:v>49.758099999999999</c:v>
                </c:pt>
                <c:pt idx="795">
                  <c:v>49.609099999999998</c:v>
                </c:pt>
                <c:pt idx="796">
                  <c:v>49.7258</c:v>
                </c:pt>
                <c:pt idx="797">
                  <c:v>49.8202</c:v>
                </c:pt>
                <c:pt idx="798">
                  <c:v>52.830800000000004</c:v>
                </c:pt>
                <c:pt idx="799">
                  <c:v>52.930199999999999</c:v>
                </c:pt>
                <c:pt idx="800">
                  <c:v>52.9923</c:v>
                </c:pt>
                <c:pt idx="801">
                  <c:v>49.837600000000002</c:v>
                </c:pt>
                <c:pt idx="802">
                  <c:v>49.810299999999998</c:v>
                </c:pt>
                <c:pt idx="803">
                  <c:v>49.815249999999999</c:v>
                </c:pt>
                <c:pt idx="804">
                  <c:v>49.8202</c:v>
                </c:pt>
                <c:pt idx="805">
                  <c:v>49.916233333333331</c:v>
                </c:pt>
                <c:pt idx="806">
                  <c:v>50.012266666666669</c:v>
                </c:pt>
                <c:pt idx="807">
                  <c:v>50.1083</c:v>
                </c:pt>
                <c:pt idx="808">
                  <c:v>51.4298</c:v>
                </c:pt>
                <c:pt idx="809">
                  <c:v>49.601599999999998</c:v>
                </c:pt>
                <c:pt idx="810">
                  <c:v>49.601599999999998</c:v>
                </c:pt>
                <c:pt idx="811">
                  <c:v>49.420299999999997</c:v>
                </c:pt>
                <c:pt idx="812">
                  <c:v>52.736400000000003</c:v>
                </c:pt>
                <c:pt idx="813">
                  <c:v>52.850700000000003</c:v>
                </c:pt>
                <c:pt idx="814">
                  <c:v>52.915300000000002</c:v>
                </c:pt>
                <c:pt idx="815">
                  <c:v>52.96</c:v>
                </c:pt>
                <c:pt idx="816">
                  <c:v>52.999699999999997</c:v>
                </c:pt>
                <c:pt idx="817">
                  <c:v>51.340400000000002</c:v>
                </c:pt>
                <c:pt idx="818">
                  <c:v>49.681100000000001</c:v>
                </c:pt>
                <c:pt idx="819">
                  <c:v>49.626399999999997</c:v>
                </c:pt>
                <c:pt idx="820">
                  <c:v>52.900399999999998</c:v>
                </c:pt>
                <c:pt idx="821">
                  <c:v>52.965000000000003</c:v>
                </c:pt>
                <c:pt idx="822">
                  <c:v>49.738199999999999</c:v>
                </c:pt>
                <c:pt idx="823">
                  <c:v>49.847499999999997</c:v>
                </c:pt>
                <c:pt idx="824">
                  <c:v>49.636400000000002</c:v>
                </c:pt>
                <c:pt idx="825">
                  <c:v>52.704099999999997</c:v>
                </c:pt>
                <c:pt idx="826">
                  <c:v>52.848199999999999</c:v>
                </c:pt>
                <c:pt idx="827">
                  <c:v>49.594200000000001</c:v>
                </c:pt>
                <c:pt idx="828">
                  <c:v>49.783000000000001</c:v>
                </c:pt>
                <c:pt idx="829">
                  <c:v>49.467500000000001</c:v>
                </c:pt>
                <c:pt idx="830">
                  <c:v>52.726500000000001</c:v>
                </c:pt>
                <c:pt idx="831">
                  <c:v>52.786099999999998</c:v>
                </c:pt>
                <c:pt idx="832">
                  <c:v>52.845700000000001</c:v>
                </c:pt>
                <c:pt idx="833">
                  <c:v>52.905299999999997</c:v>
                </c:pt>
                <c:pt idx="834">
                  <c:v>52.945099999999996</c:v>
                </c:pt>
                <c:pt idx="835">
                  <c:v>52.713669999999993</c:v>
                </c:pt>
                <c:pt idx="836">
                  <c:v>52.482239999999997</c:v>
                </c:pt>
                <c:pt idx="837">
                  <c:v>52.250810000000001</c:v>
                </c:pt>
                <c:pt idx="838">
                  <c:v>52.019379999999998</c:v>
                </c:pt>
                <c:pt idx="839">
                  <c:v>51.787950000000002</c:v>
                </c:pt>
                <c:pt idx="840">
                  <c:v>51.556519999999999</c:v>
                </c:pt>
                <c:pt idx="841">
                  <c:v>52.935099999999998</c:v>
                </c:pt>
                <c:pt idx="842">
                  <c:v>49.815199999999997</c:v>
                </c:pt>
                <c:pt idx="843">
                  <c:v>49.768000000000001</c:v>
                </c:pt>
                <c:pt idx="844">
                  <c:v>51.939100000000003</c:v>
                </c:pt>
                <c:pt idx="845">
                  <c:v>52.214799999999997</c:v>
                </c:pt>
                <c:pt idx="846">
                  <c:v>52.269399999999997</c:v>
                </c:pt>
                <c:pt idx="847">
                  <c:v>50.381599999999999</c:v>
                </c:pt>
                <c:pt idx="848">
                  <c:v>51.561500000000002</c:v>
                </c:pt>
                <c:pt idx="849">
                  <c:v>51.3429</c:v>
                </c:pt>
                <c:pt idx="850">
                  <c:v>50.992600000000003</c:v>
                </c:pt>
                <c:pt idx="851">
                  <c:v>52.798499999999997</c:v>
                </c:pt>
                <c:pt idx="852">
                  <c:v>52.860599999999998</c:v>
                </c:pt>
                <c:pt idx="853">
                  <c:v>49.683599999999998</c:v>
                </c:pt>
                <c:pt idx="854">
                  <c:v>52.8035</c:v>
                </c:pt>
                <c:pt idx="855">
                  <c:v>52.875500000000002</c:v>
                </c:pt>
                <c:pt idx="856">
                  <c:v>49.765599999999999</c:v>
                </c:pt>
                <c:pt idx="857">
                  <c:v>51.254750000000001</c:v>
                </c:pt>
                <c:pt idx="858">
                  <c:v>52.743899999999996</c:v>
                </c:pt>
                <c:pt idx="859">
                  <c:v>52.825800000000001</c:v>
                </c:pt>
                <c:pt idx="860">
                  <c:v>52.870600000000003</c:v>
                </c:pt>
                <c:pt idx="861">
                  <c:v>52.905299999999997</c:v>
                </c:pt>
                <c:pt idx="862">
                  <c:v>52.935099999999998</c:v>
                </c:pt>
                <c:pt idx="863">
                  <c:v>49.7258</c:v>
                </c:pt>
                <c:pt idx="864">
                  <c:v>52.935099999999998</c:v>
                </c:pt>
                <c:pt idx="865">
                  <c:v>49.661200000000001</c:v>
                </c:pt>
                <c:pt idx="866">
                  <c:v>49.568049999999999</c:v>
                </c:pt>
                <c:pt idx="867">
                  <c:v>49.474899999999998</c:v>
                </c:pt>
                <c:pt idx="868">
                  <c:v>52.684199999999997</c:v>
                </c:pt>
                <c:pt idx="869">
                  <c:v>52.596049999999998</c:v>
                </c:pt>
                <c:pt idx="870">
                  <c:v>52.507899999999999</c:v>
                </c:pt>
                <c:pt idx="871">
                  <c:v>49.564399999999999</c:v>
                </c:pt>
                <c:pt idx="872">
                  <c:v>49.633899999999997</c:v>
                </c:pt>
                <c:pt idx="873">
                  <c:v>50.120800000000003</c:v>
                </c:pt>
                <c:pt idx="874">
                  <c:v>50.533099999999997</c:v>
                </c:pt>
                <c:pt idx="875">
                  <c:v>51.405000000000001</c:v>
                </c:pt>
                <c:pt idx="876">
                  <c:v>51.397500000000001</c:v>
                </c:pt>
                <c:pt idx="877">
                  <c:v>52.306699999999999</c:v>
                </c:pt>
                <c:pt idx="878">
                  <c:v>51.881900000000002</c:v>
                </c:pt>
                <c:pt idx="879">
                  <c:v>52.043399999999998</c:v>
                </c:pt>
                <c:pt idx="880">
                  <c:v>51.807400000000001</c:v>
                </c:pt>
                <c:pt idx="881">
                  <c:v>51.459600000000002</c:v>
                </c:pt>
                <c:pt idx="882">
                  <c:v>51.1342</c:v>
                </c:pt>
                <c:pt idx="883">
                  <c:v>51.787500000000001</c:v>
                </c:pt>
                <c:pt idx="884">
                  <c:v>52.038400000000003</c:v>
                </c:pt>
                <c:pt idx="885">
                  <c:v>52.704099999999997</c:v>
                </c:pt>
                <c:pt idx="886">
                  <c:v>52.776200000000003</c:v>
                </c:pt>
                <c:pt idx="887">
                  <c:v>52.813400000000001</c:v>
                </c:pt>
                <c:pt idx="888">
                  <c:v>52.843200000000003</c:v>
                </c:pt>
                <c:pt idx="889">
                  <c:v>52.870600000000003</c:v>
                </c:pt>
                <c:pt idx="890">
                  <c:v>52.736449999999998</c:v>
                </c:pt>
                <c:pt idx="891">
                  <c:v>52.6023</c:v>
                </c:pt>
                <c:pt idx="892">
                  <c:v>52.801000000000002</c:v>
                </c:pt>
                <c:pt idx="893">
                  <c:v>52.845700000000001</c:v>
                </c:pt>
                <c:pt idx="894">
                  <c:v>49.663699999999999</c:v>
                </c:pt>
                <c:pt idx="895">
                  <c:v>49.482399999999998</c:v>
                </c:pt>
                <c:pt idx="896">
                  <c:v>49.589199999999998</c:v>
                </c:pt>
                <c:pt idx="897">
                  <c:v>49.4377</c:v>
                </c:pt>
                <c:pt idx="898">
                  <c:v>49.483649999999997</c:v>
                </c:pt>
                <c:pt idx="899">
                  <c:v>49.529600000000002</c:v>
                </c:pt>
                <c:pt idx="900">
                  <c:v>52.512900000000002</c:v>
                </c:pt>
                <c:pt idx="901">
                  <c:v>52.607300000000002</c:v>
                </c:pt>
                <c:pt idx="902">
                  <c:v>52.706600000000002</c:v>
                </c:pt>
                <c:pt idx="903">
                  <c:v>49.430199999999999</c:v>
                </c:pt>
                <c:pt idx="904">
                  <c:v>49.527099999999997</c:v>
                </c:pt>
                <c:pt idx="905">
                  <c:v>49.658700000000003</c:v>
                </c:pt>
                <c:pt idx="906">
                  <c:v>49.479900000000001</c:v>
                </c:pt>
                <c:pt idx="907">
                  <c:v>49.763100000000001</c:v>
                </c:pt>
                <c:pt idx="908">
                  <c:v>52.465699999999998</c:v>
                </c:pt>
                <c:pt idx="909">
                  <c:v>52.542700000000004</c:v>
                </c:pt>
                <c:pt idx="910">
                  <c:v>52.592399999999998</c:v>
                </c:pt>
                <c:pt idx="911">
                  <c:v>52.634599999999999</c:v>
                </c:pt>
                <c:pt idx="912">
                  <c:v>52.666899999999998</c:v>
                </c:pt>
                <c:pt idx="913">
                  <c:v>52.6967</c:v>
                </c:pt>
                <c:pt idx="914">
                  <c:v>52.719000000000001</c:v>
                </c:pt>
                <c:pt idx="915">
                  <c:v>49.613999999999997</c:v>
                </c:pt>
                <c:pt idx="916">
                  <c:v>49.345799999999997</c:v>
                </c:pt>
                <c:pt idx="917">
                  <c:v>49.246400000000001</c:v>
                </c:pt>
                <c:pt idx="918">
                  <c:v>50.031350000000003</c:v>
                </c:pt>
                <c:pt idx="919">
                  <c:v>50.816299999999998</c:v>
                </c:pt>
                <c:pt idx="920">
                  <c:v>51.60125</c:v>
                </c:pt>
                <c:pt idx="921">
                  <c:v>52.386200000000002</c:v>
                </c:pt>
                <c:pt idx="922">
                  <c:v>52.485500000000002</c:v>
                </c:pt>
                <c:pt idx="923">
                  <c:v>52.547600000000003</c:v>
                </c:pt>
                <c:pt idx="924">
                  <c:v>52.5899</c:v>
                </c:pt>
                <c:pt idx="925">
                  <c:v>52.627099999999999</c:v>
                </c:pt>
                <c:pt idx="926">
                  <c:v>52.6569</c:v>
                </c:pt>
                <c:pt idx="927">
                  <c:v>52.684199999999997</c:v>
                </c:pt>
                <c:pt idx="928">
                  <c:v>52.709099999999999</c:v>
                </c:pt>
                <c:pt idx="929">
                  <c:v>52.538295238095237</c:v>
                </c:pt>
                <c:pt idx="930">
                  <c:v>52.367490476190483</c:v>
                </c:pt>
                <c:pt idx="931">
                  <c:v>52.196685714285707</c:v>
                </c:pt>
                <c:pt idx="932">
                  <c:v>52.025880952380952</c:v>
                </c:pt>
                <c:pt idx="933">
                  <c:v>51.85507619047619</c:v>
                </c:pt>
                <c:pt idx="934">
                  <c:v>51.684271428571428</c:v>
                </c:pt>
                <c:pt idx="935">
                  <c:v>51.513466666666673</c:v>
                </c:pt>
                <c:pt idx="936">
                  <c:v>51.342661904761897</c:v>
                </c:pt>
                <c:pt idx="937">
                  <c:v>51.171857142857142</c:v>
                </c:pt>
                <c:pt idx="938">
                  <c:v>51.00105238095238</c:v>
                </c:pt>
                <c:pt idx="939">
                  <c:v>50.830247619047618</c:v>
                </c:pt>
                <c:pt idx="940">
                  <c:v>50.659442857142857</c:v>
                </c:pt>
                <c:pt idx="941">
                  <c:v>50.488638095238088</c:v>
                </c:pt>
                <c:pt idx="942">
                  <c:v>50.317833333333333</c:v>
                </c:pt>
                <c:pt idx="943">
                  <c:v>50.147028571428571</c:v>
                </c:pt>
                <c:pt idx="944">
                  <c:v>49.976223809523809</c:v>
                </c:pt>
                <c:pt idx="945">
                  <c:v>49.805419047619047</c:v>
                </c:pt>
                <c:pt idx="946">
                  <c:v>49.634614285714292</c:v>
                </c:pt>
                <c:pt idx="947">
                  <c:v>49.463809523809523</c:v>
                </c:pt>
                <c:pt idx="948">
                  <c:v>49.293004761904761</c:v>
                </c:pt>
                <c:pt idx="949">
                  <c:v>49.122199999999999</c:v>
                </c:pt>
                <c:pt idx="950">
                  <c:v>52.5501</c:v>
                </c:pt>
                <c:pt idx="951">
                  <c:v>52.041699999999999</c:v>
                </c:pt>
                <c:pt idx="952">
                  <c:v>51.533299999999997</c:v>
                </c:pt>
                <c:pt idx="953">
                  <c:v>51.024900000000002</c:v>
                </c:pt>
                <c:pt idx="954">
                  <c:v>52.311700000000002</c:v>
                </c:pt>
                <c:pt idx="955">
                  <c:v>52.142699999999998</c:v>
                </c:pt>
                <c:pt idx="956">
                  <c:v>52.204799999999999</c:v>
                </c:pt>
                <c:pt idx="957">
                  <c:v>52.2669</c:v>
                </c:pt>
                <c:pt idx="958">
                  <c:v>52.207299999999996</c:v>
                </c:pt>
                <c:pt idx="959">
                  <c:v>52.249549999999999</c:v>
                </c:pt>
                <c:pt idx="960">
                  <c:v>52.291800000000002</c:v>
                </c:pt>
                <c:pt idx="961">
                  <c:v>49.288600000000002</c:v>
                </c:pt>
                <c:pt idx="962">
                  <c:v>51.924100000000003</c:v>
                </c:pt>
                <c:pt idx="963">
                  <c:v>52.329000000000001</c:v>
                </c:pt>
                <c:pt idx="964">
                  <c:v>52.271900000000002</c:v>
                </c:pt>
                <c:pt idx="965">
                  <c:v>52.214799999999997</c:v>
                </c:pt>
                <c:pt idx="966">
                  <c:v>51.159100000000002</c:v>
                </c:pt>
                <c:pt idx="967">
                  <c:v>50.103400000000001</c:v>
                </c:pt>
                <c:pt idx="968">
                  <c:v>49.047699999999999</c:v>
                </c:pt>
                <c:pt idx="969">
                  <c:v>50.418799999999997</c:v>
                </c:pt>
                <c:pt idx="970">
                  <c:v>51.405000000000001</c:v>
                </c:pt>
                <c:pt idx="971">
                  <c:v>51.196300000000001</c:v>
                </c:pt>
                <c:pt idx="972">
                  <c:v>52.2744</c:v>
                </c:pt>
                <c:pt idx="973">
                  <c:v>51.288266666666672</c:v>
                </c:pt>
                <c:pt idx="974">
                  <c:v>50.302133333333337</c:v>
                </c:pt>
                <c:pt idx="975">
                  <c:v>49.316000000000003</c:v>
                </c:pt>
                <c:pt idx="976">
                  <c:v>49.703499999999998</c:v>
                </c:pt>
                <c:pt idx="977">
                  <c:v>52.127800000000001</c:v>
                </c:pt>
                <c:pt idx="978">
                  <c:v>52.244599999999998</c:v>
                </c:pt>
                <c:pt idx="979">
                  <c:v>52.304200000000002</c:v>
                </c:pt>
                <c:pt idx="980">
                  <c:v>52.351399999999998</c:v>
                </c:pt>
                <c:pt idx="981">
                  <c:v>49.316000000000003</c:v>
                </c:pt>
                <c:pt idx="982">
                  <c:v>52.249600000000001</c:v>
                </c:pt>
                <c:pt idx="983">
                  <c:v>52.311700000000002</c:v>
                </c:pt>
                <c:pt idx="984">
                  <c:v>49.134599999999999</c:v>
                </c:pt>
                <c:pt idx="985">
                  <c:v>51.961399999999998</c:v>
                </c:pt>
                <c:pt idx="986">
                  <c:v>52.2943</c:v>
                </c:pt>
                <c:pt idx="987">
                  <c:v>52.343899999999998</c:v>
                </c:pt>
                <c:pt idx="988">
                  <c:v>49.156999999999996</c:v>
                </c:pt>
                <c:pt idx="989">
                  <c:v>51.586300000000001</c:v>
                </c:pt>
                <c:pt idx="990">
                  <c:v>50.349299999999999</c:v>
                </c:pt>
                <c:pt idx="991">
                  <c:v>52.301699999999997</c:v>
                </c:pt>
                <c:pt idx="992">
                  <c:v>52.329000000000001</c:v>
                </c:pt>
                <c:pt idx="993">
                  <c:v>51.280766666666658</c:v>
                </c:pt>
                <c:pt idx="994">
                  <c:v>50.232533333333343</c:v>
                </c:pt>
                <c:pt idx="995">
                  <c:v>49.1843</c:v>
                </c:pt>
                <c:pt idx="996">
                  <c:v>49.308500000000002</c:v>
                </c:pt>
                <c:pt idx="997">
                  <c:v>49.432699999999997</c:v>
                </c:pt>
                <c:pt idx="998">
                  <c:v>52.016100000000002</c:v>
                </c:pt>
                <c:pt idx="999">
                  <c:v>52.152700000000003</c:v>
                </c:pt>
                <c:pt idx="1000">
                  <c:v>52.217300000000002</c:v>
                </c:pt>
                <c:pt idx="1001">
                  <c:v>51.080849999999998</c:v>
                </c:pt>
                <c:pt idx="1002">
                  <c:v>49.944400000000002</c:v>
                </c:pt>
                <c:pt idx="1003">
                  <c:v>50.277299999999997</c:v>
                </c:pt>
                <c:pt idx="1004">
                  <c:v>50.667299999999997</c:v>
                </c:pt>
                <c:pt idx="1005">
                  <c:v>49.825200000000002</c:v>
                </c:pt>
                <c:pt idx="1006">
                  <c:v>49.832650000000001</c:v>
                </c:pt>
                <c:pt idx="1007">
                  <c:v>49.8401</c:v>
                </c:pt>
                <c:pt idx="1008">
                  <c:v>52.120399999999997</c:v>
                </c:pt>
                <c:pt idx="1009">
                  <c:v>50.244999999999997</c:v>
                </c:pt>
                <c:pt idx="1010">
                  <c:v>48.960700000000003</c:v>
                </c:pt>
                <c:pt idx="1011">
                  <c:v>48.965699999999998</c:v>
                </c:pt>
                <c:pt idx="1012">
                  <c:v>48.85145</c:v>
                </c:pt>
                <c:pt idx="1013">
                  <c:v>48.737200000000001</c:v>
                </c:pt>
                <c:pt idx="1014">
                  <c:v>48.816699999999997</c:v>
                </c:pt>
                <c:pt idx="1015">
                  <c:v>51.929099999999998</c:v>
                </c:pt>
                <c:pt idx="1016">
                  <c:v>49.551900000000003</c:v>
                </c:pt>
                <c:pt idx="1017">
                  <c:v>51.643500000000003</c:v>
                </c:pt>
                <c:pt idx="1018">
                  <c:v>52.050800000000002</c:v>
                </c:pt>
                <c:pt idx="1019">
                  <c:v>48.990600000000001</c:v>
                </c:pt>
                <c:pt idx="1020">
                  <c:v>52.018500000000003</c:v>
                </c:pt>
                <c:pt idx="1021">
                  <c:v>52.105499999999999</c:v>
                </c:pt>
                <c:pt idx="1022">
                  <c:v>48.883699999999997</c:v>
                </c:pt>
                <c:pt idx="1023">
                  <c:v>52.055799999999998</c:v>
                </c:pt>
                <c:pt idx="1024">
                  <c:v>52.132800000000003</c:v>
                </c:pt>
                <c:pt idx="1025">
                  <c:v>49.092399999999998</c:v>
                </c:pt>
                <c:pt idx="1026">
                  <c:v>48.926000000000002</c:v>
                </c:pt>
                <c:pt idx="1027">
                  <c:v>48.709899999999998</c:v>
                </c:pt>
                <c:pt idx="1028">
                  <c:v>48.754600000000003</c:v>
                </c:pt>
                <c:pt idx="1029">
                  <c:v>48.9955</c:v>
                </c:pt>
                <c:pt idx="1030">
                  <c:v>48.521099999999997</c:v>
                </c:pt>
                <c:pt idx="1031">
                  <c:v>48.692500000000003</c:v>
                </c:pt>
                <c:pt idx="1032">
                  <c:v>48.775700000000001</c:v>
                </c:pt>
                <c:pt idx="1033">
                  <c:v>48.858899999999998</c:v>
                </c:pt>
                <c:pt idx="1034">
                  <c:v>48.824100000000001</c:v>
                </c:pt>
                <c:pt idx="1035">
                  <c:v>48.871299999999998</c:v>
                </c:pt>
                <c:pt idx="1036">
                  <c:v>51.819800000000001</c:v>
                </c:pt>
                <c:pt idx="1037">
                  <c:v>51.906799999999997</c:v>
                </c:pt>
                <c:pt idx="1038">
                  <c:v>51.954000000000001</c:v>
                </c:pt>
                <c:pt idx="1039">
                  <c:v>48.722299999999997</c:v>
                </c:pt>
                <c:pt idx="1040">
                  <c:v>48.754600000000003</c:v>
                </c:pt>
                <c:pt idx="1041">
                  <c:v>48.816699999999997</c:v>
                </c:pt>
                <c:pt idx="1042">
                  <c:v>48.536000000000001</c:v>
                </c:pt>
                <c:pt idx="1043">
                  <c:v>48.776899999999998</c:v>
                </c:pt>
                <c:pt idx="1044">
                  <c:v>51.655900000000003</c:v>
                </c:pt>
                <c:pt idx="1045">
                  <c:v>51.814900000000002</c:v>
                </c:pt>
                <c:pt idx="1046">
                  <c:v>50.220149999999997</c:v>
                </c:pt>
                <c:pt idx="1047">
                  <c:v>48.625399999999999</c:v>
                </c:pt>
                <c:pt idx="1048">
                  <c:v>48.603099999999998</c:v>
                </c:pt>
                <c:pt idx="1049">
                  <c:v>48.550899999999999</c:v>
                </c:pt>
                <c:pt idx="1050">
                  <c:v>51.742800000000003</c:v>
                </c:pt>
                <c:pt idx="1051">
                  <c:v>51.8322</c:v>
                </c:pt>
                <c:pt idx="1052">
                  <c:v>51.869500000000002</c:v>
                </c:pt>
                <c:pt idx="1053">
                  <c:v>51.926600000000001</c:v>
                </c:pt>
                <c:pt idx="1054">
                  <c:v>50.528149999999997</c:v>
                </c:pt>
                <c:pt idx="1055">
                  <c:v>49.1297</c:v>
                </c:pt>
                <c:pt idx="1056">
                  <c:v>48.618000000000002</c:v>
                </c:pt>
                <c:pt idx="1057">
                  <c:v>48.545900000000003</c:v>
                </c:pt>
                <c:pt idx="1058">
                  <c:v>48.444099999999999</c:v>
                </c:pt>
                <c:pt idx="1059">
                  <c:v>48.5062</c:v>
                </c:pt>
                <c:pt idx="1060">
                  <c:v>48.7744</c:v>
                </c:pt>
                <c:pt idx="1061">
                  <c:v>51.618600000000001</c:v>
                </c:pt>
                <c:pt idx="1062">
                  <c:v>51.735399999999998</c:v>
                </c:pt>
                <c:pt idx="1063">
                  <c:v>51.804900000000004</c:v>
                </c:pt>
                <c:pt idx="1064">
                  <c:v>51.854599999999998</c:v>
                </c:pt>
                <c:pt idx="1065">
                  <c:v>51.894300000000001</c:v>
                </c:pt>
                <c:pt idx="1066">
                  <c:v>51.929099999999998</c:v>
                </c:pt>
                <c:pt idx="1067">
                  <c:v>51.963900000000002</c:v>
                </c:pt>
                <c:pt idx="1068">
                  <c:v>51.993699999999997</c:v>
                </c:pt>
                <c:pt idx="1069">
                  <c:v>52.023499999999999</c:v>
                </c:pt>
                <c:pt idx="1070">
                  <c:v>52.043399999999998</c:v>
                </c:pt>
                <c:pt idx="1071">
                  <c:v>50.47475</c:v>
                </c:pt>
                <c:pt idx="1072">
                  <c:v>48.906100000000002</c:v>
                </c:pt>
                <c:pt idx="1073">
                  <c:v>51.9788</c:v>
                </c:pt>
                <c:pt idx="1074">
                  <c:v>52.026000000000003</c:v>
                </c:pt>
                <c:pt idx="1075">
                  <c:v>51.906799999999997</c:v>
                </c:pt>
                <c:pt idx="1076">
                  <c:v>50.2425</c:v>
                </c:pt>
                <c:pt idx="1077">
                  <c:v>48.578200000000002</c:v>
                </c:pt>
                <c:pt idx="1078">
                  <c:v>48.650199999999998</c:v>
                </c:pt>
                <c:pt idx="1079">
                  <c:v>51.802399999999999</c:v>
                </c:pt>
                <c:pt idx="1080">
                  <c:v>51.775770833333333</c:v>
                </c:pt>
                <c:pt idx="1081">
                  <c:v>51.749141666666667</c:v>
                </c:pt>
                <c:pt idx="1082">
                  <c:v>51.722512500000001</c:v>
                </c:pt>
                <c:pt idx="1083">
                  <c:v>51.695883333333327</c:v>
                </c:pt>
                <c:pt idx="1084">
                  <c:v>51.669254166666661</c:v>
                </c:pt>
                <c:pt idx="1085">
                  <c:v>51.642625000000002</c:v>
                </c:pt>
                <c:pt idx="1086">
                  <c:v>51.615995833333329</c:v>
                </c:pt>
                <c:pt idx="1087">
                  <c:v>51.589366666666663</c:v>
                </c:pt>
                <c:pt idx="1088">
                  <c:v>51.562737499999997</c:v>
                </c:pt>
                <c:pt idx="1089">
                  <c:v>49.695999999999998</c:v>
                </c:pt>
                <c:pt idx="1090">
                  <c:v>51.916699999999999</c:v>
                </c:pt>
                <c:pt idx="1091">
                  <c:v>51.961399999999998</c:v>
                </c:pt>
                <c:pt idx="1092">
                  <c:v>51.984375</c:v>
                </c:pt>
                <c:pt idx="1093">
                  <c:v>52.007350000000002</c:v>
                </c:pt>
                <c:pt idx="1094">
                  <c:v>52.009225000000001</c:v>
                </c:pt>
                <c:pt idx="1095">
                  <c:v>52.011099999999999</c:v>
                </c:pt>
                <c:pt idx="1096">
                  <c:v>48.6751</c:v>
                </c:pt>
                <c:pt idx="1097">
                  <c:v>48.588999999999999</c:v>
                </c:pt>
                <c:pt idx="1098">
                  <c:v>48.502899999999997</c:v>
                </c:pt>
                <c:pt idx="1099">
                  <c:v>48.416800000000002</c:v>
                </c:pt>
                <c:pt idx="1100">
                  <c:v>48.513599999999997</c:v>
                </c:pt>
                <c:pt idx="1101">
                  <c:v>48.394399999999997</c:v>
                </c:pt>
                <c:pt idx="1102">
                  <c:v>48.471400000000003</c:v>
                </c:pt>
                <c:pt idx="1103">
                  <c:v>48.548400000000001</c:v>
                </c:pt>
                <c:pt idx="1104">
                  <c:v>48.642800000000001</c:v>
                </c:pt>
                <c:pt idx="1105">
                  <c:v>48.737200000000001</c:v>
                </c:pt>
                <c:pt idx="1106">
                  <c:v>48.607999999999997</c:v>
                </c:pt>
                <c:pt idx="1107">
                  <c:v>48.9086</c:v>
                </c:pt>
                <c:pt idx="1108">
                  <c:v>49.075000000000003</c:v>
                </c:pt>
                <c:pt idx="1109">
                  <c:v>51.541600000000003</c:v>
                </c:pt>
                <c:pt idx="1110">
                  <c:v>51.621099999999998</c:v>
                </c:pt>
                <c:pt idx="1111">
                  <c:v>51.673299999999998</c:v>
                </c:pt>
                <c:pt idx="1112">
                  <c:v>51.454700000000003</c:v>
                </c:pt>
                <c:pt idx="1113">
                  <c:v>50.430466666666668</c:v>
                </c:pt>
                <c:pt idx="1114">
                  <c:v>49.406233333333333</c:v>
                </c:pt>
                <c:pt idx="1115">
                  <c:v>48.381999999999998</c:v>
                </c:pt>
                <c:pt idx="1116">
                  <c:v>48.521099999999997</c:v>
                </c:pt>
                <c:pt idx="1117">
                  <c:v>48.357100000000003</c:v>
                </c:pt>
                <c:pt idx="1118">
                  <c:v>48.682499999999997</c:v>
                </c:pt>
                <c:pt idx="1119">
                  <c:v>50.016399999999997</c:v>
                </c:pt>
                <c:pt idx="1120">
                  <c:v>51.350299999999997</c:v>
                </c:pt>
                <c:pt idx="1121">
                  <c:v>51.472099999999998</c:v>
                </c:pt>
                <c:pt idx="1122">
                  <c:v>51.097000000000001</c:v>
                </c:pt>
                <c:pt idx="1123">
                  <c:v>48.598100000000002</c:v>
                </c:pt>
                <c:pt idx="1124">
                  <c:v>49.042700000000004</c:v>
                </c:pt>
                <c:pt idx="1125">
                  <c:v>48.1907</c:v>
                </c:pt>
                <c:pt idx="1126">
                  <c:v>48.165311111111109</c:v>
                </c:pt>
                <c:pt idx="1127">
                  <c:v>48.139922222222218</c:v>
                </c:pt>
                <c:pt idx="1128">
                  <c:v>48.114533333333327</c:v>
                </c:pt>
                <c:pt idx="1129">
                  <c:v>48.089144444444443</c:v>
                </c:pt>
                <c:pt idx="1130">
                  <c:v>48.063755555555552</c:v>
                </c:pt>
                <c:pt idx="1131">
                  <c:v>48.038366666666661</c:v>
                </c:pt>
                <c:pt idx="1132">
                  <c:v>48.012977777777778</c:v>
                </c:pt>
                <c:pt idx="1133">
                  <c:v>47.987588888888887</c:v>
                </c:pt>
                <c:pt idx="1134">
                  <c:v>47.962200000000003</c:v>
                </c:pt>
                <c:pt idx="1135">
                  <c:v>47.999450000000003</c:v>
                </c:pt>
                <c:pt idx="1136">
                  <c:v>48.036700000000003</c:v>
                </c:pt>
                <c:pt idx="1137">
                  <c:v>48.098799999999997</c:v>
                </c:pt>
                <c:pt idx="1138">
                  <c:v>48.155900000000003</c:v>
                </c:pt>
                <c:pt idx="1139">
                  <c:v>48.107500000000002</c:v>
                </c:pt>
                <c:pt idx="1140">
                  <c:v>48.059100000000001</c:v>
                </c:pt>
                <c:pt idx="1141">
                  <c:v>49.6004</c:v>
                </c:pt>
                <c:pt idx="1142">
                  <c:v>51.1417</c:v>
                </c:pt>
                <c:pt idx="1143">
                  <c:v>51.2361</c:v>
                </c:pt>
                <c:pt idx="1144">
                  <c:v>49.902200000000001</c:v>
                </c:pt>
                <c:pt idx="1145">
                  <c:v>49.508719999999997</c:v>
                </c:pt>
                <c:pt idx="1146">
                  <c:v>49.11524</c:v>
                </c:pt>
                <c:pt idx="1147">
                  <c:v>48.721760000000003</c:v>
                </c:pt>
                <c:pt idx="1148">
                  <c:v>48.328279999999999</c:v>
                </c:pt>
                <c:pt idx="1149">
                  <c:v>47.934800000000003</c:v>
                </c:pt>
                <c:pt idx="1150">
                  <c:v>47.726199999999999</c:v>
                </c:pt>
                <c:pt idx="1151">
                  <c:v>47.890099999999997</c:v>
                </c:pt>
                <c:pt idx="1152">
                  <c:v>47.683999999999997</c:v>
                </c:pt>
                <c:pt idx="1153">
                  <c:v>47.728700000000003</c:v>
                </c:pt>
                <c:pt idx="1154">
                  <c:v>47.773400000000002</c:v>
                </c:pt>
                <c:pt idx="1155">
                  <c:v>48.113700000000001</c:v>
                </c:pt>
                <c:pt idx="1156">
                  <c:v>47.8628</c:v>
                </c:pt>
                <c:pt idx="1157">
                  <c:v>47.849379999999996</c:v>
                </c:pt>
                <c:pt idx="1158">
                  <c:v>47.83596</c:v>
                </c:pt>
                <c:pt idx="1159">
                  <c:v>47.822539999999996</c:v>
                </c:pt>
                <c:pt idx="1160">
                  <c:v>47.80912</c:v>
                </c:pt>
                <c:pt idx="1161">
                  <c:v>47.795699999999997</c:v>
                </c:pt>
                <c:pt idx="1162">
                  <c:v>49.350700000000003</c:v>
                </c:pt>
                <c:pt idx="1163">
                  <c:v>50.905700000000003</c:v>
                </c:pt>
                <c:pt idx="1164">
                  <c:v>50.972799999999999</c:v>
                </c:pt>
                <c:pt idx="1165">
                  <c:v>47.924900000000001</c:v>
                </c:pt>
                <c:pt idx="1166">
                  <c:v>50.928100000000001</c:v>
                </c:pt>
                <c:pt idx="1167">
                  <c:v>47.8752</c:v>
                </c:pt>
                <c:pt idx="1168">
                  <c:v>47.711874999999999</c:v>
                </c:pt>
                <c:pt idx="1169">
                  <c:v>47.548549999999999</c:v>
                </c:pt>
                <c:pt idx="1170">
                  <c:v>47.385224999999998</c:v>
                </c:pt>
                <c:pt idx="1171">
                  <c:v>47.221899999999998</c:v>
                </c:pt>
                <c:pt idx="1172">
                  <c:v>47.516249999999999</c:v>
                </c:pt>
                <c:pt idx="1173">
                  <c:v>47.810600000000001</c:v>
                </c:pt>
                <c:pt idx="1174">
                  <c:v>47.706299999999999</c:v>
                </c:pt>
                <c:pt idx="1175">
                  <c:v>47.601999999999997</c:v>
                </c:pt>
                <c:pt idx="1176">
                  <c:v>47.763500000000001</c:v>
                </c:pt>
                <c:pt idx="1177">
                  <c:v>47.8752</c:v>
                </c:pt>
                <c:pt idx="1178">
                  <c:v>48.047849999999997</c:v>
                </c:pt>
                <c:pt idx="1179">
                  <c:v>48.220500000000001</c:v>
                </c:pt>
                <c:pt idx="1180">
                  <c:v>47.967100000000002</c:v>
                </c:pt>
                <c:pt idx="1181">
                  <c:v>47.8752</c:v>
                </c:pt>
                <c:pt idx="1182">
                  <c:v>47.773400000000002</c:v>
                </c:pt>
                <c:pt idx="1183">
                  <c:v>47.671599999999998</c:v>
                </c:pt>
                <c:pt idx="1184">
                  <c:v>47.676549999999999</c:v>
                </c:pt>
                <c:pt idx="1185">
                  <c:v>47.6815</c:v>
                </c:pt>
                <c:pt idx="1186">
                  <c:v>47.619399999999999</c:v>
                </c:pt>
                <c:pt idx="1187">
                  <c:v>47.601999999999997</c:v>
                </c:pt>
                <c:pt idx="1188">
                  <c:v>47.584600000000002</c:v>
                </c:pt>
                <c:pt idx="1189">
                  <c:v>47.604500000000002</c:v>
                </c:pt>
                <c:pt idx="1190">
                  <c:v>47.629300000000001</c:v>
                </c:pt>
                <c:pt idx="1191">
                  <c:v>47.326300000000003</c:v>
                </c:pt>
                <c:pt idx="1192">
                  <c:v>47.503900000000002</c:v>
                </c:pt>
                <c:pt idx="1193">
                  <c:v>47.6815</c:v>
                </c:pt>
                <c:pt idx="1194">
                  <c:v>50.548000000000002</c:v>
                </c:pt>
                <c:pt idx="1195">
                  <c:v>50.682200000000002</c:v>
                </c:pt>
                <c:pt idx="1196">
                  <c:v>50.7592</c:v>
                </c:pt>
                <c:pt idx="1197">
                  <c:v>47.840499999999999</c:v>
                </c:pt>
                <c:pt idx="1198">
                  <c:v>47.75665</c:v>
                </c:pt>
                <c:pt idx="1199">
                  <c:v>47.672800000000002</c:v>
                </c:pt>
                <c:pt idx="1200">
                  <c:v>47.588949999999997</c:v>
                </c:pt>
                <c:pt idx="1201">
                  <c:v>47.505099999999999</c:v>
                </c:pt>
                <c:pt idx="1202">
                  <c:v>47.495150000000002</c:v>
                </c:pt>
                <c:pt idx="1203">
                  <c:v>47.485199999999999</c:v>
                </c:pt>
                <c:pt idx="1204">
                  <c:v>50.62</c:v>
                </c:pt>
                <c:pt idx="1205">
                  <c:v>49.46</c:v>
                </c:pt>
                <c:pt idx="1206">
                  <c:v>47.880200000000002</c:v>
                </c:pt>
                <c:pt idx="1207">
                  <c:v>47.517499999999998</c:v>
                </c:pt>
                <c:pt idx="1208">
                  <c:v>50.8461</c:v>
                </c:pt>
                <c:pt idx="1209">
                  <c:v>50.607599999999998</c:v>
                </c:pt>
                <c:pt idx="1210">
                  <c:v>47.840499999999999</c:v>
                </c:pt>
                <c:pt idx="1211">
                  <c:v>47.750450000000001</c:v>
                </c:pt>
                <c:pt idx="1212">
                  <c:v>47.660400000000003</c:v>
                </c:pt>
                <c:pt idx="1213">
                  <c:v>47.570349999999998</c:v>
                </c:pt>
                <c:pt idx="1214">
                  <c:v>47.4803</c:v>
                </c:pt>
                <c:pt idx="1215">
                  <c:v>47.527500000000003</c:v>
                </c:pt>
                <c:pt idx="1216">
                  <c:v>47.4803</c:v>
                </c:pt>
                <c:pt idx="1217">
                  <c:v>47.611899999999999</c:v>
                </c:pt>
                <c:pt idx="1218">
                  <c:v>47.527450000000002</c:v>
                </c:pt>
                <c:pt idx="1219">
                  <c:v>47.442999999999998</c:v>
                </c:pt>
                <c:pt idx="1220">
                  <c:v>47.738599999999998</c:v>
                </c:pt>
                <c:pt idx="1221">
                  <c:v>47.723700000000001</c:v>
                </c:pt>
                <c:pt idx="1222">
                  <c:v>47.8752</c:v>
                </c:pt>
                <c:pt idx="1223">
                  <c:v>48.123600000000003</c:v>
                </c:pt>
                <c:pt idx="1224">
                  <c:v>48.372</c:v>
                </c:pt>
                <c:pt idx="1225">
                  <c:v>50.453600000000002</c:v>
                </c:pt>
                <c:pt idx="1226">
                  <c:v>50.5182</c:v>
                </c:pt>
                <c:pt idx="1227">
                  <c:v>50.484050000000003</c:v>
                </c:pt>
                <c:pt idx="1228">
                  <c:v>50.4499</c:v>
                </c:pt>
                <c:pt idx="1229">
                  <c:v>50.415750000000003</c:v>
                </c:pt>
                <c:pt idx="1230">
                  <c:v>50.381599999999999</c:v>
                </c:pt>
                <c:pt idx="1231">
                  <c:v>50.520699999999998</c:v>
                </c:pt>
                <c:pt idx="1232">
                  <c:v>48.896149999999999</c:v>
                </c:pt>
                <c:pt idx="1233">
                  <c:v>47.271599999999999</c:v>
                </c:pt>
                <c:pt idx="1234">
                  <c:v>47.314424000000002</c:v>
                </c:pt>
                <c:pt idx="1235">
                  <c:v>47.357247999999998</c:v>
                </c:pt>
                <c:pt idx="1236">
                  <c:v>47.400072000000002</c:v>
                </c:pt>
                <c:pt idx="1237">
                  <c:v>47.442895999999998</c:v>
                </c:pt>
                <c:pt idx="1238">
                  <c:v>47.485720000000001</c:v>
                </c:pt>
                <c:pt idx="1239">
                  <c:v>50.401499999999999</c:v>
                </c:pt>
                <c:pt idx="1240">
                  <c:v>50.493400000000001</c:v>
                </c:pt>
                <c:pt idx="1241">
                  <c:v>50.552999999999997</c:v>
                </c:pt>
                <c:pt idx="1242">
                  <c:v>50.607599999999998</c:v>
                </c:pt>
                <c:pt idx="1243">
                  <c:v>50.652299999999997</c:v>
                </c:pt>
                <c:pt idx="1244">
                  <c:v>50.692100000000003</c:v>
                </c:pt>
                <c:pt idx="1245">
                  <c:v>49.735700000000001</c:v>
                </c:pt>
                <c:pt idx="1246">
                  <c:v>50.374099999999999</c:v>
                </c:pt>
                <c:pt idx="1247">
                  <c:v>50.729399999999998</c:v>
                </c:pt>
                <c:pt idx="1248">
                  <c:v>50.749200000000002</c:v>
                </c:pt>
                <c:pt idx="1249">
                  <c:v>50.806399999999996</c:v>
                </c:pt>
                <c:pt idx="1250">
                  <c:v>50.8337</c:v>
                </c:pt>
                <c:pt idx="1251">
                  <c:v>50.860999999999997</c:v>
                </c:pt>
                <c:pt idx="1252">
                  <c:v>50.873399999999997</c:v>
                </c:pt>
                <c:pt idx="1253">
                  <c:v>50.873399999999997</c:v>
                </c:pt>
                <c:pt idx="1254">
                  <c:v>50.893300000000004</c:v>
                </c:pt>
                <c:pt idx="1255">
                  <c:v>50.933</c:v>
                </c:pt>
                <c:pt idx="1256">
                  <c:v>51.146700000000003</c:v>
                </c:pt>
                <c:pt idx="1257">
                  <c:v>50.990200000000002</c:v>
                </c:pt>
                <c:pt idx="1258">
                  <c:v>51.005099999999999</c:v>
                </c:pt>
                <c:pt idx="1259">
                  <c:v>51.017499999999998</c:v>
                </c:pt>
                <c:pt idx="1260">
                  <c:v>51.032400000000003</c:v>
                </c:pt>
                <c:pt idx="1261">
                  <c:v>51.049799999999998</c:v>
                </c:pt>
                <c:pt idx="1262">
                  <c:v>51.059699999999999</c:v>
                </c:pt>
                <c:pt idx="1263">
                  <c:v>51.074599999999997</c:v>
                </c:pt>
                <c:pt idx="1264">
                  <c:v>51.084600000000002</c:v>
                </c:pt>
                <c:pt idx="1265">
                  <c:v>51.097000000000001</c:v>
                </c:pt>
                <c:pt idx="1266">
                  <c:v>51.109400000000001</c:v>
                </c:pt>
                <c:pt idx="1267">
                  <c:v>51.119300000000003</c:v>
                </c:pt>
                <c:pt idx="1268">
                  <c:v>51.1342</c:v>
                </c:pt>
                <c:pt idx="1269">
                  <c:v>51.144199999999998</c:v>
                </c:pt>
                <c:pt idx="1270">
                  <c:v>51.1541</c:v>
                </c:pt>
                <c:pt idx="1271">
                  <c:v>51.1616</c:v>
                </c:pt>
                <c:pt idx="1272">
                  <c:v>51.171500000000002</c:v>
                </c:pt>
                <c:pt idx="1273">
                  <c:v>51.179000000000002</c:v>
                </c:pt>
                <c:pt idx="1274">
                  <c:v>51.186399999999999</c:v>
                </c:pt>
                <c:pt idx="1275">
                  <c:v>51.193899999999999</c:v>
                </c:pt>
                <c:pt idx="1276">
                  <c:v>51.201300000000003</c:v>
                </c:pt>
                <c:pt idx="1277">
                  <c:v>51.206299999999999</c:v>
                </c:pt>
                <c:pt idx="1278">
                  <c:v>51.213700000000003</c:v>
                </c:pt>
                <c:pt idx="1279">
                  <c:v>51.221200000000003</c:v>
                </c:pt>
                <c:pt idx="1280">
                  <c:v>51.226199999999999</c:v>
                </c:pt>
                <c:pt idx="1281">
                  <c:v>51.233600000000003</c:v>
                </c:pt>
                <c:pt idx="1282">
                  <c:v>51.238599999999998</c:v>
                </c:pt>
                <c:pt idx="1283">
                  <c:v>51.246000000000002</c:v>
                </c:pt>
                <c:pt idx="1284">
                  <c:v>51.2485</c:v>
                </c:pt>
                <c:pt idx="1285">
                  <c:v>51.256</c:v>
                </c:pt>
                <c:pt idx="1286">
                  <c:v>51.260899999999999</c:v>
                </c:pt>
                <c:pt idx="1287">
                  <c:v>51.263399999999997</c:v>
                </c:pt>
                <c:pt idx="1288">
                  <c:v>51.2684</c:v>
                </c:pt>
                <c:pt idx="1289">
                  <c:v>51.270899999999997</c:v>
                </c:pt>
                <c:pt idx="1290">
                  <c:v>51.275799999999997</c:v>
                </c:pt>
                <c:pt idx="1291">
                  <c:v>51.280799999999999</c:v>
                </c:pt>
                <c:pt idx="1292">
                  <c:v>51.283299999999997</c:v>
                </c:pt>
                <c:pt idx="1293">
                  <c:v>51.288200000000003</c:v>
                </c:pt>
                <c:pt idx="1294">
                  <c:v>51.290700000000001</c:v>
                </c:pt>
                <c:pt idx="1295">
                  <c:v>51.295699999999997</c:v>
                </c:pt>
                <c:pt idx="1296">
                  <c:v>51.295699999999997</c:v>
                </c:pt>
                <c:pt idx="1297">
                  <c:v>51.300699999999999</c:v>
                </c:pt>
                <c:pt idx="1298">
                  <c:v>51.303199999999997</c:v>
                </c:pt>
                <c:pt idx="1299">
                  <c:v>51.308100000000003</c:v>
                </c:pt>
                <c:pt idx="1300">
                  <c:v>51.308100000000003</c:v>
                </c:pt>
                <c:pt idx="1301">
                  <c:v>51.310600000000001</c:v>
                </c:pt>
                <c:pt idx="1302">
                  <c:v>51.315600000000003</c:v>
                </c:pt>
                <c:pt idx="1303">
                  <c:v>51.318100000000001</c:v>
                </c:pt>
                <c:pt idx="1304">
                  <c:v>51.320500000000003</c:v>
                </c:pt>
                <c:pt idx="1305">
                  <c:v>51.320500000000003</c:v>
                </c:pt>
                <c:pt idx="1306">
                  <c:v>51.325499999999998</c:v>
                </c:pt>
                <c:pt idx="1307">
                  <c:v>51.328000000000003</c:v>
                </c:pt>
                <c:pt idx="1308">
                  <c:v>51.328000000000003</c:v>
                </c:pt>
                <c:pt idx="1309">
                  <c:v>51.330500000000001</c:v>
                </c:pt>
                <c:pt idx="1310">
                  <c:v>51.332999999999998</c:v>
                </c:pt>
                <c:pt idx="1311">
                  <c:v>51.3354</c:v>
                </c:pt>
                <c:pt idx="1312">
                  <c:v>51.3354</c:v>
                </c:pt>
                <c:pt idx="1313">
                  <c:v>51.337899999999998</c:v>
                </c:pt>
                <c:pt idx="1314">
                  <c:v>51.340400000000002</c:v>
                </c:pt>
                <c:pt idx="1315">
                  <c:v>51.3429</c:v>
                </c:pt>
                <c:pt idx="1316">
                  <c:v>51.345399999999998</c:v>
                </c:pt>
                <c:pt idx="1317">
                  <c:v>51.345399999999998</c:v>
                </c:pt>
                <c:pt idx="1318">
                  <c:v>51.347900000000003</c:v>
                </c:pt>
                <c:pt idx="1319">
                  <c:v>51.350299999999997</c:v>
                </c:pt>
                <c:pt idx="1320">
                  <c:v>51.350299999999997</c:v>
                </c:pt>
                <c:pt idx="1321">
                  <c:v>51.352800000000002</c:v>
                </c:pt>
                <c:pt idx="1322">
                  <c:v>51.352800000000002</c:v>
                </c:pt>
                <c:pt idx="1323">
                  <c:v>51.352800000000002</c:v>
                </c:pt>
                <c:pt idx="1324">
                  <c:v>51.357799999999997</c:v>
                </c:pt>
                <c:pt idx="1325">
                  <c:v>51.360300000000002</c:v>
                </c:pt>
                <c:pt idx="1326">
                  <c:v>51.3628</c:v>
                </c:pt>
                <c:pt idx="1327">
                  <c:v>51.3628</c:v>
                </c:pt>
                <c:pt idx="1328">
                  <c:v>51.365200000000002</c:v>
                </c:pt>
                <c:pt idx="1329">
                  <c:v>51.365200000000002</c:v>
                </c:pt>
                <c:pt idx="1330">
                  <c:v>51.367699999999999</c:v>
                </c:pt>
                <c:pt idx="1331">
                  <c:v>51.370199999999997</c:v>
                </c:pt>
                <c:pt idx="1332">
                  <c:v>51.370199999999997</c:v>
                </c:pt>
                <c:pt idx="1333">
                  <c:v>51.370199999999997</c:v>
                </c:pt>
                <c:pt idx="1334">
                  <c:v>51.372700000000002</c:v>
                </c:pt>
                <c:pt idx="1335">
                  <c:v>51.372700000000002</c:v>
                </c:pt>
                <c:pt idx="1336">
                  <c:v>51.3752</c:v>
                </c:pt>
                <c:pt idx="1337">
                  <c:v>51.377699999999997</c:v>
                </c:pt>
                <c:pt idx="1338">
                  <c:v>51.3752</c:v>
                </c:pt>
                <c:pt idx="1339">
                  <c:v>51.377699999999997</c:v>
                </c:pt>
                <c:pt idx="1340">
                  <c:v>51.380200000000002</c:v>
                </c:pt>
                <c:pt idx="1341">
                  <c:v>51.382599999999996</c:v>
                </c:pt>
                <c:pt idx="1342">
                  <c:v>51.385100000000001</c:v>
                </c:pt>
                <c:pt idx="1343">
                  <c:v>51.385100000000001</c:v>
                </c:pt>
                <c:pt idx="1344">
                  <c:v>51.387599999999999</c:v>
                </c:pt>
                <c:pt idx="1345">
                  <c:v>51.387599999999999</c:v>
                </c:pt>
                <c:pt idx="1346">
                  <c:v>51.390099999999997</c:v>
                </c:pt>
                <c:pt idx="1347">
                  <c:v>51.390099999999997</c:v>
                </c:pt>
                <c:pt idx="1348">
                  <c:v>51.392600000000002</c:v>
                </c:pt>
                <c:pt idx="1349">
                  <c:v>51.395099999999999</c:v>
                </c:pt>
                <c:pt idx="1350">
                  <c:v>51.395355555555547</c:v>
                </c:pt>
                <c:pt idx="1351">
                  <c:v>51.395611111111123</c:v>
                </c:pt>
                <c:pt idx="1352">
                  <c:v>51.39586666666667</c:v>
                </c:pt>
                <c:pt idx="1353">
                  <c:v>51.397500000000001</c:v>
                </c:pt>
                <c:pt idx="1354">
                  <c:v>51.397500000000001</c:v>
                </c:pt>
                <c:pt idx="1355">
                  <c:v>51.397500000000001</c:v>
                </c:pt>
                <c:pt idx="1356">
                  <c:v>51.4</c:v>
                </c:pt>
                <c:pt idx="1357">
                  <c:v>51.4</c:v>
                </c:pt>
                <c:pt idx="1358">
                  <c:v>51.405000000000001</c:v>
                </c:pt>
                <c:pt idx="1359">
                  <c:v>51.405000000000001</c:v>
                </c:pt>
                <c:pt idx="1360">
                  <c:v>51.405000000000001</c:v>
                </c:pt>
                <c:pt idx="1361">
                  <c:v>51.405000000000001</c:v>
                </c:pt>
                <c:pt idx="1362">
                  <c:v>51.405000000000001</c:v>
                </c:pt>
                <c:pt idx="1363">
                  <c:v>51.407499999999999</c:v>
                </c:pt>
                <c:pt idx="1364">
                  <c:v>51.407499999999999</c:v>
                </c:pt>
                <c:pt idx="1365">
                  <c:v>51.41</c:v>
                </c:pt>
                <c:pt idx="1366">
                  <c:v>51.407499999999999</c:v>
                </c:pt>
                <c:pt idx="1367">
                  <c:v>51.41</c:v>
                </c:pt>
                <c:pt idx="1368">
                  <c:v>51.412399999999998</c:v>
                </c:pt>
                <c:pt idx="1369">
                  <c:v>51.412399999999998</c:v>
                </c:pt>
                <c:pt idx="1370">
                  <c:v>51.412399999999998</c:v>
                </c:pt>
                <c:pt idx="1371">
                  <c:v>51.412399999999998</c:v>
                </c:pt>
                <c:pt idx="1372">
                  <c:v>51.414900000000003</c:v>
                </c:pt>
                <c:pt idx="1373">
                  <c:v>51.414900000000003</c:v>
                </c:pt>
                <c:pt idx="1374">
                  <c:v>51.417400000000001</c:v>
                </c:pt>
                <c:pt idx="1375">
                  <c:v>51.417400000000001</c:v>
                </c:pt>
                <c:pt idx="1376">
                  <c:v>51.417400000000001</c:v>
                </c:pt>
                <c:pt idx="1377">
                  <c:v>51.417400000000001</c:v>
                </c:pt>
                <c:pt idx="1378">
                  <c:v>51.419899999999998</c:v>
                </c:pt>
                <c:pt idx="1379">
                  <c:v>51.422400000000003</c:v>
                </c:pt>
                <c:pt idx="1380">
                  <c:v>51.419899999999998</c:v>
                </c:pt>
                <c:pt idx="1381">
                  <c:v>51.422400000000003</c:v>
                </c:pt>
                <c:pt idx="1382">
                  <c:v>51.422400000000003</c:v>
                </c:pt>
                <c:pt idx="1383">
                  <c:v>51.424900000000001</c:v>
                </c:pt>
                <c:pt idx="1384">
                  <c:v>51.427300000000002</c:v>
                </c:pt>
                <c:pt idx="1385">
                  <c:v>51.427300000000002</c:v>
                </c:pt>
                <c:pt idx="1386">
                  <c:v>51.4298</c:v>
                </c:pt>
                <c:pt idx="1387">
                  <c:v>51.4298</c:v>
                </c:pt>
                <c:pt idx="1388">
                  <c:v>51.4298</c:v>
                </c:pt>
                <c:pt idx="1389">
                  <c:v>51.432299999999998</c:v>
                </c:pt>
                <c:pt idx="1390">
                  <c:v>51.434800000000003</c:v>
                </c:pt>
                <c:pt idx="1391">
                  <c:v>51.434800000000003</c:v>
                </c:pt>
                <c:pt idx="1392">
                  <c:v>51.434800000000003</c:v>
                </c:pt>
                <c:pt idx="1393">
                  <c:v>51.434800000000003</c:v>
                </c:pt>
                <c:pt idx="1394">
                  <c:v>51.4373</c:v>
                </c:pt>
                <c:pt idx="1395">
                  <c:v>51.439799999999998</c:v>
                </c:pt>
                <c:pt idx="1396">
                  <c:v>51.439799999999998</c:v>
                </c:pt>
                <c:pt idx="1397">
                  <c:v>51.439799999999998</c:v>
                </c:pt>
                <c:pt idx="1398">
                  <c:v>51.442300000000003</c:v>
                </c:pt>
                <c:pt idx="1399">
                  <c:v>51.442300000000003</c:v>
                </c:pt>
                <c:pt idx="1400">
                  <c:v>51.444699999999997</c:v>
                </c:pt>
                <c:pt idx="1401">
                  <c:v>51.447200000000002</c:v>
                </c:pt>
                <c:pt idx="1402">
                  <c:v>51.444699999999997</c:v>
                </c:pt>
                <c:pt idx="1403">
                  <c:v>51.444699999999997</c:v>
                </c:pt>
                <c:pt idx="1404">
                  <c:v>51.447200000000002</c:v>
                </c:pt>
                <c:pt idx="1405">
                  <c:v>51.447200000000002</c:v>
                </c:pt>
                <c:pt idx="1406">
                  <c:v>51.4497</c:v>
                </c:pt>
                <c:pt idx="1407">
                  <c:v>51.4497</c:v>
                </c:pt>
                <c:pt idx="1408">
                  <c:v>51.452199999999998</c:v>
                </c:pt>
                <c:pt idx="1409">
                  <c:v>51.452199999999998</c:v>
                </c:pt>
                <c:pt idx="1410">
                  <c:v>51.4497</c:v>
                </c:pt>
                <c:pt idx="1411">
                  <c:v>51.452199999999998</c:v>
                </c:pt>
                <c:pt idx="1412">
                  <c:v>51.452199999999998</c:v>
                </c:pt>
                <c:pt idx="1413">
                  <c:v>51.452199999999998</c:v>
                </c:pt>
                <c:pt idx="1414">
                  <c:v>51.452199999999998</c:v>
                </c:pt>
                <c:pt idx="1415">
                  <c:v>51.452199999999998</c:v>
                </c:pt>
                <c:pt idx="1416">
                  <c:v>51.452199999999998</c:v>
                </c:pt>
                <c:pt idx="1417">
                  <c:v>51.459600000000002</c:v>
                </c:pt>
                <c:pt idx="1418">
                  <c:v>51.4621</c:v>
                </c:pt>
                <c:pt idx="1419">
                  <c:v>51.4621</c:v>
                </c:pt>
                <c:pt idx="1420">
                  <c:v>51.464599999999997</c:v>
                </c:pt>
                <c:pt idx="1421">
                  <c:v>51.464599999999997</c:v>
                </c:pt>
                <c:pt idx="1422">
                  <c:v>51.464599999999997</c:v>
                </c:pt>
                <c:pt idx="1423">
                  <c:v>51.467100000000002</c:v>
                </c:pt>
                <c:pt idx="1424">
                  <c:v>51.467100000000002</c:v>
                </c:pt>
                <c:pt idx="1425">
                  <c:v>51.4696</c:v>
                </c:pt>
                <c:pt idx="1426">
                  <c:v>51.467100000000002</c:v>
                </c:pt>
                <c:pt idx="1427">
                  <c:v>51.464599999999997</c:v>
                </c:pt>
                <c:pt idx="1428">
                  <c:v>51.467100000000002</c:v>
                </c:pt>
                <c:pt idx="1429">
                  <c:v>51.467100000000002</c:v>
                </c:pt>
                <c:pt idx="1430">
                  <c:v>51.467100000000002</c:v>
                </c:pt>
                <c:pt idx="1431">
                  <c:v>51.467100000000002</c:v>
                </c:pt>
                <c:pt idx="1432">
                  <c:v>51.467100000000002</c:v>
                </c:pt>
                <c:pt idx="1433">
                  <c:v>51.4696</c:v>
                </c:pt>
                <c:pt idx="1434">
                  <c:v>51.467100000000002</c:v>
                </c:pt>
                <c:pt idx="1435">
                  <c:v>51.464599999999997</c:v>
                </c:pt>
                <c:pt idx="1436">
                  <c:v>51.4621</c:v>
                </c:pt>
                <c:pt idx="1437">
                  <c:v>51.459600000000002</c:v>
                </c:pt>
                <c:pt idx="1438">
                  <c:v>51.4572</c:v>
                </c:pt>
                <c:pt idx="1439">
                  <c:v>51.4572</c:v>
                </c:pt>
                <c:pt idx="1440">
                  <c:v>51.454700000000003</c:v>
                </c:pt>
                <c:pt idx="1441">
                  <c:v>51.452199999999998</c:v>
                </c:pt>
                <c:pt idx="1442">
                  <c:v>51.452199999999998</c:v>
                </c:pt>
                <c:pt idx="1443">
                  <c:v>51.447200000000002</c:v>
                </c:pt>
                <c:pt idx="1444">
                  <c:v>51.447200000000002</c:v>
                </c:pt>
                <c:pt idx="1445">
                  <c:v>51.444699999999997</c:v>
                </c:pt>
                <c:pt idx="1446">
                  <c:v>51.444699999999997</c:v>
                </c:pt>
                <c:pt idx="1447">
                  <c:v>51.444699999999997</c:v>
                </c:pt>
                <c:pt idx="1448">
                  <c:v>51.444699999999997</c:v>
                </c:pt>
                <c:pt idx="1449">
                  <c:v>51.444699999999997</c:v>
                </c:pt>
                <c:pt idx="1450">
                  <c:v>51.4373</c:v>
                </c:pt>
                <c:pt idx="1451">
                  <c:v>51.4373</c:v>
                </c:pt>
                <c:pt idx="1452">
                  <c:v>48.0715</c:v>
                </c:pt>
                <c:pt idx="1453">
                  <c:v>49.189300000000003</c:v>
                </c:pt>
                <c:pt idx="1454">
                  <c:v>50.206499999999998</c:v>
                </c:pt>
                <c:pt idx="1455">
                  <c:v>51.223699999999987</c:v>
                </c:pt>
                <c:pt idx="1456">
                  <c:v>51.295699999999997</c:v>
                </c:pt>
                <c:pt idx="1457">
                  <c:v>51.310600000000001</c:v>
                </c:pt>
                <c:pt idx="1458">
                  <c:v>51.323</c:v>
                </c:pt>
                <c:pt idx="1459">
                  <c:v>51.330500000000001</c:v>
                </c:pt>
                <c:pt idx="1460">
                  <c:v>48.295000000000002</c:v>
                </c:pt>
                <c:pt idx="1461">
                  <c:v>51.293199999999999</c:v>
                </c:pt>
                <c:pt idx="1462">
                  <c:v>51.313099999999999</c:v>
                </c:pt>
                <c:pt idx="1463">
                  <c:v>51.323</c:v>
                </c:pt>
                <c:pt idx="1464">
                  <c:v>50.354300000000002</c:v>
                </c:pt>
                <c:pt idx="1465">
                  <c:v>50.693350000000002</c:v>
                </c:pt>
                <c:pt idx="1466">
                  <c:v>51.032400000000003</c:v>
                </c:pt>
                <c:pt idx="1467">
                  <c:v>51.179000000000002</c:v>
                </c:pt>
                <c:pt idx="1468">
                  <c:v>51.213700000000003</c:v>
                </c:pt>
                <c:pt idx="1469">
                  <c:v>51.2361</c:v>
                </c:pt>
                <c:pt idx="1470">
                  <c:v>51.243499999999997</c:v>
                </c:pt>
                <c:pt idx="1471">
                  <c:v>47.984499999999997</c:v>
                </c:pt>
                <c:pt idx="1472">
                  <c:v>47.991999999999997</c:v>
                </c:pt>
                <c:pt idx="1473">
                  <c:v>47.803199999999997</c:v>
                </c:pt>
                <c:pt idx="1474">
                  <c:v>50.980200000000004</c:v>
                </c:pt>
                <c:pt idx="1475">
                  <c:v>51.057200000000002</c:v>
                </c:pt>
                <c:pt idx="1476">
                  <c:v>51.087000000000003</c:v>
                </c:pt>
                <c:pt idx="1477">
                  <c:v>51.068399999999997</c:v>
                </c:pt>
                <c:pt idx="1478">
                  <c:v>51.049799999999998</c:v>
                </c:pt>
                <c:pt idx="1479">
                  <c:v>51.073374999999999</c:v>
                </c:pt>
                <c:pt idx="1480">
                  <c:v>51.096950000000007</c:v>
                </c:pt>
                <c:pt idx="1481">
                  <c:v>51.124299999999998</c:v>
                </c:pt>
                <c:pt idx="1482">
                  <c:v>49.986600000000003</c:v>
                </c:pt>
                <c:pt idx="1483">
                  <c:v>47.987000000000002</c:v>
                </c:pt>
                <c:pt idx="1484">
                  <c:v>50.975299999999997</c:v>
                </c:pt>
                <c:pt idx="1485">
                  <c:v>51.032400000000003</c:v>
                </c:pt>
                <c:pt idx="1486">
                  <c:v>47.8827</c:v>
                </c:pt>
                <c:pt idx="1487">
                  <c:v>47.959699999999998</c:v>
                </c:pt>
                <c:pt idx="1488">
                  <c:v>50.942999999999998</c:v>
                </c:pt>
                <c:pt idx="1489">
                  <c:v>50.977150000000002</c:v>
                </c:pt>
                <c:pt idx="1490">
                  <c:v>51.011300000000013</c:v>
                </c:pt>
                <c:pt idx="1491">
                  <c:v>51.042299999999997</c:v>
                </c:pt>
                <c:pt idx="1492">
                  <c:v>51.059699999999999</c:v>
                </c:pt>
                <c:pt idx="1493">
                  <c:v>51.069699999999997</c:v>
                </c:pt>
                <c:pt idx="1494">
                  <c:v>50.299599999999998</c:v>
                </c:pt>
                <c:pt idx="1495">
                  <c:v>50.217700000000001</c:v>
                </c:pt>
                <c:pt idx="1496">
                  <c:v>49.296100000000003</c:v>
                </c:pt>
                <c:pt idx="1497">
                  <c:v>50.980200000000004</c:v>
                </c:pt>
                <c:pt idx="1498">
                  <c:v>51.024900000000002</c:v>
                </c:pt>
                <c:pt idx="1499">
                  <c:v>51.044800000000002</c:v>
                </c:pt>
                <c:pt idx="1500">
                  <c:v>51.062199999999997</c:v>
                </c:pt>
                <c:pt idx="1501">
                  <c:v>49.6066</c:v>
                </c:pt>
                <c:pt idx="1502">
                  <c:v>51.0672</c:v>
                </c:pt>
                <c:pt idx="1503">
                  <c:v>51.084600000000002</c:v>
                </c:pt>
                <c:pt idx="1504">
                  <c:v>51.097000000000001</c:v>
                </c:pt>
                <c:pt idx="1505">
                  <c:v>50.565399999999997</c:v>
                </c:pt>
                <c:pt idx="1506">
                  <c:v>51.1218</c:v>
                </c:pt>
                <c:pt idx="1507">
                  <c:v>51.119300000000003</c:v>
                </c:pt>
                <c:pt idx="1508">
                  <c:v>51.1218</c:v>
                </c:pt>
                <c:pt idx="1509">
                  <c:v>51.124299999999998</c:v>
                </c:pt>
                <c:pt idx="1510">
                  <c:v>51.137949999999996</c:v>
                </c:pt>
                <c:pt idx="1511">
                  <c:v>51.149099999999997</c:v>
                </c:pt>
                <c:pt idx="1512">
                  <c:v>51.144199999999998</c:v>
                </c:pt>
                <c:pt idx="1513">
                  <c:v>51.091999999999999</c:v>
                </c:pt>
                <c:pt idx="1514">
                  <c:v>51.0398</c:v>
                </c:pt>
                <c:pt idx="1515">
                  <c:v>50.870899999999999</c:v>
                </c:pt>
                <c:pt idx="1516">
                  <c:v>50.4983</c:v>
                </c:pt>
                <c:pt idx="1517">
                  <c:v>50.269799999999996</c:v>
                </c:pt>
                <c:pt idx="1518">
                  <c:v>51.024900000000002</c:v>
                </c:pt>
                <c:pt idx="1519">
                  <c:v>51.129300000000001</c:v>
                </c:pt>
                <c:pt idx="1520">
                  <c:v>51.139200000000002</c:v>
                </c:pt>
                <c:pt idx="1521">
                  <c:v>51.018749999999997</c:v>
                </c:pt>
                <c:pt idx="1522">
                  <c:v>50.898299999999999</c:v>
                </c:pt>
                <c:pt idx="1523">
                  <c:v>51.017499999999998</c:v>
                </c:pt>
                <c:pt idx="1524">
                  <c:v>49.509700000000002</c:v>
                </c:pt>
                <c:pt idx="1525">
                  <c:v>48.598100000000002</c:v>
                </c:pt>
                <c:pt idx="1526">
                  <c:v>47.686500000000002</c:v>
                </c:pt>
                <c:pt idx="1527">
                  <c:v>47.628100000000003</c:v>
                </c:pt>
                <c:pt idx="1528">
                  <c:v>47.569699999999997</c:v>
                </c:pt>
                <c:pt idx="1529">
                  <c:v>47.502600000000001</c:v>
                </c:pt>
                <c:pt idx="1530">
                  <c:v>48.552100000000003</c:v>
                </c:pt>
                <c:pt idx="1531">
                  <c:v>49.601599999999998</c:v>
                </c:pt>
                <c:pt idx="1532">
                  <c:v>48.9069</c:v>
                </c:pt>
                <c:pt idx="1533">
                  <c:v>48.212200000000003</c:v>
                </c:pt>
                <c:pt idx="1534">
                  <c:v>47.517499999999998</c:v>
                </c:pt>
                <c:pt idx="1535">
                  <c:v>47.398299999999999</c:v>
                </c:pt>
                <c:pt idx="1536">
                  <c:v>47.462899999999998</c:v>
                </c:pt>
                <c:pt idx="1537">
                  <c:v>47.448</c:v>
                </c:pt>
                <c:pt idx="1538">
                  <c:v>47.433100000000003</c:v>
                </c:pt>
                <c:pt idx="1539">
                  <c:v>50.473500000000001</c:v>
                </c:pt>
                <c:pt idx="1540">
                  <c:v>50.555500000000002</c:v>
                </c:pt>
                <c:pt idx="1541">
                  <c:v>50.590874999999997</c:v>
                </c:pt>
                <c:pt idx="1542">
                  <c:v>50.626249999999999</c:v>
                </c:pt>
                <c:pt idx="1543">
                  <c:v>49.130274999999997</c:v>
                </c:pt>
                <c:pt idx="1544">
                  <c:v>47.634300000000003</c:v>
                </c:pt>
                <c:pt idx="1545">
                  <c:v>47.321300000000001</c:v>
                </c:pt>
                <c:pt idx="1546">
                  <c:v>47.308900000000001</c:v>
                </c:pt>
                <c:pt idx="1547">
                  <c:v>47.157400000000003</c:v>
                </c:pt>
                <c:pt idx="1548">
                  <c:v>47.147399999999998</c:v>
                </c:pt>
                <c:pt idx="1549">
                  <c:v>47.169800000000002</c:v>
                </c:pt>
                <c:pt idx="1550">
                  <c:v>48.494375000000012</c:v>
                </c:pt>
                <c:pt idx="1551">
                  <c:v>49.818950000000001</c:v>
                </c:pt>
                <c:pt idx="1552">
                  <c:v>47.219499999999996</c:v>
                </c:pt>
                <c:pt idx="1553">
                  <c:v>47.100200000000001</c:v>
                </c:pt>
                <c:pt idx="1554">
                  <c:v>47.052999999999997</c:v>
                </c:pt>
                <c:pt idx="1555">
                  <c:v>46.859299999999998</c:v>
                </c:pt>
                <c:pt idx="1556">
                  <c:v>47.169800000000002</c:v>
                </c:pt>
                <c:pt idx="1557">
                  <c:v>47.202100000000002</c:v>
                </c:pt>
                <c:pt idx="1558">
                  <c:v>47.003300000000003</c:v>
                </c:pt>
                <c:pt idx="1559">
                  <c:v>47.066233333333336</c:v>
                </c:pt>
                <c:pt idx="1560">
                  <c:v>47.12916666666667</c:v>
                </c:pt>
                <c:pt idx="1561">
                  <c:v>47.192100000000003</c:v>
                </c:pt>
                <c:pt idx="1562">
                  <c:v>46.948700000000002</c:v>
                </c:pt>
                <c:pt idx="1563">
                  <c:v>46.673000000000002</c:v>
                </c:pt>
                <c:pt idx="1564">
                  <c:v>46.757450000000013</c:v>
                </c:pt>
                <c:pt idx="1565">
                  <c:v>46.841900000000003</c:v>
                </c:pt>
                <c:pt idx="1566">
                  <c:v>46.904000000000003</c:v>
                </c:pt>
                <c:pt idx="1567">
                  <c:v>46.8245</c:v>
                </c:pt>
                <c:pt idx="1568">
                  <c:v>46.744999999999997</c:v>
                </c:pt>
                <c:pt idx="1569">
                  <c:v>46.742533333333327</c:v>
                </c:pt>
                <c:pt idx="1570">
                  <c:v>46.740066666666657</c:v>
                </c:pt>
                <c:pt idx="1571">
                  <c:v>46.7376</c:v>
                </c:pt>
                <c:pt idx="1572">
                  <c:v>47.067900000000002</c:v>
                </c:pt>
                <c:pt idx="1573">
                  <c:v>47.380899999999997</c:v>
                </c:pt>
                <c:pt idx="1574">
                  <c:v>47.358600000000003</c:v>
                </c:pt>
                <c:pt idx="1575">
                  <c:v>47.465400000000002</c:v>
                </c:pt>
                <c:pt idx="1576">
                  <c:v>47.716299999999997</c:v>
                </c:pt>
                <c:pt idx="1577">
                  <c:v>47.557299999999998</c:v>
                </c:pt>
                <c:pt idx="1578">
                  <c:v>47.236899999999999</c:v>
                </c:pt>
                <c:pt idx="1579">
                  <c:v>47.133775</c:v>
                </c:pt>
                <c:pt idx="1580">
                  <c:v>47.030649999999987</c:v>
                </c:pt>
                <c:pt idx="1581">
                  <c:v>47.178474999999999</c:v>
                </c:pt>
                <c:pt idx="1582">
                  <c:v>47.326300000000003</c:v>
                </c:pt>
                <c:pt idx="1583">
                  <c:v>47.3337</c:v>
                </c:pt>
                <c:pt idx="1584">
                  <c:v>47.492699999999999</c:v>
                </c:pt>
                <c:pt idx="1585">
                  <c:v>47.457900000000002</c:v>
                </c:pt>
                <c:pt idx="1586">
                  <c:v>47.457900000000002</c:v>
                </c:pt>
                <c:pt idx="1587">
                  <c:v>47.457900000000002</c:v>
                </c:pt>
                <c:pt idx="1588">
                  <c:v>47.486499999999999</c:v>
                </c:pt>
                <c:pt idx="1589">
                  <c:v>47.502650000000003</c:v>
                </c:pt>
                <c:pt idx="1590">
                  <c:v>47.518799999999999</c:v>
                </c:pt>
                <c:pt idx="1591">
                  <c:v>47.534950000000002</c:v>
                </c:pt>
                <c:pt idx="1592">
                  <c:v>47.52</c:v>
                </c:pt>
                <c:pt idx="1593">
                  <c:v>47.356099999999998</c:v>
                </c:pt>
                <c:pt idx="1594">
                  <c:v>47.202100000000002</c:v>
                </c:pt>
                <c:pt idx="1595">
                  <c:v>47.51135</c:v>
                </c:pt>
                <c:pt idx="1596">
                  <c:v>47.820599999999999</c:v>
                </c:pt>
                <c:pt idx="1597">
                  <c:v>47.765900000000002</c:v>
                </c:pt>
                <c:pt idx="1598">
                  <c:v>47.820599999999999</c:v>
                </c:pt>
                <c:pt idx="1599">
                  <c:v>47.70635</c:v>
                </c:pt>
                <c:pt idx="1600">
                  <c:v>48.763275</c:v>
                </c:pt>
                <c:pt idx="1601">
                  <c:v>49.8202</c:v>
                </c:pt>
                <c:pt idx="1602">
                  <c:v>49.887300000000003</c:v>
                </c:pt>
                <c:pt idx="1603">
                  <c:v>49.035299999999999</c:v>
                </c:pt>
                <c:pt idx="1604">
                  <c:v>46.740099999999998</c:v>
                </c:pt>
                <c:pt idx="1605">
                  <c:v>46.884099999999997</c:v>
                </c:pt>
                <c:pt idx="1606">
                  <c:v>46.80585</c:v>
                </c:pt>
                <c:pt idx="1607">
                  <c:v>46.727600000000002</c:v>
                </c:pt>
                <c:pt idx="1608">
                  <c:v>46.630699999999997</c:v>
                </c:pt>
                <c:pt idx="1609">
                  <c:v>46.630699999999997</c:v>
                </c:pt>
                <c:pt idx="1610">
                  <c:v>46.630699999999997</c:v>
                </c:pt>
                <c:pt idx="1611">
                  <c:v>46.523899999999998</c:v>
                </c:pt>
                <c:pt idx="1612">
                  <c:v>46.774799999999999</c:v>
                </c:pt>
                <c:pt idx="1613">
                  <c:v>47.018300000000004</c:v>
                </c:pt>
                <c:pt idx="1614">
                  <c:v>47.087800000000001</c:v>
                </c:pt>
                <c:pt idx="1615">
                  <c:v>47.016399999999997</c:v>
                </c:pt>
                <c:pt idx="1616">
                  <c:v>46.945</c:v>
                </c:pt>
                <c:pt idx="1617">
                  <c:v>46.879199999999997</c:v>
                </c:pt>
                <c:pt idx="1618">
                  <c:v>46.814599999999999</c:v>
                </c:pt>
                <c:pt idx="1619">
                  <c:v>47.276600000000002</c:v>
                </c:pt>
                <c:pt idx="1620">
                  <c:v>47.932400000000001</c:v>
                </c:pt>
                <c:pt idx="1621">
                  <c:v>48.126100000000001</c:v>
                </c:pt>
                <c:pt idx="1622">
                  <c:v>48.618000000000002</c:v>
                </c:pt>
                <c:pt idx="1623">
                  <c:v>48.389400000000002</c:v>
                </c:pt>
                <c:pt idx="1624">
                  <c:v>48.682499999999997</c:v>
                </c:pt>
                <c:pt idx="1625">
                  <c:v>49.7134</c:v>
                </c:pt>
                <c:pt idx="1626">
                  <c:v>49.763100000000001</c:v>
                </c:pt>
                <c:pt idx="1627">
                  <c:v>49.802799999999998</c:v>
                </c:pt>
                <c:pt idx="1628">
                  <c:v>49.8401</c:v>
                </c:pt>
                <c:pt idx="1629">
                  <c:v>49.835099999999997</c:v>
                </c:pt>
                <c:pt idx="1630">
                  <c:v>49.479900000000001</c:v>
                </c:pt>
                <c:pt idx="1631">
                  <c:v>49.912100000000002</c:v>
                </c:pt>
                <c:pt idx="1632">
                  <c:v>49.8003</c:v>
                </c:pt>
                <c:pt idx="1633">
                  <c:v>48.2453</c:v>
                </c:pt>
                <c:pt idx="1634">
                  <c:v>49.686100000000003</c:v>
                </c:pt>
                <c:pt idx="1635">
                  <c:v>48.645299999999999</c:v>
                </c:pt>
                <c:pt idx="1636">
                  <c:v>49.879800000000003</c:v>
                </c:pt>
                <c:pt idx="1637">
                  <c:v>48.533499999999997</c:v>
                </c:pt>
                <c:pt idx="1638">
                  <c:v>46.802199999999999</c:v>
                </c:pt>
                <c:pt idx="1639">
                  <c:v>46.901499999999999</c:v>
                </c:pt>
                <c:pt idx="1640">
                  <c:v>46.6556</c:v>
                </c:pt>
                <c:pt idx="1641">
                  <c:v>46.5426</c:v>
                </c:pt>
                <c:pt idx="1642">
                  <c:v>46.429600000000001</c:v>
                </c:pt>
                <c:pt idx="1643">
                  <c:v>49.653799999999997</c:v>
                </c:pt>
                <c:pt idx="1644">
                  <c:v>49.708399999999997</c:v>
                </c:pt>
                <c:pt idx="1645">
                  <c:v>48.806699999999999</c:v>
                </c:pt>
                <c:pt idx="1646">
                  <c:v>46.697800000000001</c:v>
                </c:pt>
                <c:pt idx="1647">
                  <c:v>49.758099999999999</c:v>
                </c:pt>
                <c:pt idx="1648">
                  <c:v>49.812800000000003</c:v>
                </c:pt>
                <c:pt idx="1649">
                  <c:v>47.666600000000003</c:v>
                </c:pt>
                <c:pt idx="1650">
                  <c:v>46.817100000000003</c:v>
                </c:pt>
                <c:pt idx="1651">
                  <c:v>46.868560377358492</c:v>
                </c:pt>
                <c:pt idx="1652">
                  <c:v>46.920020754716987</c:v>
                </c:pt>
                <c:pt idx="1653">
                  <c:v>46.971481132075468</c:v>
                </c:pt>
                <c:pt idx="1654">
                  <c:v>47.022941509433963</c:v>
                </c:pt>
                <c:pt idx="1655">
                  <c:v>47.074401886792458</c:v>
                </c:pt>
                <c:pt idx="1656">
                  <c:v>47.125862264150953</c:v>
                </c:pt>
                <c:pt idx="1657">
                  <c:v>47.177322641509427</c:v>
                </c:pt>
                <c:pt idx="1658">
                  <c:v>47.228783018867929</c:v>
                </c:pt>
                <c:pt idx="1659">
                  <c:v>47.280243396226417</c:v>
                </c:pt>
                <c:pt idx="1660">
                  <c:v>47.331703773584913</c:v>
                </c:pt>
                <c:pt idx="1661">
                  <c:v>47.383164150943401</c:v>
                </c:pt>
                <c:pt idx="1662">
                  <c:v>47.434624528301889</c:v>
                </c:pt>
                <c:pt idx="1663">
                  <c:v>47.486084905660377</c:v>
                </c:pt>
                <c:pt idx="1664">
                  <c:v>47.537545283018872</c:v>
                </c:pt>
                <c:pt idx="1665">
                  <c:v>47.58900566037736</c:v>
                </c:pt>
                <c:pt idx="1666">
                  <c:v>47.640466037735848</c:v>
                </c:pt>
                <c:pt idx="1667">
                  <c:v>47.691926415094343</c:v>
                </c:pt>
                <c:pt idx="1668">
                  <c:v>47.743386792452831</c:v>
                </c:pt>
                <c:pt idx="1669">
                  <c:v>47.79484716981132</c:v>
                </c:pt>
                <c:pt idx="1670">
                  <c:v>47.846307547169808</c:v>
                </c:pt>
                <c:pt idx="1671">
                  <c:v>47.897767924528303</c:v>
                </c:pt>
                <c:pt idx="1672">
                  <c:v>47.949228301886791</c:v>
                </c:pt>
                <c:pt idx="1673">
                  <c:v>48.000688679245293</c:v>
                </c:pt>
                <c:pt idx="1674">
                  <c:v>48.052149056603767</c:v>
                </c:pt>
                <c:pt idx="1675">
                  <c:v>48.103609433962262</c:v>
                </c:pt>
                <c:pt idx="1676">
                  <c:v>48.155069811320757</c:v>
                </c:pt>
                <c:pt idx="1677">
                  <c:v>48.206530188679253</c:v>
                </c:pt>
                <c:pt idx="1678">
                  <c:v>48.257990566037734</c:v>
                </c:pt>
                <c:pt idx="1679">
                  <c:v>48.309450943396229</c:v>
                </c:pt>
                <c:pt idx="1680">
                  <c:v>48.360911320754717</c:v>
                </c:pt>
                <c:pt idx="1681">
                  <c:v>48.412371698113212</c:v>
                </c:pt>
                <c:pt idx="1682">
                  <c:v>48.4638320754717</c:v>
                </c:pt>
                <c:pt idx="1683">
                  <c:v>48.515292452830188</c:v>
                </c:pt>
                <c:pt idx="1684">
                  <c:v>48.566752830188683</c:v>
                </c:pt>
                <c:pt idx="1685">
                  <c:v>48.618213207547171</c:v>
                </c:pt>
                <c:pt idx="1686">
                  <c:v>48.669673584905659</c:v>
                </c:pt>
                <c:pt idx="1687">
                  <c:v>48.721133962264147</c:v>
                </c:pt>
                <c:pt idx="1688">
                  <c:v>48.772594339622643</c:v>
                </c:pt>
                <c:pt idx="1689">
                  <c:v>48.824054716981131</c:v>
                </c:pt>
                <c:pt idx="1690">
                  <c:v>48.875515094339633</c:v>
                </c:pt>
                <c:pt idx="1691">
                  <c:v>48.926975471698107</c:v>
                </c:pt>
                <c:pt idx="1692">
                  <c:v>48.978435849056602</c:v>
                </c:pt>
                <c:pt idx="1693">
                  <c:v>49.029896226415097</c:v>
                </c:pt>
                <c:pt idx="1694">
                  <c:v>49.081356603773592</c:v>
                </c:pt>
                <c:pt idx="1695">
                  <c:v>49.132816981132073</c:v>
                </c:pt>
                <c:pt idx="1696">
                  <c:v>49.184277358490569</c:v>
                </c:pt>
                <c:pt idx="1697">
                  <c:v>49.235737735849057</c:v>
                </c:pt>
                <c:pt idx="1698">
                  <c:v>49.287198113207538</c:v>
                </c:pt>
                <c:pt idx="1699">
                  <c:v>49.33865849056604</c:v>
                </c:pt>
                <c:pt idx="1700">
                  <c:v>49.390118867924528</c:v>
                </c:pt>
                <c:pt idx="1701">
                  <c:v>49.441579245283023</c:v>
                </c:pt>
                <c:pt idx="1702">
                  <c:v>49.493039622641511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143-4091-8A37-9FD1F60582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24717472"/>
        <c:axId val="2018703648"/>
      </c:scatterChart>
      <c:valAx>
        <c:axId val="20247174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id-ID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Waktu (detik)</a:t>
                </a:r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2018703648"/>
        <c:crosses val="autoZero"/>
        <c:crossBetween val="midCat"/>
      </c:valAx>
      <c:valAx>
        <c:axId val="2018703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id-ID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Tegangan (V)</a:t>
                </a:r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20247174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d-ID" sz="1200" b="0" i="0" baseline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Arus Baterai Selama Berkendara (ITB-Bukit Dago)</a:t>
            </a:r>
            <a:endParaRPr lang="en-US" sz="105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6350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xVal>
            <c:numRef>
              <c:f>Sheet3!$B$2:$B$1704</c:f>
              <c:numCache>
                <c:formatCode>General</c:formatCode>
                <c:ptCount val="170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  <c:pt idx="1440">
                  <c:v>1440</c:v>
                </c:pt>
                <c:pt idx="1441">
                  <c:v>1441</c:v>
                </c:pt>
                <c:pt idx="1442">
                  <c:v>1442</c:v>
                </c:pt>
                <c:pt idx="1443">
                  <c:v>1443</c:v>
                </c:pt>
                <c:pt idx="1444">
                  <c:v>1444</c:v>
                </c:pt>
                <c:pt idx="1445">
                  <c:v>1445</c:v>
                </c:pt>
                <c:pt idx="1446">
                  <c:v>1446</c:v>
                </c:pt>
                <c:pt idx="1447">
                  <c:v>1447</c:v>
                </c:pt>
                <c:pt idx="1448">
                  <c:v>1448</c:v>
                </c:pt>
                <c:pt idx="1449">
                  <c:v>1449</c:v>
                </c:pt>
                <c:pt idx="1450">
                  <c:v>1450</c:v>
                </c:pt>
                <c:pt idx="1451">
                  <c:v>1451</c:v>
                </c:pt>
                <c:pt idx="1452">
                  <c:v>1452</c:v>
                </c:pt>
                <c:pt idx="1453">
                  <c:v>1453</c:v>
                </c:pt>
                <c:pt idx="1454">
                  <c:v>1454</c:v>
                </c:pt>
                <c:pt idx="1455">
                  <c:v>1455</c:v>
                </c:pt>
                <c:pt idx="1456">
                  <c:v>1456</c:v>
                </c:pt>
                <c:pt idx="1457">
                  <c:v>1457</c:v>
                </c:pt>
                <c:pt idx="1458">
                  <c:v>1458</c:v>
                </c:pt>
                <c:pt idx="1459">
                  <c:v>1459</c:v>
                </c:pt>
                <c:pt idx="1460">
                  <c:v>1460</c:v>
                </c:pt>
                <c:pt idx="1461">
                  <c:v>1461</c:v>
                </c:pt>
                <c:pt idx="1462">
                  <c:v>1462</c:v>
                </c:pt>
                <c:pt idx="1463">
                  <c:v>1463</c:v>
                </c:pt>
                <c:pt idx="1464">
                  <c:v>1464</c:v>
                </c:pt>
                <c:pt idx="1465">
                  <c:v>1465</c:v>
                </c:pt>
                <c:pt idx="1466">
                  <c:v>1466</c:v>
                </c:pt>
                <c:pt idx="1467">
                  <c:v>1467</c:v>
                </c:pt>
                <c:pt idx="1468">
                  <c:v>1468</c:v>
                </c:pt>
                <c:pt idx="1469">
                  <c:v>1469</c:v>
                </c:pt>
                <c:pt idx="1470">
                  <c:v>1470</c:v>
                </c:pt>
                <c:pt idx="1471">
                  <c:v>1471</c:v>
                </c:pt>
                <c:pt idx="1472">
                  <c:v>1472</c:v>
                </c:pt>
                <c:pt idx="1473">
                  <c:v>1473</c:v>
                </c:pt>
                <c:pt idx="1474">
                  <c:v>1474</c:v>
                </c:pt>
                <c:pt idx="1475">
                  <c:v>1475</c:v>
                </c:pt>
                <c:pt idx="1476">
                  <c:v>1476</c:v>
                </c:pt>
                <c:pt idx="1477">
                  <c:v>1477</c:v>
                </c:pt>
                <c:pt idx="1478">
                  <c:v>1478</c:v>
                </c:pt>
                <c:pt idx="1479">
                  <c:v>1479</c:v>
                </c:pt>
                <c:pt idx="1480">
                  <c:v>1480</c:v>
                </c:pt>
                <c:pt idx="1481">
                  <c:v>1481</c:v>
                </c:pt>
                <c:pt idx="1482">
                  <c:v>1482</c:v>
                </c:pt>
                <c:pt idx="1483">
                  <c:v>1483</c:v>
                </c:pt>
                <c:pt idx="1484">
                  <c:v>1484</c:v>
                </c:pt>
                <c:pt idx="1485">
                  <c:v>1485</c:v>
                </c:pt>
                <c:pt idx="1486">
                  <c:v>1486</c:v>
                </c:pt>
                <c:pt idx="1487">
                  <c:v>1487</c:v>
                </c:pt>
                <c:pt idx="1488">
                  <c:v>1488</c:v>
                </c:pt>
                <c:pt idx="1489">
                  <c:v>1489</c:v>
                </c:pt>
                <c:pt idx="1490">
                  <c:v>1490</c:v>
                </c:pt>
                <c:pt idx="1491">
                  <c:v>1491</c:v>
                </c:pt>
                <c:pt idx="1492">
                  <c:v>1492</c:v>
                </c:pt>
                <c:pt idx="1493">
                  <c:v>1493</c:v>
                </c:pt>
                <c:pt idx="1494">
                  <c:v>1494</c:v>
                </c:pt>
                <c:pt idx="1495">
                  <c:v>1495</c:v>
                </c:pt>
                <c:pt idx="1496">
                  <c:v>1496</c:v>
                </c:pt>
                <c:pt idx="1497">
                  <c:v>1497</c:v>
                </c:pt>
                <c:pt idx="1498">
                  <c:v>1498</c:v>
                </c:pt>
                <c:pt idx="1499">
                  <c:v>1499</c:v>
                </c:pt>
                <c:pt idx="1500">
                  <c:v>1500</c:v>
                </c:pt>
                <c:pt idx="1501">
                  <c:v>1501</c:v>
                </c:pt>
                <c:pt idx="1502">
                  <c:v>1502</c:v>
                </c:pt>
                <c:pt idx="1503">
                  <c:v>1503</c:v>
                </c:pt>
                <c:pt idx="1504">
                  <c:v>1504</c:v>
                </c:pt>
                <c:pt idx="1505">
                  <c:v>1505</c:v>
                </c:pt>
                <c:pt idx="1506">
                  <c:v>1506</c:v>
                </c:pt>
                <c:pt idx="1507">
                  <c:v>1507</c:v>
                </c:pt>
                <c:pt idx="1508">
                  <c:v>1508</c:v>
                </c:pt>
                <c:pt idx="1509">
                  <c:v>1509</c:v>
                </c:pt>
                <c:pt idx="1510">
                  <c:v>1510</c:v>
                </c:pt>
                <c:pt idx="1511">
                  <c:v>1511</c:v>
                </c:pt>
                <c:pt idx="1512">
                  <c:v>1512</c:v>
                </c:pt>
                <c:pt idx="1513">
                  <c:v>1513</c:v>
                </c:pt>
                <c:pt idx="1514">
                  <c:v>1514</c:v>
                </c:pt>
                <c:pt idx="1515">
                  <c:v>1515</c:v>
                </c:pt>
                <c:pt idx="1516">
                  <c:v>1516</c:v>
                </c:pt>
                <c:pt idx="1517">
                  <c:v>1517</c:v>
                </c:pt>
                <c:pt idx="1518">
                  <c:v>1518</c:v>
                </c:pt>
                <c:pt idx="1519">
                  <c:v>1519</c:v>
                </c:pt>
                <c:pt idx="1520">
                  <c:v>1520</c:v>
                </c:pt>
                <c:pt idx="1521">
                  <c:v>1521</c:v>
                </c:pt>
                <c:pt idx="1522">
                  <c:v>1522</c:v>
                </c:pt>
                <c:pt idx="1523">
                  <c:v>1523</c:v>
                </c:pt>
                <c:pt idx="1524">
                  <c:v>1524</c:v>
                </c:pt>
                <c:pt idx="1525">
                  <c:v>1525</c:v>
                </c:pt>
                <c:pt idx="1526">
                  <c:v>1526</c:v>
                </c:pt>
                <c:pt idx="1527">
                  <c:v>1527</c:v>
                </c:pt>
                <c:pt idx="1528">
                  <c:v>1528</c:v>
                </c:pt>
                <c:pt idx="1529">
                  <c:v>1529</c:v>
                </c:pt>
                <c:pt idx="1530">
                  <c:v>1530</c:v>
                </c:pt>
                <c:pt idx="1531">
                  <c:v>1531</c:v>
                </c:pt>
                <c:pt idx="1532">
                  <c:v>1532</c:v>
                </c:pt>
                <c:pt idx="1533">
                  <c:v>1533</c:v>
                </c:pt>
                <c:pt idx="1534">
                  <c:v>1534</c:v>
                </c:pt>
                <c:pt idx="1535">
                  <c:v>1535</c:v>
                </c:pt>
                <c:pt idx="1536">
                  <c:v>1536</c:v>
                </c:pt>
                <c:pt idx="1537">
                  <c:v>1537</c:v>
                </c:pt>
                <c:pt idx="1538">
                  <c:v>1538</c:v>
                </c:pt>
                <c:pt idx="1539">
                  <c:v>1539</c:v>
                </c:pt>
                <c:pt idx="1540">
                  <c:v>1540</c:v>
                </c:pt>
                <c:pt idx="1541">
                  <c:v>1541</c:v>
                </c:pt>
                <c:pt idx="1542">
                  <c:v>1542</c:v>
                </c:pt>
                <c:pt idx="1543">
                  <c:v>1543</c:v>
                </c:pt>
                <c:pt idx="1544">
                  <c:v>1544</c:v>
                </c:pt>
                <c:pt idx="1545">
                  <c:v>1545</c:v>
                </c:pt>
                <c:pt idx="1546">
                  <c:v>1546</c:v>
                </c:pt>
                <c:pt idx="1547">
                  <c:v>1547</c:v>
                </c:pt>
                <c:pt idx="1548">
                  <c:v>1548</c:v>
                </c:pt>
                <c:pt idx="1549">
                  <c:v>1549</c:v>
                </c:pt>
                <c:pt idx="1550">
                  <c:v>1550</c:v>
                </c:pt>
                <c:pt idx="1551">
                  <c:v>1551</c:v>
                </c:pt>
                <c:pt idx="1552">
                  <c:v>1552</c:v>
                </c:pt>
                <c:pt idx="1553">
                  <c:v>1553</c:v>
                </c:pt>
                <c:pt idx="1554">
                  <c:v>1554</c:v>
                </c:pt>
                <c:pt idx="1555">
                  <c:v>1555</c:v>
                </c:pt>
                <c:pt idx="1556">
                  <c:v>1556</c:v>
                </c:pt>
                <c:pt idx="1557">
                  <c:v>1557</c:v>
                </c:pt>
                <c:pt idx="1558">
                  <c:v>1558</c:v>
                </c:pt>
                <c:pt idx="1559">
                  <c:v>1559</c:v>
                </c:pt>
                <c:pt idx="1560">
                  <c:v>1560</c:v>
                </c:pt>
                <c:pt idx="1561">
                  <c:v>1561</c:v>
                </c:pt>
                <c:pt idx="1562">
                  <c:v>1562</c:v>
                </c:pt>
                <c:pt idx="1563">
                  <c:v>1563</c:v>
                </c:pt>
                <c:pt idx="1564">
                  <c:v>1564</c:v>
                </c:pt>
                <c:pt idx="1565">
                  <c:v>1565</c:v>
                </c:pt>
                <c:pt idx="1566">
                  <c:v>1566</c:v>
                </c:pt>
                <c:pt idx="1567">
                  <c:v>1567</c:v>
                </c:pt>
                <c:pt idx="1568">
                  <c:v>1568</c:v>
                </c:pt>
                <c:pt idx="1569">
                  <c:v>1569</c:v>
                </c:pt>
                <c:pt idx="1570">
                  <c:v>1570</c:v>
                </c:pt>
                <c:pt idx="1571">
                  <c:v>1571</c:v>
                </c:pt>
                <c:pt idx="1572">
                  <c:v>1572</c:v>
                </c:pt>
                <c:pt idx="1573">
                  <c:v>1573</c:v>
                </c:pt>
                <c:pt idx="1574">
                  <c:v>1574</c:v>
                </c:pt>
                <c:pt idx="1575">
                  <c:v>1575</c:v>
                </c:pt>
                <c:pt idx="1576">
                  <c:v>1576</c:v>
                </c:pt>
                <c:pt idx="1577">
                  <c:v>1577</c:v>
                </c:pt>
                <c:pt idx="1578">
                  <c:v>1578</c:v>
                </c:pt>
                <c:pt idx="1579">
                  <c:v>1579</c:v>
                </c:pt>
                <c:pt idx="1580">
                  <c:v>1580</c:v>
                </c:pt>
                <c:pt idx="1581">
                  <c:v>1581</c:v>
                </c:pt>
                <c:pt idx="1582">
                  <c:v>1582</c:v>
                </c:pt>
                <c:pt idx="1583">
                  <c:v>1583</c:v>
                </c:pt>
                <c:pt idx="1584">
                  <c:v>1584</c:v>
                </c:pt>
                <c:pt idx="1585">
                  <c:v>1585</c:v>
                </c:pt>
                <c:pt idx="1586">
                  <c:v>1586</c:v>
                </c:pt>
                <c:pt idx="1587">
                  <c:v>1587</c:v>
                </c:pt>
                <c:pt idx="1588">
                  <c:v>1588</c:v>
                </c:pt>
                <c:pt idx="1589">
                  <c:v>1589</c:v>
                </c:pt>
                <c:pt idx="1590">
                  <c:v>1590</c:v>
                </c:pt>
                <c:pt idx="1591">
                  <c:v>1591</c:v>
                </c:pt>
                <c:pt idx="1592">
                  <c:v>1592</c:v>
                </c:pt>
                <c:pt idx="1593">
                  <c:v>1593</c:v>
                </c:pt>
                <c:pt idx="1594">
                  <c:v>1594</c:v>
                </c:pt>
                <c:pt idx="1595">
                  <c:v>1595</c:v>
                </c:pt>
                <c:pt idx="1596">
                  <c:v>1596</c:v>
                </c:pt>
                <c:pt idx="1597">
                  <c:v>1597</c:v>
                </c:pt>
                <c:pt idx="1598">
                  <c:v>1598</c:v>
                </c:pt>
                <c:pt idx="1599">
                  <c:v>1599</c:v>
                </c:pt>
                <c:pt idx="1600">
                  <c:v>1600</c:v>
                </c:pt>
                <c:pt idx="1601">
                  <c:v>1601</c:v>
                </c:pt>
                <c:pt idx="1602">
                  <c:v>1602</c:v>
                </c:pt>
                <c:pt idx="1603">
                  <c:v>1603</c:v>
                </c:pt>
                <c:pt idx="1604">
                  <c:v>1604</c:v>
                </c:pt>
                <c:pt idx="1605">
                  <c:v>1605</c:v>
                </c:pt>
                <c:pt idx="1606">
                  <c:v>1606</c:v>
                </c:pt>
                <c:pt idx="1607">
                  <c:v>1607</c:v>
                </c:pt>
                <c:pt idx="1608">
                  <c:v>1608</c:v>
                </c:pt>
                <c:pt idx="1609">
                  <c:v>1609</c:v>
                </c:pt>
                <c:pt idx="1610">
                  <c:v>1610</c:v>
                </c:pt>
                <c:pt idx="1611">
                  <c:v>1611</c:v>
                </c:pt>
                <c:pt idx="1612">
                  <c:v>1612</c:v>
                </c:pt>
                <c:pt idx="1613">
                  <c:v>1613</c:v>
                </c:pt>
                <c:pt idx="1614">
                  <c:v>1614</c:v>
                </c:pt>
                <c:pt idx="1615">
                  <c:v>1615</c:v>
                </c:pt>
                <c:pt idx="1616">
                  <c:v>1616</c:v>
                </c:pt>
                <c:pt idx="1617">
                  <c:v>1617</c:v>
                </c:pt>
                <c:pt idx="1618">
                  <c:v>1618</c:v>
                </c:pt>
                <c:pt idx="1619">
                  <c:v>1619</c:v>
                </c:pt>
                <c:pt idx="1620">
                  <c:v>1620</c:v>
                </c:pt>
                <c:pt idx="1621">
                  <c:v>1621</c:v>
                </c:pt>
                <c:pt idx="1622">
                  <c:v>1622</c:v>
                </c:pt>
                <c:pt idx="1623">
                  <c:v>1623</c:v>
                </c:pt>
                <c:pt idx="1624">
                  <c:v>1624</c:v>
                </c:pt>
                <c:pt idx="1625">
                  <c:v>1625</c:v>
                </c:pt>
                <c:pt idx="1626">
                  <c:v>1626</c:v>
                </c:pt>
                <c:pt idx="1627">
                  <c:v>1627</c:v>
                </c:pt>
                <c:pt idx="1628">
                  <c:v>1628</c:v>
                </c:pt>
                <c:pt idx="1629">
                  <c:v>1629</c:v>
                </c:pt>
                <c:pt idx="1630">
                  <c:v>1630</c:v>
                </c:pt>
                <c:pt idx="1631">
                  <c:v>1631</c:v>
                </c:pt>
                <c:pt idx="1632">
                  <c:v>1632</c:v>
                </c:pt>
                <c:pt idx="1633">
                  <c:v>1633</c:v>
                </c:pt>
                <c:pt idx="1634">
                  <c:v>1634</c:v>
                </c:pt>
                <c:pt idx="1635">
                  <c:v>1635</c:v>
                </c:pt>
                <c:pt idx="1636">
                  <c:v>1636</c:v>
                </c:pt>
                <c:pt idx="1637">
                  <c:v>1637</c:v>
                </c:pt>
                <c:pt idx="1638">
                  <c:v>1638</c:v>
                </c:pt>
                <c:pt idx="1639">
                  <c:v>1639</c:v>
                </c:pt>
                <c:pt idx="1640">
                  <c:v>1640</c:v>
                </c:pt>
                <c:pt idx="1641">
                  <c:v>1641</c:v>
                </c:pt>
                <c:pt idx="1642">
                  <c:v>1642</c:v>
                </c:pt>
                <c:pt idx="1643">
                  <c:v>1643</c:v>
                </c:pt>
                <c:pt idx="1644">
                  <c:v>1644</c:v>
                </c:pt>
                <c:pt idx="1645">
                  <c:v>1645</c:v>
                </c:pt>
                <c:pt idx="1646">
                  <c:v>1646</c:v>
                </c:pt>
                <c:pt idx="1647">
                  <c:v>1647</c:v>
                </c:pt>
                <c:pt idx="1648">
                  <c:v>1648</c:v>
                </c:pt>
                <c:pt idx="1649">
                  <c:v>1649</c:v>
                </c:pt>
                <c:pt idx="1650">
                  <c:v>1650</c:v>
                </c:pt>
                <c:pt idx="1651">
                  <c:v>1651</c:v>
                </c:pt>
                <c:pt idx="1652">
                  <c:v>1652</c:v>
                </c:pt>
                <c:pt idx="1653">
                  <c:v>1653</c:v>
                </c:pt>
                <c:pt idx="1654">
                  <c:v>1654</c:v>
                </c:pt>
                <c:pt idx="1655">
                  <c:v>1655</c:v>
                </c:pt>
                <c:pt idx="1656">
                  <c:v>1656</c:v>
                </c:pt>
                <c:pt idx="1657">
                  <c:v>1657</c:v>
                </c:pt>
                <c:pt idx="1658">
                  <c:v>1658</c:v>
                </c:pt>
                <c:pt idx="1659">
                  <c:v>1659</c:v>
                </c:pt>
                <c:pt idx="1660">
                  <c:v>1660</c:v>
                </c:pt>
                <c:pt idx="1661">
                  <c:v>1661</c:v>
                </c:pt>
                <c:pt idx="1662">
                  <c:v>1662</c:v>
                </c:pt>
                <c:pt idx="1663">
                  <c:v>1663</c:v>
                </c:pt>
                <c:pt idx="1664">
                  <c:v>1664</c:v>
                </c:pt>
                <c:pt idx="1665">
                  <c:v>1665</c:v>
                </c:pt>
                <c:pt idx="1666">
                  <c:v>1666</c:v>
                </c:pt>
                <c:pt idx="1667">
                  <c:v>1667</c:v>
                </c:pt>
                <c:pt idx="1668">
                  <c:v>1668</c:v>
                </c:pt>
                <c:pt idx="1669">
                  <c:v>1669</c:v>
                </c:pt>
                <c:pt idx="1670">
                  <c:v>1670</c:v>
                </c:pt>
                <c:pt idx="1671">
                  <c:v>1671</c:v>
                </c:pt>
                <c:pt idx="1672">
                  <c:v>1672</c:v>
                </c:pt>
                <c:pt idx="1673">
                  <c:v>1673</c:v>
                </c:pt>
                <c:pt idx="1674">
                  <c:v>1674</c:v>
                </c:pt>
                <c:pt idx="1675">
                  <c:v>1675</c:v>
                </c:pt>
                <c:pt idx="1676">
                  <c:v>1676</c:v>
                </c:pt>
                <c:pt idx="1677">
                  <c:v>1677</c:v>
                </c:pt>
                <c:pt idx="1678">
                  <c:v>1678</c:v>
                </c:pt>
                <c:pt idx="1679">
                  <c:v>1679</c:v>
                </c:pt>
                <c:pt idx="1680">
                  <c:v>1680</c:v>
                </c:pt>
                <c:pt idx="1681">
                  <c:v>1681</c:v>
                </c:pt>
                <c:pt idx="1682">
                  <c:v>1682</c:v>
                </c:pt>
                <c:pt idx="1683">
                  <c:v>1683</c:v>
                </c:pt>
                <c:pt idx="1684">
                  <c:v>1684</c:v>
                </c:pt>
                <c:pt idx="1685">
                  <c:v>1685</c:v>
                </c:pt>
                <c:pt idx="1686">
                  <c:v>1686</c:v>
                </c:pt>
                <c:pt idx="1687">
                  <c:v>1687</c:v>
                </c:pt>
                <c:pt idx="1688">
                  <c:v>1688</c:v>
                </c:pt>
                <c:pt idx="1689">
                  <c:v>1689</c:v>
                </c:pt>
                <c:pt idx="1690">
                  <c:v>1690</c:v>
                </c:pt>
                <c:pt idx="1691">
                  <c:v>1691</c:v>
                </c:pt>
                <c:pt idx="1692">
                  <c:v>1692</c:v>
                </c:pt>
                <c:pt idx="1693">
                  <c:v>1693</c:v>
                </c:pt>
                <c:pt idx="1694">
                  <c:v>1694</c:v>
                </c:pt>
                <c:pt idx="1695">
                  <c:v>1695</c:v>
                </c:pt>
                <c:pt idx="1696">
                  <c:v>1696</c:v>
                </c:pt>
                <c:pt idx="1697">
                  <c:v>1697</c:v>
                </c:pt>
                <c:pt idx="1698">
                  <c:v>1698</c:v>
                </c:pt>
                <c:pt idx="1699">
                  <c:v>1699</c:v>
                </c:pt>
                <c:pt idx="1700">
                  <c:v>1700</c:v>
                </c:pt>
                <c:pt idx="1701">
                  <c:v>1701</c:v>
                </c:pt>
                <c:pt idx="1702">
                  <c:v>1702</c:v>
                </c:pt>
              </c:numCache>
            </c:numRef>
          </c:xVal>
          <c:yVal>
            <c:numRef>
              <c:f>Sheet3!$D$2:$D$1704</c:f>
              <c:numCache>
                <c:formatCode>General</c:formatCode>
                <c:ptCount val="1703"/>
                <c:pt idx="0">
                  <c:v>0.101892</c:v>
                </c:pt>
                <c:pt idx="1">
                  <c:v>0.109919</c:v>
                </c:pt>
                <c:pt idx="2">
                  <c:v>2.1566900000000002</c:v>
                </c:pt>
                <c:pt idx="3">
                  <c:v>5.3271800000000002</c:v>
                </c:pt>
                <c:pt idx="4">
                  <c:v>5.9452299999999996</c:v>
                </c:pt>
                <c:pt idx="5">
                  <c:v>0.71993799999999997</c:v>
                </c:pt>
                <c:pt idx="6">
                  <c:v>2.1486700000000001</c:v>
                </c:pt>
                <c:pt idx="7">
                  <c:v>13.931699999999999</c:v>
                </c:pt>
                <c:pt idx="8">
                  <c:v>22.439800000000002</c:v>
                </c:pt>
                <c:pt idx="9">
                  <c:v>16.997800000000002</c:v>
                </c:pt>
                <c:pt idx="10">
                  <c:v>16.203199999999999</c:v>
                </c:pt>
                <c:pt idx="11">
                  <c:v>15.280099999999999</c:v>
                </c:pt>
                <c:pt idx="12">
                  <c:v>16.741</c:v>
                </c:pt>
                <c:pt idx="13">
                  <c:v>16.9818</c:v>
                </c:pt>
                <c:pt idx="14">
                  <c:v>17.086099999999998</c:v>
                </c:pt>
                <c:pt idx="15">
                  <c:v>5.3271800000000002</c:v>
                </c:pt>
                <c:pt idx="16">
                  <c:v>5.4234999999999998</c:v>
                </c:pt>
                <c:pt idx="17">
                  <c:v>7.9759500000000001</c:v>
                </c:pt>
                <c:pt idx="18">
                  <c:v>9.0916399999999999</c:v>
                </c:pt>
                <c:pt idx="19">
                  <c:v>8.5699199999999998</c:v>
                </c:pt>
                <c:pt idx="20">
                  <c:v>9.4207300000000007</c:v>
                </c:pt>
                <c:pt idx="21">
                  <c:v>9.0836199999999998</c:v>
                </c:pt>
                <c:pt idx="22">
                  <c:v>8.8749199999999995</c:v>
                </c:pt>
                <c:pt idx="23">
                  <c:v>9.1638800000000007</c:v>
                </c:pt>
                <c:pt idx="24">
                  <c:v>9.1879600000000003</c:v>
                </c:pt>
                <c:pt idx="25">
                  <c:v>9.4287600000000005</c:v>
                </c:pt>
                <c:pt idx="26">
                  <c:v>9.7096900000000002</c:v>
                </c:pt>
                <c:pt idx="27">
                  <c:v>0.101892</c:v>
                </c:pt>
                <c:pt idx="28">
                  <c:v>0.101892</c:v>
                </c:pt>
                <c:pt idx="29">
                  <c:v>0.101892</c:v>
                </c:pt>
                <c:pt idx="30">
                  <c:v>0.101892</c:v>
                </c:pt>
                <c:pt idx="31">
                  <c:v>0.101892</c:v>
                </c:pt>
                <c:pt idx="32">
                  <c:v>0.101892</c:v>
                </c:pt>
                <c:pt idx="33">
                  <c:v>0.101892</c:v>
                </c:pt>
                <c:pt idx="34">
                  <c:v>0.101892</c:v>
                </c:pt>
                <c:pt idx="35">
                  <c:v>0.101892</c:v>
                </c:pt>
                <c:pt idx="36">
                  <c:v>0.101892</c:v>
                </c:pt>
                <c:pt idx="37">
                  <c:v>0.101892</c:v>
                </c:pt>
                <c:pt idx="38">
                  <c:v>0.101892</c:v>
                </c:pt>
                <c:pt idx="39">
                  <c:v>0.101892</c:v>
                </c:pt>
                <c:pt idx="40">
                  <c:v>0.101892</c:v>
                </c:pt>
                <c:pt idx="41">
                  <c:v>0.101892</c:v>
                </c:pt>
                <c:pt idx="42">
                  <c:v>0.101892</c:v>
                </c:pt>
                <c:pt idx="43">
                  <c:v>0.101892</c:v>
                </c:pt>
                <c:pt idx="44">
                  <c:v>0.101892</c:v>
                </c:pt>
                <c:pt idx="45">
                  <c:v>0.101892</c:v>
                </c:pt>
                <c:pt idx="46">
                  <c:v>0.101892</c:v>
                </c:pt>
                <c:pt idx="47">
                  <c:v>0.101892</c:v>
                </c:pt>
                <c:pt idx="48">
                  <c:v>0.101892</c:v>
                </c:pt>
                <c:pt idx="49">
                  <c:v>0.101892</c:v>
                </c:pt>
                <c:pt idx="50">
                  <c:v>0.101892</c:v>
                </c:pt>
                <c:pt idx="51">
                  <c:v>0.101892</c:v>
                </c:pt>
                <c:pt idx="52">
                  <c:v>0.101892</c:v>
                </c:pt>
                <c:pt idx="53">
                  <c:v>0.101892</c:v>
                </c:pt>
                <c:pt idx="54">
                  <c:v>0.101892</c:v>
                </c:pt>
                <c:pt idx="55">
                  <c:v>0.101892</c:v>
                </c:pt>
                <c:pt idx="56">
                  <c:v>0.101892</c:v>
                </c:pt>
                <c:pt idx="57">
                  <c:v>0.101892</c:v>
                </c:pt>
                <c:pt idx="58">
                  <c:v>0.101892</c:v>
                </c:pt>
                <c:pt idx="59">
                  <c:v>0.101892</c:v>
                </c:pt>
                <c:pt idx="60">
                  <c:v>0.101892</c:v>
                </c:pt>
                <c:pt idx="61">
                  <c:v>0.101892</c:v>
                </c:pt>
                <c:pt idx="62">
                  <c:v>0.101892</c:v>
                </c:pt>
                <c:pt idx="63">
                  <c:v>0.101892</c:v>
                </c:pt>
                <c:pt idx="64">
                  <c:v>0.101892</c:v>
                </c:pt>
                <c:pt idx="65">
                  <c:v>0.101892</c:v>
                </c:pt>
                <c:pt idx="66">
                  <c:v>0.101892</c:v>
                </c:pt>
                <c:pt idx="67">
                  <c:v>0.101892</c:v>
                </c:pt>
                <c:pt idx="68">
                  <c:v>0.101892</c:v>
                </c:pt>
                <c:pt idx="69">
                  <c:v>0.101892</c:v>
                </c:pt>
                <c:pt idx="70">
                  <c:v>0.101892</c:v>
                </c:pt>
                <c:pt idx="71">
                  <c:v>0.101892</c:v>
                </c:pt>
                <c:pt idx="72">
                  <c:v>0.101892</c:v>
                </c:pt>
                <c:pt idx="73">
                  <c:v>0.101892</c:v>
                </c:pt>
                <c:pt idx="74">
                  <c:v>0.101892</c:v>
                </c:pt>
                <c:pt idx="75">
                  <c:v>0.101892</c:v>
                </c:pt>
                <c:pt idx="76">
                  <c:v>0.101892</c:v>
                </c:pt>
                <c:pt idx="77">
                  <c:v>0.101892</c:v>
                </c:pt>
                <c:pt idx="78">
                  <c:v>0.101892</c:v>
                </c:pt>
                <c:pt idx="79">
                  <c:v>0.101892</c:v>
                </c:pt>
                <c:pt idx="80">
                  <c:v>0.101892</c:v>
                </c:pt>
                <c:pt idx="81">
                  <c:v>0.101892</c:v>
                </c:pt>
                <c:pt idx="82">
                  <c:v>0.101892</c:v>
                </c:pt>
                <c:pt idx="83">
                  <c:v>0.101892</c:v>
                </c:pt>
                <c:pt idx="84">
                  <c:v>0.101892</c:v>
                </c:pt>
                <c:pt idx="85">
                  <c:v>0.101892</c:v>
                </c:pt>
                <c:pt idx="86">
                  <c:v>0.101892</c:v>
                </c:pt>
                <c:pt idx="87">
                  <c:v>0.39887499999999998</c:v>
                </c:pt>
                <c:pt idx="88">
                  <c:v>35.137799999999999</c:v>
                </c:pt>
                <c:pt idx="89">
                  <c:v>26.035699999999999</c:v>
                </c:pt>
                <c:pt idx="90">
                  <c:v>16.415870000000002</c:v>
                </c:pt>
                <c:pt idx="91">
                  <c:v>6.7960399999999996</c:v>
                </c:pt>
                <c:pt idx="92">
                  <c:v>34.262900000000002</c:v>
                </c:pt>
                <c:pt idx="93">
                  <c:v>27.946000000000002</c:v>
                </c:pt>
                <c:pt idx="94">
                  <c:v>21.3081</c:v>
                </c:pt>
                <c:pt idx="95">
                  <c:v>0.158078</c:v>
                </c:pt>
                <c:pt idx="96">
                  <c:v>0.22229099999999999</c:v>
                </c:pt>
                <c:pt idx="97">
                  <c:v>14.7182455</c:v>
                </c:pt>
                <c:pt idx="98">
                  <c:v>29.214200000000002</c:v>
                </c:pt>
                <c:pt idx="99">
                  <c:v>1.3599999999999999E-2</c:v>
                </c:pt>
                <c:pt idx="100">
                  <c:v>28.114599999999999</c:v>
                </c:pt>
                <c:pt idx="101">
                  <c:v>28.54</c:v>
                </c:pt>
                <c:pt idx="102">
                  <c:v>28.877099999999999</c:v>
                </c:pt>
                <c:pt idx="103">
                  <c:v>12.968500000000001</c:v>
                </c:pt>
                <c:pt idx="104">
                  <c:v>23.6037</c:v>
                </c:pt>
                <c:pt idx="105">
                  <c:v>25.060500000000001</c:v>
                </c:pt>
                <c:pt idx="106">
                  <c:v>26.517299999999999</c:v>
                </c:pt>
                <c:pt idx="107">
                  <c:v>10.4321</c:v>
                </c:pt>
                <c:pt idx="108">
                  <c:v>11.6441</c:v>
                </c:pt>
                <c:pt idx="109">
                  <c:v>0.101892</c:v>
                </c:pt>
                <c:pt idx="110">
                  <c:v>0.35874200000000001</c:v>
                </c:pt>
                <c:pt idx="111">
                  <c:v>35.201999999999998</c:v>
                </c:pt>
                <c:pt idx="112">
                  <c:v>1.3599999999999999E-2</c:v>
                </c:pt>
                <c:pt idx="113">
                  <c:v>1.3599999999999999E-2</c:v>
                </c:pt>
                <c:pt idx="114">
                  <c:v>21.853899999999999</c:v>
                </c:pt>
                <c:pt idx="115">
                  <c:v>16.628599999999999</c:v>
                </c:pt>
                <c:pt idx="116">
                  <c:v>7.91174</c:v>
                </c:pt>
                <c:pt idx="117">
                  <c:v>0.101892</c:v>
                </c:pt>
                <c:pt idx="118">
                  <c:v>0.101892</c:v>
                </c:pt>
                <c:pt idx="119">
                  <c:v>1.3599999999999999E-2</c:v>
                </c:pt>
                <c:pt idx="120">
                  <c:v>28.604199999999999</c:v>
                </c:pt>
                <c:pt idx="121">
                  <c:v>9.3866000000000005E-2</c:v>
                </c:pt>
                <c:pt idx="122">
                  <c:v>0.101892</c:v>
                </c:pt>
                <c:pt idx="123">
                  <c:v>9.0675600000000003</c:v>
                </c:pt>
                <c:pt idx="124">
                  <c:v>16.395800000000001</c:v>
                </c:pt>
                <c:pt idx="125">
                  <c:v>9.3866000000000005E-2</c:v>
                </c:pt>
                <c:pt idx="126">
                  <c:v>9.3866000000000005E-2</c:v>
                </c:pt>
                <c:pt idx="127">
                  <c:v>9.3866000000000005E-2</c:v>
                </c:pt>
                <c:pt idx="128">
                  <c:v>9.3866000000000005E-2</c:v>
                </c:pt>
                <c:pt idx="129">
                  <c:v>14.341032999999999</c:v>
                </c:pt>
                <c:pt idx="130">
                  <c:v>28.588200000000001</c:v>
                </c:pt>
                <c:pt idx="131">
                  <c:v>14.3009</c:v>
                </c:pt>
                <c:pt idx="132">
                  <c:v>1.3599999999999999E-2</c:v>
                </c:pt>
                <c:pt idx="133">
                  <c:v>28.387499999999999</c:v>
                </c:pt>
                <c:pt idx="134">
                  <c:v>0.24637000000000001</c:v>
                </c:pt>
                <c:pt idx="135">
                  <c:v>24.671199999999999</c:v>
                </c:pt>
                <c:pt idx="136">
                  <c:v>4.8937499999999998</c:v>
                </c:pt>
                <c:pt idx="137">
                  <c:v>21.219799999999999</c:v>
                </c:pt>
                <c:pt idx="138">
                  <c:v>23.2666</c:v>
                </c:pt>
                <c:pt idx="139">
                  <c:v>16.9818</c:v>
                </c:pt>
                <c:pt idx="140">
                  <c:v>17.896799999999999</c:v>
                </c:pt>
                <c:pt idx="141">
                  <c:v>27.1434</c:v>
                </c:pt>
                <c:pt idx="142">
                  <c:v>0.101892</c:v>
                </c:pt>
                <c:pt idx="143">
                  <c:v>0.101892</c:v>
                </c:pt>
                <c:pt idx="144">
                  <c:v>0.101892</c:v>
                </c:pt>
                <c:pt idx="145">
                  <c:v>9.3866000000000005E-2</c:v>
                </c:pt>
                <c:pt idx="146">
                  <c:v>9.3866000000000005E-2</c:v>
                </c:pt>
                <c:pt idx="147">
                  <c:v>9.3866000000000005E-2</c:v>
                </c:pt>
                <c:pt idx="148">
                  <c:v>9.3866000000000005E-2</c:v>
                </c:pt>
                <c:pt idx="149">
                  <c:v>2.1727400000000001</c:v>
                </c:pt>
                <c:pt idx="150">
                  <c:v>0.463088</c:v>
                </c:pt>
                <c:pt idx="151">
                  <c:v>19.333500000000001</c:v>
                </c:pt>
                <c:pt idx="152">
                  <c:v>1.3599999999999999E-2</c:v>
                </c:pt>
                <c:pt idx="153">
                  <c:v>12.4467</c:v>
                </c:pt>
                <c:pt idx="154">
                  <c:v>16.387799999999999</c:v>
                </c:pt>
                <c:pt idx="155">
                  <c:v>19.502099999999999</c:v>
                </c:pt>
                <c:pt idx="156">
                  <c:v>9.3866000000000005E-2</c:v>
                </c:pt>
                <c:pt idx="157">
                  <c:v>0.109919</c:v>
                </c:pt>
                <c:pt idx="158">
                  <c:v>9.3866000000000005E-2</c:v>
                </c:pt>
                <c:pt idx="159">
                  <c:v>1.3599999999999999E-2</c:v>
                </c:pt>
                <c:pt idx="160">
                  <c:v>23.226400000000002</c:v>
                </c:pt>
                <c:pt idx="161">
                  <c:v>26.2163</c:v>
                </c:pt>
                <c:pt idx="162">
                  <c:v>29.206199999999999</c:v>
                </c:pt>
                <c:pt idx="163">
                  <c:v>0.101892</c:v>
                </c:pt>
                <c:pt idx="164">
                  <c:v>0.101892</c:v>
                </c:pt>
                <c:pt idx="165">
                  <c:v>18.089445999999999</c:v>
                </c:pt>
                <c:pt idx="166">
                  <c:v>36.076999999999998</c:v>
                </c:pt>
                <c:pt idx="167">
                  <c:v>1.3599999999999999E-2</c:v>
                </c:pt>
                <c:pt idx="168">
                  <c:v>9.3866000000000005E-2</c:v>
                </c:pt>
                <c:pt idx="169">
                  <c:v>0.101892</c:v>
                </c:pt>
                <c:pt idx="170">
                  <c:v>0.101892</c:v>
                </c:pt>
                <c:pt idx="171">
                  <c:v>0.55940599999999996</c:v>
                </c:pt>
                <c:pt idx="172">
                  <c:v>12.069502999999999</c:v>
                </c:pt>
                <c:pt idx="173">
                  <c:v>23.579599999999999</c:v>
                </c:pt>
                <c:pt idx="174">
                  <c:v>5.7606200000000003</c:v>
                </c:pt>
                <c:pt idx="175">
                  <c:v>7.992</c:v>
                </c:pt>
                <c:pt idx="176">
                  <c:v>9.1959900000000001</c:v>
                </c:pt>
                <c:pt idx="177">
                  <c:v>12.3424</c:v>
                </c:pt>
                <c:pt idx="178">
                  <c:v>21.476600000000001</c:v>
                </c:pt>
                <c:pt idx="179">
                  <c:v>10.789246</c:v>
                </c:pt>
                <c:pt idx="180">
                  <c:v>0.101892</c:v>
                </c:pt>
                <c:pt idx="181">
                  <c:v>0.101892</c:v>
                </c:pt>
                <c:pt idx="182">
                  <c:v>0.28650300000000001</c:v>
                </c:pt>
                <c:pt idx="183">
                  <c:v>17.880701500000001</c:v>
                </c:pt>
                <c:pt idx="184">
                  <c:v>35.474899999999998</c:v>
                </c:pt>
                <c:pt idx="185">
                  <c:v>29.390799999999999</c:v>
                </c:pt>
                <c:pt idx="186">
                  <c:v>37</c:v>
                </c:pt>
                <c:pt idx="187">
                  <c:v>18.631211499999999</c:v>
                </c:pt>
                <c:pt idx="188">
                  <c:v>0.26242300000000002</c:v>
                </c:pt>
                <c:pt idx="189">
                  <c:v>8.3130615000000017</c:v>
                </c:pt>
                <c:pt idx="190">
                  <c:v>16.363700000000001</c:v>
                </c:pt>
                <c:pt idx="191">
                  <c:v>1.1373200000000001</c:v>
                </c:pt>
                <c:pt idx="192">
                  <c:v>24.197600000000001</c:v>
                </c:pt>
                <c:pt idx="193">
                  <c:v>23.2104</c:v>
                </c:pt>
                <c:pt idx="194">
                  <c:v>25.0244</c:v>
                </c:pt>
                <c:pt idx="195">
                  <c:v>24.157499999999999</c:v>
                </c:pt>
                <c:pt idx="196">
                  <c:v>6.6595899999999997</c:v>
                </c:pt>
                <c:pt idx="197">
                  <c:v>17.571719999999999</c:v>
                </c:pt>
                <c:pt idx="198">
                  <c:v>28.48385</c:v>
                </c:pt>
                <c:pt idx="199">
                  <c:v>12.8962</c:v>
                </c:pt>
                <c:pt idx="200">
                  <c:v>4.0991200000000001</c:v>
                </c:pt>
                <c:pt idx="201">
                  <c:v>14.445399999999999</c:v>
                </c:pt>
                <c:pt idx="202">
                  <c:v>9.0515100000000004</c:v>
                </c:pt>
                <c:pt idx="203">
                  <c:v>24.4224</c:v>
                </c:pt>
                <c:pt idx="204">
                  <c:v>19.317499999999999</c:v>
                </c:pt>
                <c:pt idx="205">
                  <c:v>5.2228399999999997</c:v>
                </c:pt>
                <c:pt idx="206">
                  <c:v>15.5129</c:v>
                </c:pt>
                <c:pt idx="207">
                  <c:v>23.467199999999998</c:v>
                </c:pt>
                <c:pt idx="208">
                  <c:v>1.3599999999999999E-2</c:v>
                </c:pt>
                <c:pt idx="209">
                  <c:v>24.526700000000002</c:v>
                </c:pt>
                <c:pt idx="210">
                  <c:v>14.7745</c:v>
                </c:pt>
                <c:pt idx="211">
                  <c:v>0.101892</c:v>
                </c:pt>
                <c:pt idx="212">
                  <c:v>9.3866000000000005E-2</c:v>
                </c:pt>
                <c:pt idx="213">
                  <c:v>0.101892</c:v>
                </c:pt>
                <c:pt idx="214">
                  <c:v>0.101892</c:v>
                </c:pt>
                <c:pt idx="215">
                  <c:v>0.109919</c:v>
                </c:pt>
                <c:pt idx="216">
                  <c:v>5.2388899999999996</c:v>
                </c:pt>
                <c:pt idx="217">
                  <c:v>1.3599999999999999E-2</c:v>
                </c:pt>
                <c:pt idx="218">
                  <c:v>30.305800000000001</c:v>
                </c:pt>
                <c:pt idx="219">
                  <c:v>29.069800000000001</c:v>
                </c:pt>
                <c:pt idx="220">
                  <c:v>26.962800000000001</c:v>
                </c:pt>
                <c:pt idx="221">
                  <c:v>24.855799999999999</c:v>
                </c:pt>
                <c:pt idx="222">
                  <c:v>23.258500000000002</c:v>
                </c:pt>
                <c:pt idx="223">
                  <c:v>26.316600000000001</c:v>
                </c:pt>
                <c:pt idx="224">
                  <c:v>30.081099999999999</c:v>
                </c:pt>
                <c:pt idx="225">
                  <c:v>9.6294199999999996</c:v>
                </c:pt>
                <c:pt idx="226">
                  <c:v>11.1866</c:v>
                </c:pt>
                <c:pt idx="227">
                  <c:v>6.0014200000000004</c:v>
                </c:pt>
                <c:pt idx="228">
                  <c:v>9.3866000000000005E-2</c:v>
                </c:pt>
                <c:pt idx="229">
                  <c:v>0.42295500000000003</c:v>
                </c:pt>
                <c:pt idx="230">
                  <c:v>11.122377500000001</c:v>
                </c:pt>
                <c:pt idx="231">
                  <c:v>21.8218</c:v>
                </c:pt>
                <c:pt idx="232">
                  <c:v>0.158078</c:v>
                </c:pt>
                <c:pt idx="233">
                  <c:v>5.6000899999999998</c:v>
                </c:pt>
                <c:pt idx="234">
                  <c:v>1.3599999999999999E-2</c:v>
                </c:pt>
                <c:pt idx="235">
                  <c:v>28.8611</c:v>
                </c:pt>
                <c:pt idx="236">
                  <c:v>9.3866000000000005E-2</c:v>
                </c:pt>
                <c:pt idx="237">
                  <c:v>0.18215799999999999</c:v>
                </c:pt>
                <c:pt idx="238">
                  <c:v>13.867429</c:v>
                </c:pt>
                <c:pt idx="239">
                  <c:v>27.552700000000002</c:v>
                </c:pt>
                <c:pt idx="240">
                  <c:v>29.278500000000001</c:v>
                </c:pt>
                <c:pt idx="241">
                  <c:v>27.159400000000002</c:v>
                </c:pt>
                <c:pt idx="242">
                  <c:v>19.3416</c:v>
                </c:pt>
                <c:pt idx="243">
                  <c:v>18.571000000000002</c:v>
                </c:pt>
                <c:pt idx="244">
                  <c:v>0.101892</c:v>
                </c:pt>
                <c:pt idx="245">
                  <c:v>9.3866000000000005E-2</c:v>
                </c:pt>
                <c:pt idx="246">
                  <c:v>0.31860899999999998</c:v>
                </c:pt>
                <c:pt idx="247">
                  <c:v>1.3599999999999999E-2</c:v>
                </c:pt>
                <c:pt idx="248">
                  <c:v>25.313300000000002</c:v>
                </c:pt>
                <c:pt idx="249">
                  <c:v>3.64161</c:v>
                </c:pt>
                <c:pt idx="250">
                  <c:v>5.5760100000000001</c:v>
                </c:pt>
                <c:pt idx="251">
                  <c:v>13.6266</c:v>
                </c:pt>
                <c:pt idx="252">
                  <c:v>11.4916</c:v>
                </c:pt>
                <c:pt idx="253">
                  <c:v>9.1478300000000008</c:v>
                </c:pt>
                <c:pt idx="254">
                  <c:v>13.5785</c:v>
                </c:pt>
                <c:pt idx="255">
                  <c:v>31.622199999999999</c:v>
                </c:pt>
                <c:pt idx="256">
                  <c:v>26.693899999999999</c:v>
                </c:pt>
                <c:pt idx="257">
                  <c:v>25.313300000000002</c:v>
                </c:pt>
                <c:pt idx="258">
                  <c:v>22.8813</c:v>
                </c:pt>
                <c:pt idx="259">
                  <c:v>20.906700000000001</c:v>
                </c:pt>
                <c:pt idx="260">
                  <c:v>12.117699999999999</c:v>
                </c:pt>
                <c:pt idx="261">
                  <c:v>11.6762</c:v>
                </c:pt>
                <c:pt idx="262">
                  <c:v>14.324999999999999</c:v>
                </c:pt>
                <c:pt idx="263">
                  <c:v>15.9383</c:v>
                </c:pt>
                <c:pt idx="264">
                  <c:v>17.110199999999999</c:v>
                </c:pt>
                <c:pt idx="265">
                  <c:v>14.268800000000001</c:v>
                </c:pt>
                <c:pt idx="266">
                  <c:v>16.275400000000001</c:v>
                </c:pt>
                <c:pt idx="267">
                  <c:v>15.761699999999999</c:v>
                </c:pt>
                <c:pt idx="268">
                  <c:v>16.805199999999999</c:v>
                </c:pt>
                <c:pt idx="269">
                  <c:v>18.835899999999999</c:v>
                </c:pt>
                <c:pt idx="270">
                  <c:v>16.0105</c:v>
                </c:pt>
                <c:pt idx="271">
                  <c:v>19.020499999999998</c:v>
                </c:pt>
                <c:pt idx="272">
                  <c:v>17.6159</c:v>
                </c:pt>
                <c:pt idx="273">
                  <c:v>19.903400000000001</c:v>
                </c:pt>
                <c:pt idx="274">
                  <c:v>15.4406</c:v>
                </c:pt>
                <c:pt idx="275">
                  <c:v>17.174399999999999</c:v>
                </c:pt>
                <c:pt idx="276">
                  <c:v>10.105</c:v>
                </c:pt>
                <c:pt idx="277">
                  <c:v>3.0356000000000001</c:v>
                </c:pt>
                <c:pt idx="278">
                  <c:v>29.101900000000001</c:v>
                </c:pt>
                <c:pt idx="279">
                  <c:v>26.557400000000001</c:v>
                </c:pt>
                <c:pt idx="280">
                  <c:v>27.6571</c:v>
                </c:pt>
                <c:pt idx="281">
                  <c:v>27.159400000000002</c:v>
                </c:pt>
                <c:pt idx="282">
                  <c:v>27.705200000000001</c:v>
                </c:pt>
                <c:pt idx="283">
                  <c:v>9.3866000000000005E-2</c:v>
                </c:pt>
                <c:pt idx="284">
                  <c:v>0.54335299999999997</c:v>
                </c:pt>
                <c:pt idx="285">
                  <c:v>13.7069265</c:v>
                </c:pt>
                <c:pt idx="286">
                  <c:v>26.8705</c:v>
                </c:pt>
                <c:pt idx="287">
                  <c:v>8.7946600000000004</c:v>
                </c:pt>
                <c:pt idx="288">
                  <c:v>19.2773</c:v>
                </c:pt>
                <c:pt idx="289">
                  <c:v>19.742899999999999</c:v>
                </c:pt>
                <c:pt idx="290">
                  <c:v>0.31860899999999998</c:v>
                </c:pt>
                <c:pt idx="291">
                  <c:v>5.032872666666667</c:v>
                </c:pt>
                <c:pt idx="292">
                  <c:v>9.7471363333333336</c:v>
                </c:pt>
                <c:pt idx="293">
                  <c:v>14.461399999999999</c:v>
                </c:pt>
                <c:pt idx="294">
                  <c:v>12.832000000000001</c:v>
                </c:pt>
                <c:pt idx="295">
                  <c:v>10.897600000000001</c:v>
                </c:pt>
                <c:pt idx="296">
                  <c:v>13.161099999999999</c:v>
                </c:pt>
                <c:pt idx="297">
                  <c:v>16.387799999999999</c:v>
                </c:pt>
                <c:pt idx="298">
                  <c:v>14.2768</c:v>
                </c:pt>
                <c:pt idx="299">
                  <c:v>16.5884</c:v>
                </c:pt>
                <c:pt idx="300">
                  <c:v>11.6601</c:v>
                </c:pt>
                <c:pt idx="301">
                  <c:v>15.280099999999999</c:v>
                </c:pt>
                <c:pt idx="302">
                  <c:v>16.692799999999998</c:v>
                </c:pt>
                <c:pt idx="303">
                  <c:v>10.865500000000001</c:v>
                </c:pt>
                <c:pt idx="304">
                  <c:v>12.872199999999999</c:v>
                </c:pt>
                <c:pt idx="305">
                  <c:v>14.220599999999999</c:v>
                </c:pt>
                <c:pt idx="306">
                  <c:v>10.6729</c:v>
                </c:pt>
                <c:pt idx="307">
                  <c:v>11.844799999999999</c:v>
                </c:pt>
                <c:pt idx="308">
                  <c:v>0.101892</c:v>
                </c:pt>
                <c:pt idx="309">
                  <c:v>9.3866000000000005E-2</c:v>
                </c:pt>
                <c:pt idx="310">
                  <c:v>9.3866000000000005E-2</c:v>
                </c:pt>
                <c:pt idx="311">
                  <c:v>33.5807</c:v>
                </c:pt>
                <c:pt idx="312">
                  <c:v>27.785499999999999</c:v>
                </c:pt>
                <c:pt idx="313">
                  <c:v>0.19018399999999999</c:v>
                </c:pt>
                <c:pt idx="314">
                  <c:v>0.101892</c:v>
                </c:pt>
                <c:pt idx="315">
                  <c:v>9.3866000000000005E-2</c:v>
                </c:pt>
                <c:pt idx="316">
                  <c:v>9.3866000000000005E-2</c:v>
                </c:pt>
                <c:pt idx="317">
                  <c:v>9.3866000000000005E-2</c:v>
                </c:pt>
                <c:pt idx="318">
                  <c:v>9.3866000000000005E-2</c:v>
                </c:pt>
                <c:pt idx="319">
                  <c:v>0.101892</c:v>
                </c:pt>
                <c:pt idx="320">
                  <c:v>1.4503600000000001</c:v>
                </c:pt>
                <c:pt idx="321">
                  <c:v>0.430981</c:v>
                </c:pt>
                <c:pt idx="322">
                  <c:v>1.3599999999999999E-2</c:v>
                </c:pt>
                <c:pt idx="323">
                  <c:v>29.551300000000001</c:v>
                </c:pt>
                <c:pt idx="324">
                  <c:v>9.3866000000000005E-2</c:v>
                </c:pt>
                <c:pt idx="325">
                  <c:v>0.101892</c:v>
                </c:pt>
                <c:pt idx="326">
                  <c:v>9.3866000000000005E-2</c:v>
                </c:pt>
                <c:pt idx="327">
                  <c:v>1.3599999999999999E-2</c:v>
                </c:pt>
                <c:pt idx="328">
                  <c:v>25.5702</c:v>
                </c:pt>
                <c:pt idx="329">
                  <c:v>34.993400000000001</c:v>
                </c:pt>
                <c:pt idx="330">
                  <c:v>35.707700000000003</c:v>
                </c:pt>
                <c:pt idx="331">
                  <c:v>28.780799999999999</c:v>
                </c:pt>
                <c:pt idx="332">
                  <c:v>26.043700000000001</c:v>
                </c:pt>
                <c:pt idx="333">
                  <c:v>26.4451</c:v>
                </c:pt>
                <c:pt idx="334">
                  <c:v>26.420999999999999</c:v>
                </c:pt>
                <c:pt idx="335">
                  <c:v>9.3866000000000005E-2</c:v>
                </c:pt>
                <c:pt idx="336">
                  <c:v>0.28650300000000001</c:v>
                </c:pt>
                <c:pt idx="337">
                  <c:v>14.4534015</c:v>
                </c:pt>
                <c:pt idx="338">
                  <c:v>28.6203</c:v>
                </c:pt>
                <c:pt idx="339">
                  <c:v>0.36676900000000001</c:v>
                </c:pt>
                <c:pt idx="340">
                  <c:v>0.29453000000000001</c:v>
                </c:pt>
                <c:pt idx="341">
                  <c:v>0.22229099999999999</c:v>
                </c:pt>
                <c:pt idx="342">
                  <c:v>9.3866000000000005E-2</c:v>
                </c:pt>
                <c:pt idx="343">
                  <c:v>0.101892</c:v>
                </c:pt>
                <c:pt idx="344">
                  <c:v>9.3866000000000005E-2</c:v>
                </c:pt>
                <c:pt idx="345">
                  <c:v>0.13399800000000001</c:v>
                </c:pt>
                <c:pt idx="346">
                  <c:v>2.8630300000000002</c:v>
                </c:pt>
                <c:pt idx="347">
                  <c:v>9.3866000000000005E-2</c:v>
                </c:pt>
                <c:pt idx="348">
                  <c:v>9.3866000000000005E-2</c:v>
                </c:pt>
                <c:pt idx="349">
                  <c:v>9.3866000000000005E-2</c:v>
                </c:pt>
                <c:pt idx="350">
                  <c:v>0.101892</c:v>
                </c:pt>
                <c:pt idx="351">
                  <c:v>9.3866000000000005E-2</c:v>
                </c:pt>
                <c:pt idx="352">
                  <c:v>9.3866000000000005E-2</c:v>
                </c:pt>
                <c:pt idx="353">
                  <c:v>9.3866000000000005E-2</c:v>
                </c:pt>
                <c:pt idx="354">
                  <c:v>9.3866000000000005E-2</c:v>
                </c:pt>
                <c:pt idx="355">
                  <c:v>9.3866000000000005E-2</c:v>
                </c:pt>
                <c:pt idx="356">
                  <c:v>9.3866000000000005E-2</c:v>
                </c:pt>
                <c:pt idx="357">
                  <c:v>9.3866000000000005E-2</c:v>
                </c:pt>
                <c:pt idx="358">
                  <c:v>9.3866000000000005E-2</c:v>
                </c:pt>
                <c:pt idx="359">
                  <c:v>3.601472999999999</c:v>
                </c:pt>
                <c:pt idx="360">
                  <c:v>7.1090799999999996</c:v>
                </c:pt>
                <c:pt idx="361">
                  <c:v>0.101892</c:v>
                </c:pt>
                <c:pt idx="362">
                  <c:v>0.101892</c:v>
                </c:pt>
                <c:pt idx="363">
                  <c:v>0.101892</c:v>
                </c:pt>
                <c:pt idx="364">
                  <c:v>9.3866000000000005E-2</c:v>
                </c:pt>
                <c:pt idx="365">
                  <c:v>9.3866000000000005E-2</c:v>
                </c:pt>
                <c:pt idx="366">
                  <c:v>9.3866000000000005E-2</c:v>
                </c:pt>
                <c:pt idx="367">
                  <c:v>9.3866000000000005E-2</c:v>
                </c:pt>
                <c:pt idx="368">
                  <c:v>9.3866000000000005E-2</c:v>
                </c:pt>
                <c:pt idx="369">
                  <c:v>0.19018399999999999</c:v>
                </c:pt>
                <c:pt idx="370">
                  <c:v>0.76007000000000002</c:v>
                </c:pt>
                <c:pt idx="371">
                  <c:v>1.06508</c:v>
                </c:pt>
                <c:pt idx="372">
                  <c:v>1.37009</c:v>
                </c:pt>
                <c:pt idx="373">
                  <c:v>0.101892</c:v>
                </c:pt>
                <c:pt idx="374">
                  <c:v>0.101892</c:v>
                </c:pt>
                <c:pt idx="375">
                  <c:v>9.3866000000000005E-2</c:v>
                </c:pt>
                <c:pt idx="376">
                  <c:v>0.101892</c:v>
                </c:pt>
                <c:pt idx="377">
                  <c:v>9.3866000000000005E-2</c:v>
                </c:pt>
                <c:pt idx="378">
                  <c:v>0.101892</c:v>
                </c:pt>
                <c:pt idx="379">
                  <c:v>0.101892</c:v>
                </c:pt>
                <c:pt idx="380">
                  <c:v>0.101892</c:v>
                </c:pt>
                <c:pt idx="381">
                  <c:v>9.3866000000000005E-2</c:v>
                </c:pt>
                <c:pt idx="382">
                  <c:v>0.101892</c:v>
                </c:pt>
                <c:pt idx="383">
                  <c:v>0.101892</c:v>
                </c:pt>
                <c:pt idx="384">
                  <c:v>0.101892</c:v>
                </c:pt>
                <c:pt idx="385">
                  <c:v>0.18215799999999999</c:v>
                </c:pt>
                <c:pt idx="386">
                  <c:v>0.238344</c:v>
                </c:pt>
                <c:pt idx="387">
                  <c:v>9.0675600000000003</c:v>
                </c:pt>
                <c:pt idx="388">
                  <c:v>20.930800000000001</c:v>
                </c:pt>
                <c:pt idx="389">
                  <c:v>22.415700000000001</c:v>
                </c:pt>
                <c:pt idx="390">
                  <c:v>3.9305599999999998</c:v>
                </c:pt>
                <c:pt idx="391">
                  <c:v>8.4093800000000005</c:v>
                </c:pt>
                <c:pt idx="392">
                  <c:v>8.42544</c:v>
                </c:pt>
                <c:pt idx="393">
                  <c:v>16.660699999999999</c:v>
                </c:pt>
                <c:pt idx="394">
                  <c:v>7.8796299999999997</c:v>
                </c:pt>
                <c:pt idx="395">
                  <c:v>3.64161</c:v>
                </c:pt>
                <c:pt idx="396">
                  <c:v>0.24637000000000001</c:v>
                </c:pt>
                <c:pt idx="397">
                  <c:v>0.52729999999999999</c:v>
                </c:pt>
                <c:pt idx="398">
                  <c:v>0.60756600000000005</c:v>
                </c:pt>
                <c:pt idx="399">
                  <c:v>0.109919</c:v>
                </c:pt>
                <c:pt idx="400">
                  <c:v>0.41492800000000002</c:v>
                </c:pt>
                <c:pt idx="401">
                  <c:v>14.333014</c:v>
                </c:pt>
                <c:pt idx="402">
                  <c:v>28.251100000000001</c:v>
                </c:pt>
                <c:pt idx="403">
                  <c:v>27.616900000000001</c:v>
                </c:pt>
                <c:pt idx="404">
                  <c:v>22.403649999999999</c:v>
                </c:pt>
                <c:pt idx="405">
                  <c:v>17.1904</c:v>
                </c:pt>
                <c:pt idx="406">
                  <c:v>11.298925000000001</c:v>
                </c:pt>
                <c:pt idx="407">
                  <c:v>5.4074499999999999</c:v>
                </c:pt>
                <c:pt idx="408">
                  <c:v>4.0108300000000003</c:v>
                </c:pt>
                <c:pt idx="409">
                  <c:v>12.4146</c:v>
                </c:pt>
                <c:pt idx="410">
                  <c:v>0.25439699999999998</c:v>
                </c:pt>
                <c:pt idx="411">
                  <c:v>7.3337984999999994</c:v>
                </c:pt>
                <c:pt idx="412">
                  <c:v>14.4132</c:v>
                </c:pt>
                <c:pt idx="413">
                  <c:v>1.3599999999999999E-2</c:v>
                </c:pt>
                <c:pt idx="414">
                  <c:v>19.991700000000002</c:v>
                </c:pt>
                <c:pt idx="415">
                  <c:v>18.4346</c:v>
                </c:pt>
                <c:pt idx="416">
                  <c:v>4.6690100000000001</c:v>
                </c:pt>
                <c:pt idx="417">
                  <c:v>24.462499999999999</c:v>
                </c:pt>
                <c:pt idx="418">
                  <c:v>22.407699999999998</c:v>
                </c:pt>
                <c:pt idx="419">
                  <c:v>16.989799999999999</c:v>
                </c:pt>
                <c:pt idx="420">
                  <c:v>30.570699999999999</c:v>
                </c:pt>
                <c:pt idx="421">
                  <c:v>26.091899999999999</c:v>
                </c:pt>
                <c:pt idx="422">
                  <c:v>0.101892</c:v>
                </c:pt>
                <c:pt idx="423">
                  <c:v>0.101892</c:v>
                </c:pt>
                <c:pt idx="424">
                  <c:v>9.3866000000000005E-2</c:v>
                </c:pt>
                <c:pt idx="425">
                  <c:v>9.3866000000000005E-2</c:v>
                </c:pt>
                <c:pt idx="426">
                  <c:v>9.3866000000000005E-2</c:v>
                </c:pt>
                <c:pt idx="427">
                  <c:v>4.5646599999999999</c:v>
                </c:pt>
                <c:pt idx="428">
                  <c:v>11.925000000000001</c:v>
                </c:pt>
                <c:pt idx="429">
                  <c:v>8.6582000000000008</c:v>
                </c:pt>
                <c:pt idx="430">
                  <c:v>5.3914</c:v>
                </c:pt>
                <c:pt idx="431">
                  <c:v>26.0839</c:v>
                </c:pt>
                <c:pt idx="432">
                  <c:v>21.7897</c:v>
                </c:pt>
                <c:pt idx="433">
                  <c:v>1.3599999999999999E-2</c:v>
                </c:pt>
                <c:pt idx="434">
                  <c:v>26.308599999999998</c:v>
                </c:pt>
                <c:pt idx="435">
                  <c:v>9.3866000000000005E-2</c:v>
                </c:pt>
                <c:pt idx="436">
                  <c:v>4.6409130000000003</c:v>
                </c:pt>
                <c:pt idx="437">
                  <c:v>9.1879600000000003</c:v>
                </c:pt>
                <c:pt idx="438">
                  <c:v>28.668399999999998</c:v>
                </c:pt>
                <c:pt idx="439">
                  <c:v>7.1893500000000001</c:v>
                </c:pt>
                <c:pt idx="440">
                  <c:v>0.26242300000000002</c:v>
                </c:pt>
                <c:pt idx="441">
                  <c:v>4.1553054285714284</c:v>
                </c:pt>
                <c:pt idx="442">
                  <c:v>8.0481878571428567</c:v>
                </c:pt>
                <c:pt idx="443">
                  <c:v>11.941070285714289</c:v>
                </c:pt>
                <c:pt idx="444">
                  <c:v>15.83395271428572</c:v>
                </c:pt>
                <c:pt idx="445">
                  <c:v>19.726835142857141</c:v>
                </c:pt>
                <c:pt idx="446">
                  <c:v>23.61971757142857</c:v>
                </c:pt>
                <c:pt idx="447">
                  <c:v>27.512599999999999</c:v>
                </c:pt>
                <c:pt idx="448">
                  <c:v>26.461099999999998</c:v>
                </c:pt>
                <c:pt idx="449">
                  <c:v>11.547800000000001</c:v>
                </c:pt>
                <c:pt idx="450">
                  <c:v>0.101892</c:v>
                </c:pt>
                <c:pt idx="451">
                  <c:v>0.75204400000000005</c:v>
                </c:pt>
                <c:pt idx="452">
                  <c:v>14.284822</c:v>
                </c:pt>
                <c:pt idx="453">
                  <c:v>27.817599999999999</c:v>
                </c:pt>
                <c:pt idx="454">
                  <c:v>1.3599999999999999E-2</c:v>
                </c:pt>
                <c:pt idx="455">
                  <c:v>9.1157000000000004</c:v>
                </c:pt>
                <c:pt idx="456">
                  <c:v>18.2178</c:v>
                </c:pt>
                <c:pt idx="457">
                  <c:v>19.084700000000002</c:v>
                </c:pt>
                <c:pt idx="458">
                  <c:v>23.7</c:v>
                </c:pt>
                <c:pt idx="459">
                  <c:v>35.025500000000001</c:v>
                </c:pt>
                <c:pt idx="460">
                  <c:v>30.651</c:v>
                </c:pt>
                <c:pt idx="461">
                  <c:v>0.33466299999999999</c:v>
                </c:pt>
                <c:pt idx="462">
                  <c:v>12.4306815</c:v>
                </c:pt>
                <c:pt idx="463">
                  <c:v>24.526700000000002</c:v>
                </c:pt>
                <c:pt idx="464">
                  <c:v>9.3866000000000005E-2</c:v>
                </c:pt>
                <c:pt idx="465">
                  <c:v>9.3866000000000005E-2</c:v>
                </c:pt>
                <c:pt idx="466">
                  <c:v>9.3866000000000005E-2</c:v>
                </c:pt>
                <c:pt idx="467">
                  <c:v>0.101892</c:v>
                </c:pt>
                <c:pt idx="468">
                  <c:v>9.3866000000000005E-2</c:v>
                </c:pt>
                <c:pt idx="469">
                  <c:v>9.3866000000000005E-2</c:v>
                </c:pt>
                <c:pt idx="470">
                  <c:v>0.101892</c:v>
                </c:pt>
                <c:pt idx="471">
                  <c:v>9.3866000000000005E-2</c:v>
                </c:pt>
                <c:pt idx="472">
                  <c:v>0.101892</c:v>
                </c:pt>
                <c:pt idx="473">
                  <c:v>9.3866000000000005E-2</c:v>
                </c:pt>
                <c:pt idx="474">
                  <c:v>0.101892</c:v>
                </c:pt>
                <c:pt idx="475">
                  <c:v>0.101892</c:v>
                </c:pt>
                <c:pt idx="476">
                  <c:v>0.101892</c:v>
                </c:pt>
                <c:pt idx="477">
                  <c:v>9.3866000000000005E-2</c:v>
                </c:pt>
                <c:pt idx="478">
                  <c:v>9.3866000000000005E-2</c:v>
                </c:pt>
                <c:pt idx="479">
                  <c:v>9.3866000000000005E-2</c:v>
                </c:pt>
                <c:pt idx="480">
                  <c:v>0.101892</c:v>
                </c:pt>
                <c:pt idx="481">
                  <c:v>9.3866000000000005E-2</c:v>
                </c:pt>
                <c:pt idx="482">
                  <c:v>9.3866000000000005E-2</c:v>
                </c:pt>
                <c:pt idx="483">
                  <c:v>9.3866000000000005E-2</c:v>
                </c:pt>
                <c:pt idx="484">
                  <c:v>9.3866000000000005E-2</c:v>
                </c:pt>
                <c:pt idx="485">
                  <c:v>9.3866000000000005E-2</c:v>
                </c:pt>
                <c:pt idx="486">
                  <c:v>0.101892</c:v>
                </c:pt>
                <c:pt idx="487">
                  <c:v>0.101892</c:v>
                </c:pt>
                <c:pt idx="488">
                  <c:v>0.101892</c:v>
                </c:pt>
                <c:pt idx="489">
                  <c:v>0.101892</c:v>
                </c:pt>
                <c:pt idx="490">
                  <c:v>9.3866000000000005E-2</c:v>
                </c:pt>
                <c:pt idx="491">
                  <c:v>9.3866000000000005E-2</c:v>
                </c:pt>
                <c:pt idx="492">
                  <c:v>9.3866000000000005E-2</c:v>
                </c:pt>
                <c:pt idx="493">
                  <c:v>9.3866000000000005E-2</c:v>
                </c:pt>
                <c:pt idx="494">
                  <c:v>9.3866000000000005E-2</c:v>
                </c:pt>
                <c:pt idx="495">
                  <c:v>9.3866000000000005E-2</c:v>
                </c:pt>
                <c:pt idx="496">
                  <c:v>9.3866000000000005E-2</c:v>
                </c:pt>
                <c:pt idx="497">
                  <c:v>9.3866000000000005E-2</c:v>
                </c:pt>
                <c:pt idx="498">
                  <c:v>0.101892</c:v>
                </c:pt>
                <c:pt idx="499">
                  <c:v>0.101892</c:v>
                </c:pt>
                <c:pt idx="500">
                  <c:v>0.101892</c:v>
                </c:pt>
                <c:pt idx="501">
                  <c:v>0.101892</c:v>
                </c:pt>
                <c:pt idx="502">
                  <c:v>0.101892</c:v>
                </c:pt>
                <c:pt idx="503">
                  <c:v>0.101892</c:v>
                </c:pt>
                <c:pt idx="504">
                  <c:v>9.3866000000000005E-2</c:v>
                </c:pt>
                <c:pt idx="505">
                  <c:v>0.101892</c:v>
                </c:pt>
                <c:pt idx="506">
                  <c:v>0.101892</c:v>
                </c:pt>
                <c:pt idx="507">
                  <c:v>9.3866000000000005E-2</c:v>
                </c:pt>
                <c:pt idx="508">
                  <c:v>0.101892</c:v>
                </c:pt>
                <c:pt idx="509">
                  <c:v>0.101892</c:v>
                </c:pt>
                <c:pt idx="510">
                  <c:v>9.3866000000000005E-2</c:v>
                </c:pt>
                <c:pt idx="511">
                  <c:v>0.101892</c:v>
                </c:pt>
                <c:pt idx="512">
                  <c:v>9.3866000000000005E-2</c:v>
                </c:pt>
                <c:pt idx="513">
                  <c:v>0.101892</c:v>
                </c:pt>
                <c:pt idx="514">
                  <c:v>0.101892</c:v>
                </c:pt>
                <c:pt idx="515">
                  <c:v>0.101892</c:v>
                </c:pt>
                <c:pt idx="516">
                  <c:v>0.101892</c:v>
                </c:pt>
                <c:pt idx="517">
                  <c:v>0.101892</c:v>
                </c:pt>
                <c:pt idx="518">
                  <c:v>9.3866000000000005E-2</c:v>
                </c:pt>
                <c:pt idx="519">
                  <c:v>9.3866000000000005E-2</c:v>
                </c:pt>
                <c:pt idx="520">
                  <c:v>9.3866000000000005E-2</c:v>
                </c:pt>
                <c:pt idx="521">
                  <c:v>0.101892</c:v>
                </c:pt>
                <c:pt idx="522">
                  <c:v>0.101892</c:v>
                </c:pt>
                <c:pt idx="523">
                  <c:v>9.3866000000000005E-2</c:v>
                </c:pt>
                <c:pt idx="524">
                  <c:v>9.3866000000000005E-2</c:v>
                </c:pt>
                <c:pt idx="525">
                  <c:v>0.101892</c:v>
                </c:pt>
                <c:pt idx="526">
                  <c:v>9.3866000000000005E-2</c:v>
                </c:pt>
                <c:pt idx="527">
                  <c:v>9.3866000000000005E-2</c:v>
                </c:pt>
                <c:pt idx="528">
                  <c:v>0.101892</c:v>
                </c:pt>
                <c:pt idx="529">
                  <c:v>9.3866000000000005E-2</c:v>
                </c:pt>
                <c:pt idx="530">
                  <c:v>0.101892</c:v>
                </c:pt>
                <c:pt idx="531">
                  <c:v>0.101892</c:v>
                </c:pt>
                <c:pt idx="532">
                  <c:v>0.101892</c:v>
                </c:pt>
                <c:pt idx="533">
                  <c:v>9.3866000000000005E-2</c:v>
                </c:pt>
                <c:pt idx="534">
                  <c:v>9.3866000000000005E-2</c:v>
                </c:pt>
                <c:pt idx="535">
                  <c:v>9.3866000000000005E-2</c:v>
                </c:pt>
                <c:pt idx="536">
                  <c:v>0.101892</c:v>
                </c:pt>
                <c:pt idx="537">
                  <c:v>0.101892</c:v>
                </c:pt>
                <c:pt idx="538">
                  <c:v>0.101892</c:v>
                </c:pt>
                <c:pt idx="539">
                  <c:v>9.3866000000000005E-2</c:v>
                </c:pt>
                <c:pt idx="540">
                  <c:v>0.101892</c:v>
                </c:pt>
                <c:pt idx="541">
                  <c:v>9.3866000000000005E-2</c:v>
                </c:pt>
                <c:pt idx="542">
                  <c:v>0.101892</c:v>
                </c:pt>
                <c:pt idx="543">
                  <c:v>9.3866000000000005E-2</c:v>
                </c:pt>
                <c:pt idx="544">
                  <c:v>0.101892</c:v>
                </c:pt>
                <c:pt idx="545">
                  <c:v>0.101892</c:v>
                </c:pt>
                <c:pt idx="546">
                  <c:v>9.3866000000000005E-2</c:v>
                </c:pt>
                <c:pt idx="547">
                  <c:v>0.101892</c:v>
                </c:pt>
                <c:pt idx="548">
                  <c:v>0.101892</c:v>
                </c:pt>
                <c:pt idx="549">
                  <c:v>0.101892</c:v>
                </c:pt>
                <c:pt idx="550">
                  <c:v>0.101892</c:v>
                </c:pt>
                <c:pt idx="551">
                  <c:v>0.101892</c:v>
                </c:pt>
                <c:pt idx="552">
                  <c:v>9.3866000000000005E-2</c:v>
                </c:pt>
                <c:pt idx="553">
                  <c:v>9.3866000000000005E-2</c:v>
                </c:pt>
                <c:pt idx="554">
                  <c:v>0.101892</c:v>
                </c:pt>
                <c:pt idx="555">
                  <c:v>9.3866000000000005E-2</c:v>
                </c:pt>
                <c:pt idx="556">
                  <c:v>0.101892</c:v>
                </c:pt>
                <c:pt idx="557">
                  <c:v>0.101892</c:v>
                </c:pt>
                <c:pt idx="558">
                  <c:v>0.101892</c:v>
                </c:pt>
                <c:pt idx="559">
                  <c:v>9.3866000000000005E-2</c:v>
                </c:pt>
                <c:pt idx="560">
                  <c:v>0.101892</c:v>
                </c:pt>
                <c:pt idx="561">
                  <c:v>0.101892</c:v>
                </c:pt>
                <c:pt idx="562">
                  <c:v>9.3866000000000005E-2</c:v>
                </c:pt>
                <c:pt idx="563">
                  <c:v>0.101892</c:v>
                </c:pt>
                <c:pt idx="564">
                  <c:v>0.101892</c:v>
                </c:pt>
                <c:pt idx="565">
                  <c:v>0.101892</c:v>
                </c:pt>
                <c:pt idx="566">
                  <c:v>0.101892</c:v>
                </c:pt>
                <c:pt idx="567">
                  <c:v>0.101892</c:v>
                </c:pt>
                <c:pt idx="568">
                  <c:v>0.101892</c:v>
                </c:pt>
                <c:pt idx="569">
                  <c:v>0.101892</c:v>
                </c:pt>
                <c:pt idx="570">
                  <c:v>9.3866000000000005E-2</c:v>
                </c:pt>
                <c:pt idx="571">
                  <c:v>9.3866000000000005E-2</c:v>
                </c:pt>
                <c:pt idx="572">
                  <c:v>0.101892</c:v>
                </c:pt>
                <c:pt idx="573">
                  <c:v>0.101892</c:v>
                </c:pt>
                <c:pt idx="574">
                  <c:v>9.3866000000000005E-2</c:v>
                </c:pt>
                <c:pt idx="575">
                  <c:v>9.3866000000000005E-2</c:v>
                </c:pt>
                <c:pt idx="576">
                  <c:v>0.101892</c:v>
                </c:pt>
                <c:pt idx="577">
                  <c:v>9.3866000000000005E-2</c:v>
                </c:pt>
                <c:pt idx="578">
                  <c:v>9.3866000000000005E-2</c:v>
                </c:pt>
                <c:pt idx="579">
                  <c:v>9.3866000000000005E-2</c:v>
                </c:pt>
                <c:pt idx="580">
                  <c:v>0.101892</c:v>
                </c:pt>
                <c:pt idx="581">
                  <c:v>9.3866000000000005E-2</c:v>
                </c:pt>
                <c:pt idx="582">
                  <c:v>0.101892</c:v>
                </c:pt>
                <c:pt idx="583">
                  <c:v>0.109919</c:v>
                </c:pt>
                <c:pt idx="584">
                  <c:v>9.3866000000000005E-2</c:v>
                </c:pt>
                <c:pt idx="585">
                  <c:v>9.3866000000000005E-2</c:v>
                </c:pt>
                <c:pt idx="586">
                  <c:v>0.101892</c:v>
                </c:pt>
                <c:pt idx="587">
                  <c:v>9.3866000000000005E-2</c:v>
                </c:pt>
                <c:pt idx="588">
                  <c:v>0.101892</c:v>
                </c:pt>
                <c:pt idx="589">
                  <c:v>0.101892</c:v>
                </c:pt>
                <c:pt idx="590">
                  <c:v>9.3866000000000005E-2</c:v>
                </c:pt>
                <c:pt idx="591">
                  <c:v>9.3866000000000005E-2</c:v>
                </c:pt>
                <c:pt idx="592">
                  <c:v>0.101892</c:v>
                </c:pt>
                <c:pt idx="593">
                  <c:v>0.101892</c:v>
                </c:pt>
                <c:pt idx="594">
                  <c:v>9.3866000000000005E-2</c:v>
                </c:pt>
                <c:pt idx="595">
                  <c:v>9.3866000000000005E-2</c:v>
                </c:pt>
                <c:pt idx="596">
                  <c:v>0.101892</c:v>
                </c:pt>
                <c:pt idx="597">
                  <c:v>9.3866000000000005E-2</c:v>
                </c:pt>
                <c:pt idx="598">
                  <c:v>0.101892</c:v>
                </c:pt>
                <c:pt idx="599">
                  <c:v>0.101892</c:v>
                </c:pt>
                <c:pt idx="600">
                  <c:v>0.101892</c:v>
                </c:pt>
                <c:pt idx="601">
                  <c:v>9.3866000000000005E-2</c:v>
                </c:pt>
                <c:pt idx="602">
                  <c:v>9.3866000000000005E-2</c:v>
                </c:pt>
                <c:pt idx="603">
                  <c:v>9.3866000000000005E-2</c:v>
                </c:pt>
                <c:pt idx="604">
                  <c:v>9.3866000000000005E-2</c:v>
                </c:pt>
                <c:pt idx="605">
                  <c:v>9.3866000000000005E-2</c:v>
                </c:pt>
                <c:pt idx="606">
                  <c:v>9.3866000000000005E-2</c:v>
                </c:pt>
                <c:pt idx="607">
                  <c:v>0.109919</c:v>
                </c:pt>
                <c:pt idx="608">
                  <c:v>0.101892</c:v>
                </c:pt>
                <c:pt idx="609">
                  <c:v>0.101892</c:v>
                </c:pt>
                <c:pt idx="610">
                  <c:v>9.3866000000000005E-2</c:v>
                </c:pt>
                <c:pt idx="611">
                  <c:v>9.3866000000000005E-2</c:v>
                </c:pt>
                <c:pt idx="612">
                  <c:v>0.101892</c:v>
                </c:pt>
                <c:pt idx="613">
                  <c:v>0.101892</c:v>
                </c:pt>
                <c:pt idx="614">
                  <c:v>0.101892</c:v>
                </c:pt>
                <c:pt idx="615">
                  <c:v>0.101892</c:v>
                </c:pt>
                <c:pt idx="616">
                  <c:v>0.101892</c:v>
                </c:pt>
                <c:pt idx="617">
                  <c:v>0.101892</c:v>
                </c:pt>
                <c:pt idx="618">
                  <c:v>0.101892</c:v>
                </c:pt>
                <c:pt idx="619">
                  <c:v>0.109919</c:v>
                </c:pt>
                <c:pt idx="620">
                  <c:v>0.101892</c:v>
                </c:pt>
                <c:pt idx="621">
                  <c:v>0.101892</c:v>
                </c:pt>
                <c:pt idx="622">
                  <c:v>9.3866000000000005E-2</c:v>
                </c:pt>
                <c:pt idx="623">
                  <c:v>0.101892</c:v>
                </c:pt>
                <c:pt idx="624">
                  <c:v>0.101892</c:v>
                </c:pt>
                <c:pt idx="625">
                  <c:v>9.3866000000000005E-2</c:v>
                </c:pt>
                <c:pt idx="626">
                  <c:v>0.101892</c:v>
                </c:pt>
                <c:pt idx="627">
                  <c:v>0.101892</c:v>
                </c:pt>
                <c:pt idx="628">
                  <c:v>0.101892</c:v>
                </c:pt>
                <c:pt idx="629">
                  <c:v>0.101892</c:v>
                </c:pt>
                <c:pt idx="630">
                  <c:v>0.109919</c:v>
                </c:pt>
                <c:pt idx="631">
                  <c:v>0.101892</c:v>
                </c:pt>
                <c:pt idx="632">
                  <c:v>9.3866000000000005E-2</c:v>
                </c:pt>
                <c:pt idx="633">
                  <c:v>9.3866000000000005E-2</c:v>
                </c:pt>
                <c:pt idx="634">
                  <c:v>0.101892</c:v>
                </c:pt>
                <c:pt idx="635">
                  <c:v>0.101892</c:v>
                </c:pt>
                <c:pt idx="636">
                  <c:v>0.101892</c:v>
                </c:pt>
                <c:pt idx="637">
                  <c:v>0.101892</c:v>
                </c:pt>
                <c:pt idx="638">
                  <c:v>0.101892</c:v>
                </c:pt>
                <c:pt idx="639">
                  <c:v>9.3866000000000005E-2</c:v>
                </c:pt>
                <c:pt idx="640">
                  <c:v>9.3866000000000005E-2</c:v>
                </c:pt>
                <c:pt idx="641">
                  <c:v>9.3866000000000005E-2</c:v>
                </c:pt>
                <c:pt idx="642">
                  <c:v>0.101892</c:v>
                </c:pt>
                <c:pt idx="643">
                  <c:v>9.3866000000000005E-2</c:v>
                </c:pt>
                <c:pt idx="644">
                  <c:v>0.101892</c:v>
                </c:pt>
                <c:pt idx="645">
                  <c:v>9.3866000000000005E-2</c:v>
                </c:pt>
                <c:pt idx="646">
                  <c:v>0.101892</c:v>
                </c:pt>
                <c:pt idx="647">
                  <c:v>0.101892</c:v>
                </c:pt>
                <c:pt idx="648">
                  <c:v>0.101892</c:v>
                </c:pt>
                <c:pt idx="649">
                  <c:v>0.101892</c:v>
                </c:pt>
                <c:pt idx="650">
                  <c:v>9.3866000000000005E-2</c:v>
                </c:pt>
                <c:pt idx="651">
                  <c:v>9.3866000000000005E-2</c:v>
                </c:pt>
                <c:pt idx="652">
                  <c:v>9.3866000000000005E-2</c:v>
                </c:pt>
                <c:pt idx="653">
                  <c:v>0.101892</c:v>
                </c:pt>
                <c:pt idx="654">
                  <c:v>0.101892</c:v>
                </c:pt>
                <c:pt idx="655">
                  <c:v>9.3866000000000005E-2</c:v>
                </c:pt>
                <c:pt idx="656">
                  <c:v>0.101892</c:v>
                </c:pt>
                <c:pt idx="657">
                  <c:v>0.101892</c:v>
                </c:pt>
                <c:pt idx="658">
                  <c:v>9.3866000000000005E-2</c:v>
                </c:pt>
                <c:pt idx="659">
                  <c:v>9.3866000000000005E-2</c:v>
                </c:pt>
                <c:pt idx="660">
                  <c:v>0.101892</c:v>
                </c:pt>
                <c:pt idx="661">
                  <c:v>0.109919</c:v>
                </c:pt>
                <c:pt idx="662">
                  <c:v>9.3866000000000005E-2</c:v>
                </c:pt>
                <c:pt idx="663">
                  <c:v>9.3866000000000005E-2</c:v>
                </c:pt>
                <c:pt idx="664">
                  <c:v>9.3866000000000005E-2</c:v>
                </c:pt>
                <c:pt idx="665">
                  <c:v>0.101892</c:v>
                </c:pt>
                <c:pt idx="666">
                  <c:v>0.101892</c:v>
                </c:pt>
                <c:pt idx="667">
                  <c:v>9.3866000000000005E-2</c:v>
                </c:pt>
                <c:pt idx="668">
                  <c:v>9.3866000000000005E-2</c:v>
                </c:pt>
                <c:pt idx="669">
                  <c:v>9.3866000000000005E-2</c:v>
                </c:pt>
                <c:pt idx="670">
                  <c:v>9.3866000000000005E-2</c:v>
                </c:pt>
                <c:pt idx="671">
                  <c:v>0.101892</c:v>
                </c:pt>
                <c:pt idx="672">
                  <c:v>0.101892</c:v>
                </c:pt>
                <c:pt idx="673">
                  <c:v>0.101892</c:v>
                </c:pt>
                <c:pt idx="674">
                  <c:v>9.3866000000000005E-2</c:v>
                </c:pt>
                <c:pt idx="675">
                  <c:v>0.101892</c:v>
                </c:pt>
                <c:pt idx="676">
                  <c:v>9.3866000000000005E-2</c:v>
                </c:pt>
                <c:pt idx="677">
                  <c:v>0.101892</c:v>
                </c:pt>
                <c:pt idx="678">
                  <c:v>9.3866000000000005E-2</c:v>
                </c:pt>
                <c:pt idx="679">
                  <c:v>0.101892</c:v>
                </c:pt>
                <c:pt idx="680">
                  <c:v>9.3866000000000005E-2</c:v>
                </c:pt>
                <c:pt idx="681">
                  <c:v>0.101892</c:v>
                </c:pt>
                <c:pt idx="682">
                  <c:v>9.3866000000000005E-2</c:v>
                </c:pt>
                <c:pt idx="683">
                  <c:v>9.3866000000000005E-2</c:v>
                </c:pt>
                <c:pt idx="684">
                  <c:v>0.101892</c:v>
                </c:pt>
                <c:pt idx="685">
                  <c:v>0.101892</c:v>
                </c:pt>
                <c:pt idx="686">
                  <c:v>9.3866000000000005E-2</c:v>
                </c:pt>
                <c:pt idx="687">
                  <c:v>9.3866000000000005E-2</c:v>
                </c:pt>
                <c:pt idx="688">
                  <c:v>0.101892</c:v>
                </c:pt>
                <c:pt idx="689">
                  <c:v>0.101892</c:v>
                </c:pt>
                <c:pt idx="690">
                  <c:v>0.101892</c:v>
                </c:pt>
                <c:pt idx="691">
                  <c:v>9.3866000000000005E-2</c:v>
                </c:pt>
                <c:pt idx="692">
                  <c:v>9.3866000000000005E-2</c:v>
                </c:pt>
                <c:pt idx="693">
                  <c:v>9.3866000000000005E-2</c:v>
                </c:pt>
                <c:pt idx="694">
                  <c:v>0.101892</c:v>
                </c:pt>
                <c:pt idx="695">
                  <c:v>9.3866000000000005E-2</c:v>
                </c:pt>
                <c:pt idx="696">
                  <c:v>0.101892</c:v>
                </c:pt>
                <c:pt idx="697">
                  <c:v>0.101892</c:v>
                </c:pt>
                <c:pt idx="698">
                  <c:v>0.101892</c:v>
                </c:pt>
                <c:pt idx="699">
                  <c:v>9.3866000000000005E-2</c:v>
                </c:pt>
                <c:pt idx="700">
                  <c:v>0.101892</c:v>
                </c:pt>
                <c:pt idx="701">
                  <c:v>0.101892</c:v>
                </c:pt>
                <c:pt idx="702">
                  <c:v>6.9565799999999998</c:v>
                </c:pt>
                <c:pt idx="703">
                  <c:v>15.3443</c:v>
                </c:pt>
                <c:pt idx="704">
                  <c:v>0.101892</c:v>
                </c:pt>
                <c:pt idx="705">
                  <c:v>0.101892</c:v>
                </c:pt>
                <c:pt idx="706">
                  <c:v>1.3599999999999999E-2</c:v>
                </c:pt>
                <c:pt idx="707">
                  <c:v>23.611699999999999</c:v>
                </c:pt>
                <c:pt idx="708">
                  <c:v>1.3599999999999999E-2</c:v>
                </c:pt>
                <c:pt idx="709">
                  <c:v>22.255199999999999</c:v>
                </c:pt>
                <c:pt idx="710">
                  <c:v>1.3599999999999999E-2</c:v>
                </c:pt>
                <c:pt idx="711">
                  <c:v>9.3866000000000005E-2</c:v>
                </c:pt>
                <c:pt idx="712">
                  <c:v>14.629982999999999</c:v>
                </c:pt>
                <c:pt idx="713">
                  <c:v>29.1661</c:v>
                </c:pt>
                <c:pt idx="714">
                  <c:v>18.787700000000001</c:v>
                </c:pt>
                <c:pt idx="715">
                  <c:v>22.439800000000002</c:v>
                </c:pt>
                <c:pt idx="716">
                  <c:v>26.228300000000001</c:v>
                </c:pt>
                <c:pt idx="717">
                  <c:v>19.696698000000001</c:v>
                </c:pt>
                <c:pt idx="718">
                  <c:v>13.165096</c:v>
                </c:pt>
                <c:pt idx="719">
                  <c:v>6.6334939999999989</c:v>
                </c:pt>
                <c:pt idx="720">
                  <c:v>0.101892</c:v>
                </c:pt>
                <c:pt idx="721">
                  <c:v>0.101892</c:v>
                </c:pt>
                <c:pt idx="722">
                  <c:v>9.3866000000000005E-2</c:v>
                </c:pt>
                <c:pt idx="723">
                  <c:v>9.9344300000000008</c:v>
                </c:pt>
                <c:pt idx="724">
                  <c:v>0.88849500000000003</c:v>
                </c:pt>
                <c:pt idx="725">
                  <c:v>6.3706399999999999</c:v>
                </c:pt>
                <c:pt idx="726">
                  <c:v>2.51789</c:v>
                </c:pt>
                <c:pt idx="727">
                  <c:v>13.570499999999999</c:v>
                </c:pt>
                <c:pt idx="728">
                  <c:v>19.7028</c:v>
                </c:pt>
                <c:pt idx="729">
                  <c:v>24.4465</c:v>
                </c:pt>
                <c:pt idx="730">
                  <c:v>8.7946600000000004</c:v>
                </c:pt>
                <c:pt idx="731">
                  <c:v>8.9070300000000007</c:v>
                </c:pt>
                <c:pt idx="732">
                  <c:v>5.2629700000000001</c:v>
                </c:pt>
                <c:pt idx="733">
                  <c:v>9.3866000000000005E-2</c:v>
                </c:pt>
                <c:pt idx="734">
                  <c:v>9.3866000000000005E-2</c:v>
                </c:pt>
                <c:pt idx="735">
                  <c:v>0.101892</c:v>
                </c:pt>
                <c:pt idx="736">
                  <c:v>9.3866000000000005E-2</c:v>
                </c:pt>
                <c:pt idx="737">
                  <c:v>9.3866000000000005E-2</c:v>
                </c:pt>
                <c:pt idx="738">
                  <c:v>9.3866000000000005E-2</c:v>
                </c:pt>
                <c:pt idx="739">
                  <c:v>8.7464830000000013</c:v>
                </c:pt>
                <c:pt idx="740">
                  <c:v>17.399100000000001</c:v>
                </c:pt>
                <c:pt idx="741">
                  <c:v>9.3866000000000005E-2</c:v>
                </c:pt>
                <c:pt idx="742">
                  <c:v>9.3866000000000005E-2</c:v>
                </c:pt>
                <c:pt idx="743">
                  <c:v>13.706899999999999</c:v>
                </c:pt>
                <c:pt idx="744">
                  <c:v>35.177999999999997</c:v>
                </c:pt>
                <c:pt idx="745">
                  <c:v>25.8672</c:v>
                </c:pt>
                <c:pt idx="746">
                  <c:v>23.748100000000001</c:v>
                </c:pt>
                <c:pt idx="747">
                  <c:v>9.3866000000000005E-2</c:v>
                </c:pt>
                <c:pt idx="748">
                  <c:v>3.1539929999999998</c:v>
                </c:pt>
                <c:pt idx="749">
                  <c:v>6.2141199999999994</c:v>
                </c:pt>
                <c:pt idx="750">
                  <c:v>24.984200000000001</c:v>
                </c:pt>
                <c:pt idx="751">
                  <c:v>12.667458</c:v>
                </c:pt>
                <c:pt idx="752">
                  <c:v>0.35071600000000003</c:v>
                </c:pt>
                <c:pt idx="753">
                  <c:v>12.302300000000001</c:v>
                </c:pt>
                <c:pt idx="754">
                  <c:v>0.463088</c:v>
                </c:pt>
                <c:pt idx="755">
                  <c:v>0.28249000000000002</c:v>
                </c:pt>
                <c:pt idx="756">
                  <c:v>0.101892</c:v>
                </c:pt>
                <c:pt idx="757">
                  <c:v>9.3866000000000005E-2</c:v>
                </c:pt>
                <c:pt idx="758">
                  <c:v>0.101892</c:v>
                </c:pt>
                <c:pt idx="759">
                  <c:v>0.101892</c:v>
                </c:pt>
                <c:pt idx="760">
                  <c:v>1.3599999999999999E-2</c:v>
                </c:pt>
                <c:pt idx="761">
                  <c:v>35.025500000000001</c:v>
                </c:pt>
                <c:pt idx="762">
                  <c:v>26.3568</c:v>
                </c:pt>
                <c:pt idx="763">
                  <c:v>1.3599999999999999E-2</c:v>
                </c:pt>
                <c:pt idx="764">
                  <c:v>27.303899999999999</c:v>
                </c:pt>
                <c:pt idx="765">
                  <c:v>29.727900000000002</c:v>
                </c:pt>
                <c:pt idx="766">
                  <c:v>29.310600000000001</c:v>
                </c:pt>
                <c:pt idx="767">
                  <c:v>1.3599999999999999E-2</c:v>
                </c:pt>
                <c:pt idx="768">
                  <c:v>35.234200000000001</c:v>
                </c:pt>
                <c:pt idx="769">
                  <c:v>34.856900000000003</c:v>
                </c:pt>
                <c:pt idx="770">
                  <c:v>27.769400000000001</c:v>
                </c:pt>
                <c:pt idx="771">
                  <c:v>28.700500000000002</c:v>
                </c:pt>
                <c:pt idx="772">
                  <c:v>9.3866000000000005E-2</c:v>
                </c:pt>
                <c:pt idx="773">
                  <c:v>9.3866000000000005E-2</c:v>
                </c:pt>
                <c:pt idx="774">
                  <c:v>0.101892</c:v>
                </c:pt>
                <c:pt idx="775">
                  <c:v>9.3866000000000005E-2</c:v>
                </c:pt>
                <c:pt idx="776">
                  <c:v>5.8810200000000004</c:v>
                </c:pt>
                <c:pt idx="777">
                  <c:v>0.22229099999999999</c:v>
                </c:pt>
                <c:pt idx="778">
                  <c:v>7.7030500000000002</c:v>
                </c:pt>
                <c:pt idx="779">
                  <c:v>35.242199999999997</c:v>
                </c:pt>
                <c:pt idx="780">
                  <c:v>28.090499999999999</c:v>
                </c:pt>
                <c:pt idx="781">
                  <c:v>27.1434</c:v>
                </c:pt>
                <c:pt idx="782">
                  <c:v>33.002800000000001</c:v>
                </c:pt>
                <c:pt idx="783">
                  <c:v>28.604199999999999</c:v>
                </c:pt>
                <c:pt idx="784">
                  <c:v>28.483799999999999</c:v>
                </c:pt>
                <c:pt idx="785">
                  <c:v>32.561300000000003</c:v>
                </c:pt>
                <c:pt idx="786">
                  <c:v>35.892299999999999</c:v>
                </c:pt>
                <c:pt idx="787">
                  <c:v>35.234200000000001</c:v>
                </c:pt>
                <c:pt idx="788">
                  <c:v>35.619399999999999</c:v>
                </c:pt>
                <c:pt idx="789">
                  <c:v>30.514500000000002</c:v>
                </c:pt>
                <c:pt idx="790">
                  <c:v>34.3994</c:v>
                </c:pt>
                <c:pt idx="791">
                  <c:v>34.616100000000003</c:v>
                </c:pt>
                <c:pt idx="792">
                  <c:v>34.006100000000004</c:v>
                </c:pt>
                <c:pt idx="793">
                  <c:v>35.619399999999999</c:v>
                </c:pt>
                <c:pt idx="794">
                  <c:v>34.7044</c:v>
                </c:pt>
                <c:pt idx="795">
                  <c:v>34.375300000000003</c:v>
                </c:pt>
                <c:pt idx="796">
                  <c:v>34.872999999999998</c:v>
                </c:pt>
                <c:pt idx="797">
                  <c:v>32.505099999999999</c:v>
                </c:pt>
                <c:pt idx="798">
                  <c:v>9.3866000000000005E-2</c:v>
                </c:pt>
                <c:pt idx="799">
                  <c:v>9.3866000000000005E-2</c:v>
                </c:pt>
                <c:pt idx="800">
                  <c:v>9.3866000000000005E-2</c:v>
                </c:pt>
                <c:pt idx="801">
                  <c:v>17.704132999999999</c:v>
                </c:pt>
                <c:pt idx="802">
                  <c:v>35.314399999999999</c:v>
                </c:pt>
                <c:pt idx="803">
                  <c:v>29.053699999999999</c:v>
                </c:pt>
                <c:pt idx="804">
                  <c:v>28.034300000000002</c:v>
                </c:pt>
                <c:pt idx="805">
                  <c:v>34.238900000000001</c:v>
                </c:pt>
                <c:pt idx="806">
                  <c:v>1.3599999999999999E-2</c:v>
                </c:pt>
                <c:pt idx="807">
                  <c:v>27.721299999999999</c:v>
                </c:pt>
                <c:pt idx="808">
                  <c:v>14.6701</c:v>
                </c:pt>
                <c:pt idx="809">
                  <c:v>35.442799999999998</c:v>
                </c:pt>
                <c:pt idx="810">
                  <c:v>27.2638</c:v>
                </c:pt>
                <c:pt idx="811">
                  <c:v>28.427600000000002</c:v>
                </c:pt>
                <c:pt idx="812">
                  <c:v>29.182099999999998</c:v>
                </c:pt>
                <c:pt idx="813">
                  <c:v>9.3866000000000005E-2</c:v>
                </c:pt>
                <c:pt idx="814">
                  <c:v>0.101892</c:v>
                </c:pt>
                <c:pt idx="815">
                  <c:v>9.3866000000000005E-2</c:v>
                </c:pt>
                <c:pt idx="816">
                  <c:v>9.3866000000000005E-2</c:v>
                </c:pt>
                <c:pt idx="817">
                  <c:v>14.280832999999999</c:v>
                </c:pt>
                <c:pt idx="818">
                  <c:v>28.4678</c:v>
                </c:pt>
                <c:pt idx="819">
                  <c:v>36.165199999999999</c:v>
                </c:pt>
                <c:pt idx="820">
                  <c:v>28.122599999999998</c:v>
                </c:pt>
                <c:pt idx="821">
                  <c:v>9.3866000000000005E-2</c:v>
                </c:pt>
                <c:pt idx="822">
                  <c:v>16.199183000000001</c:v>
                </c:pt>
                <c:pt idx="823">
                  <c:v>32.304499999999997</c:v>
                </c:pt>
                <c:pt idx="824">
                  <c:v>28.218900000000001</c:v>
                </c:pt>
                <c:pt idx="825">
                  <c:v>28.941299999999998</c:v>
                </c:pt>
                <c:pt idx="826">
                  <c:v>0.22229099999999999</c:v>
                </c:pt>
                <c:pt idx="827">
                  <c:v>1.3599999999999999E-2</c:v>
                </c:pt>
                <c:pt idx="828">
                  <c:v>31.630199999999999</c:v>
                </c:pt>
                <c:pt idx="829">
                  <c:v>35.515099999999997</c:v>
                </c:pt>
                <c:pt idx="830">
                  <c:v>28.042400000000001</c:v>
                </c:pt>
                <c:pt idx="831">
                  <c:v>34.110399999999998</c:v>
                </c:pt>
                <c:pt idx="832">
                  <c:v>9.3866000000000005E-2</c:v>
                </c:pt>
                <c:pt idx="833">
                  <c:v>9.3866000000000005E-2</c:v>
                </c:pt>
                <c:pt idx="834">
                  <c:v>9.3866000000000005E-2</c:v>
                </c:pt>
                <c:pt idx="835">
                  <c:v>1.3599999999999999E-2</c:v>
                </c:pt>
                <c:pt idx="836">
                  <c:v>3.56166128</c:v>
                </c:pt>
                <c:pt idx="837">
                  <c:v>7.1097225600000007</c:v>
                </c:pt>
                <c:pt idx="838">
                  <c:v>10.65778384</c:v>
                </c:pt>
                <c:pt idx="839">
                  <c:v>14.205845119999999</c:v>
                </c:pt>
                <c:pt idx="840">
                  <c:v>17.753906400000002</c:v>
                </c:pt>
                <c:pt idx="841">
                  <c:v>0.125972</c:v>
                </c:pt>
                <c:pt idx="842">
                  <c:v>14.690186000000001</c:v>
                </c:pt>
                <c:pt idx="843">
                  <c:v>29.2544</c:v>
                </c:pt>
                <c:pt idx="844">
                  <c:v>26.091899999999999</c:v>
                </c:pt>
                <c:pt idx="845">
                  <c:v>5.9131200000000002</c:v>
                </c:pt>
                <c:pt idx="846">
                  <c:v>4.7653299999999996</c:v>
                </c:pt>
                <c:pt idx="847">
                  <c:v>2.5098600000000002</c:v>
                </c:pt>
                <c:pt idx="848">
                  <c:v>25.666499999999999</c:v>
                </c:pt>
                <c:pt idx="849">
                  <c:v>18.089400000000001</c:v>
                </c:pt>
                <c:pt idx="850">
                  <c:v>15.8179</c:v>
                </c:pt>
                <c:pt idx="851">
                  <c:v>21.4285</c:v>
                </c:pt>
                <c:pt idx="852">
                  <c:v>0.206238</c:v>
                </c:pt>
                <c:pt idx="853">
                  <c:v>14.196519</c:v>
                </c:pt>
                <c:pt idx="854">
                  <c:v>28.186800000000002</c:v>
                </c:pt>
                <c:pt idx="855">
                  <c:v>0.15005199999999999</c:v>
                </c:pt>
                <c:pt idx="856">
                  <c:v>14.955026</c:v>
                </c:pt>
                <c:pt idx="857">
                  <c:v>29.76</c:v>
                </c:pt>
                <c:pt idx="858">
                  <c:v>29.944700000000001</c:v>
                </c:pt>
                <c:pt idx="859">
                  <c:v>9.3866000000000005E-2</c:v>
                </c:pt>
                <c:pt idx="860">
                  <c:v>9.3866000000000005E-2</c:v>
                </c:pt>
                <c:pt idx="861">
                  <c:v>9.3866000000000005E-2</c:v>
                </c:pt>
                <c:pt idx="862">
                  <c:v>9.3866000000000005E-2</c:v>
                </c:pt>
                <c:pt idx="863">
                  <c:v>35.4268</c:v>
                </c:pt>
                <c:pt idx="864">
                  <c:v>35.177950000000003</c:v>
                </c:pt>
                <c:pt idx="865">
                  <c:v>34.929099999999998</c:v>
                </c:pt>
                <c:pt idx="866">
                  <c:v>28.756699999999999</c:v>
                </c:pt>
                <c:pt idx="867">
                  <c:v>28.54</c:v>
                </c:pt>
                <c:pt idx="868">
                  <c:v>29.3186</c:v>
                </c:pt>
                <c:pt idx="869">
                  <c:v>15.809884</c:v>
                </c:pt>
                <c:pt idx="870">
                  <c:v>2.3011680000000001</c:v>
                </c:pt>
                <c:pt idx="871">
                  <c:v>33.861600000000003</c:v>
                </c:pt>
                <c:pt idx="872">
                  <c:v>30.129300000000001</c:v>
                </c:pt>
                <c:pt idx="873">
                  <c:v>28.8049</c:v>
                </c:pt>
                <c:pt idx="874">
                  <c:v>22.4238</c:v>
                </c:pt>
                <c:pt idx="875">
                  <c:v>25.184899999999999</c:v>
                </c:pt>
                <c:pt idx="876">
                  <c:v>14.011900000000001</c:v>
                </c:pt>
                <c:pt idx="877">
                  <c:v>5.3030999999999997</c:v>
                </c:pt>
                <c:pt idx="878">
                  <c:v>7.26159</c:v>
                </c:pt>
                <c:pt idx="879">
                  <c:v>9.0916399999999999</c:v>
                </c:pt>
                <c:pt idx="880">
                  <c:v>10.2555</c:v>
                </c:pt>
                <c:pt idx="881">
                  <c:v>12.9444</c:v>
                </c:pt>
                <c:pt idx="882">
                  <c:v>16.997800000000002</c:v>
                </c:pt>
                <c:pt idx="883">
                  <c:v>8.9872999999999994</c:v>
                </c:pt>
                <c:pt idx="884">
                  <c:v>6.2020799999999996</c:v>
                </c:pt>
                <c:pt idx="885">
                  <c:v>7.0288199999999996</c:v>
                </c:pt>
                <c:pt idx="886">
                  <c:v>9.3866000000000005E-2</c:v>
                </c:pt>
                <c:pt idx="887">
                  <c:v>9.3866000000000005E-2</c:v>
                </c:pt>
                <c:pt idx="888">
                  <c:v>9.3866000000000005E-2</c:v>
                </c:pt>
                <c:pt idx="889">
                  <c:v>0.101892</c:v>
                </c:pt>
                <c:pt idx="890">
                  <c:v>1.3599999999999999E-2</c:v>
                </c:pt>
                <c:pt idx="891">
                  <c:v>27.600899999999999</c:v>
                </c:pt>
                <c:pt idx="892">
                  <c:v>9.3866000000000005E-2</c:v>
                </c:pt>
                <c:pt idx="893">
                  <c:v>0.101892</c:v>
                </c:pt>
                <c:pt idx="894">
                  <c:v>17.491446</c:v>
                </c:pt>
                <c:pt idx="895">
                  <c:v>34.881</c:v>
                </c:pt>
                <c:pt idx="896">
                  <c:v>34.0944</c:v>
                </c:pt>
                <c:pt idx="897">
                  <c:v>8.1043699999999994</c:v>
                </c:pt>
                <c:pt idx="898">
                  <c:v>27.552700000000002</c:v>
                </c:pt>
                <c:pt idx="899">
                  <c:v>33.155299999999997</c:v>
                </c:pt>
                <c:pt idx="900">
                  <c:v>27.408300000000001</c:v>
                </c:pt>
                <c:pt idx="901">
                  <c:v>9.3866000000000005E-2</c:v>
                </c:pt>
                <c:pt idx="902">
                  <c:v>0.430981</c:v>
                </c:pt>
                <c:pt idx="903">
                  <c:v>9.3043405000000003</c:v>
                </c:pt>
                <c:pt idx="904">
                  <c:v>18.177700000000002</c:v>
                </c:pt>
                <c:pt idx="905">
                  <c:v>26.701899999999998</c:v>
                </c:pt>
                <c:pt idx="906">
                  <c:v>27.93</c:v>
                </c:pt>
                <c:pt idx="907">
                  <c:v>28.186800000000002</c:v>
                </c:pt>
                <c:pt idx="908">
                  <c:v>27.970099999999999</c:v>
                </c:pt>
                <c:pt idx="909">
                  <c:v>9.3866000000000005E-2</c:v>
                </c:pt>
                <c:pt idx="910">
                  <c:v>9.3866000000000005E-2</c:v>
                </c:pt>
                <c:pt idx="911">
                  <c:v>9.3866000000000005E-2</c:v>
                </c:pt>
                <c:pt idx="912">
                  <c:v>9.3866000000000005E-2</c:v>
                </c:pt>
                <c:pt idx="913">
                  <c:v>9.3866000000000005E-2</c:v>
                </c:pt>
                <c:pt idx="914">
                  <c:v>9.3866000000000005E-2</c:v>
                </c:pt>
                <c:pt idx="915">
                  <c:v>17.627883000000001</c:v>
                </c:pt>
                <c:pt idx="916">
                  <c:v>35.161900000000003</c:v>
                </c:pt>
                <c:pt idx="917">
                  <c:v>32.777999999999999</c:v>
                </c:pt>
                <c:pt idx="918">
                  <c:v>1.3599999999999999E-2</c:v>
                </c:pt>
                <c:pt idx="919">
                  <c:v>1.3599999999999999E-2</c:v>
                </c:pt>
                <c:pt idx="920">
                  <c:v>28.748699999999999</c:v>
                </c:pt>
                <c:pt idx="921">
                  <c:v>29.551300000000001</c:v>
                </c:pt>
                <c:pt idx="922">
                  <c:v>9.3866000000000005E-2</c:v>
                </c:pt>
                <c:pt idx="923">
                  <c:v>9.3866000000000005E-2</c:v>
                </c:pt>
                <c:pt idx="924">
                  <c:v>9.3866000000000005E-2</c:v>
                </c:pt>
                <c:pt idx="925">
                  <c:v>9.3866000000000005E-2</c:v>
                </c:pt>
                <c:pt idx="926">
                  <c:v>9.3866000000000005E-2</c:v>
                </c:pt>
                <c:pt idx="927">
                  <c:v>9.3866000000000005E-2</c:v>
                </c:pt>
                <c:pt idx="928">
                  <c:v>9.3866000000000005E-2</c:v>
                </c:pt>
                <c:pt idx="929">
                  <c:v>1.628848571428571</c:v>
                </c:pt>
                <c:pt idx="930">
                  <c:v>3.1638311428571431</c:v>
                </c:pt>
                <c:pt idx="931">
                  <c:v>4.6988137142857136</c:v>
                </c:pt>
                <c:pt idx="932">
                  <c:v>6.2337962857142859</c:v>
                </c:pt>
                <c:pt idx="933">
                  <c:v>7.7687788571428573</c:v>
                </c:pt>
                <c:pt idx="934">
                  <c:v>9.3037614285714287</c:v>
                </c:pt>
                <c:pt idx="935">
                  <c:v>10.838744</c:v>
                </c:pt>
                <c:pt idx="936">
                  <c:v>12.37372657142857</c:v>
                </c:pt>
                <c:pt idx="937">
                  <c:v>13.908709142857139</c:v>
                </c:pt>
                <c:pt idx="938">
                  <c:v>15.443691714285711</c:v>
                </c:pt>
                <c:pt idx="939">
                  <c:v>16.978674285714281</c:v>
                </c:pt>
                <c:pt idx="940">
                  <c:v>18.513656857142859</c:v>
                </c:pt>
                <c:pt idx="941">
                  <c:v>20.04863942857143</c:v>
                </c:pt>
                <c:pt idx="942">
                  <c:v>21.583621999999998</c:v>
                </c:pt>
                <c:pt idx="943">
                  <c:v>23.11860457142857</c:v>
                </c:pt>
                <c:pt idx="944">
                  <c:v>24.653587142857141</c:v>
                </c:pt>
                <c:pt idx="945">
                  <c:v>26.188569714285709</c:v>
                </c:pt>
                <c:pt idx="946">
                  <c:v>27.72355228571428</c:v>
                </c:pt>
                <c:pt idx="947">
                  <c:v>29.258534857142859</c:v>
                </c:pt>
                <c:pt idx="948">
                  <c:v>30.79351742857143</c:v>
                </c:pt>
                <c:pt idx="949">
                  <c:v>32.328499999999998</c:v>
                </c:pt>
                <c:pt idx="950">
                  <c:v>7.9197600000000001</c:v>
                </c:pt>
                <c:pt idx="951">
                  <c:v>33.725200000000001</c:v>
                </c:pt>
                <c:pt idx="952">
                  <c:v>7.6388299999999996</c:v>
                </c:pt>
                <c:pt idx="953">
                  <c:v>28.588200000000001</c:v>
                </c:pt>
                <c:pt idx="954">
                  <c:v>9.3866000000000005E-2</c:v>
                </c:pt>
                <c:pt idx="955">
                  <c:v>1.81155</c:v>
                </c:pt>
                <c:pt idx="956">
                  <c:v>34.238900000000001</c:v>
                </c:pt>
                <c:pt idx="957">
                  <c:v>29.342700000000001</c:v>
                </c:pt>
                <c:pt idx="958">
                  <c:v>1.4744299999999999</c:v>
                </c:pt>
                <c:pt idx="959">
                  <c:v>34.262900000000002</c:v>
                </c:pt>
                <c:pt idx="960">
                  <c:v>32.954566666666658</c:v>
                </c:pt>
                <c:pt idx="961">
                  <c:v>31.646233333333331</c:v>
                </c:pt>
                <c:pt idx="962">
                  <c:v>30.337900000000001</c:v>
                </c:pt>
                <c:pt idx="963">
                  <c:v>6.3866899999999998</c:v>
                </c:pt>
                <c:pt idx="964">
                  <c:v>7.8395000000000001</c:v>
                </c:pt>
                <c:pt idx="965">
                  <c:v>7.7271299999999998</c:v>
                </c:pt>
                <c:pt idx="966">
                  <c:v>18.073399999999999</c:v>
                </c:pt>
                <c:pt idx="967">
                  <c:v>1.3599999999999999E-2</c:v>
                </c:pt>
                <c:pt idx="968">
                  <c:v>11.860799999999999</c:v>
                </c:pt>
                <c:pt idx="969">
                  <c:v>23.707999999999998</c:v>
                </c:pt>
                <c:pt idx="970">
                  <c:v>26.156099999999999</c:v>
                </c:pt>
                <c:pt idx="971">
                  <c:v>16.4681</c:v>
                </c:pt>
                <c:pt idx="972">
                  <c:v>14.044</c:v>
                </c:pt>
                <c:pt idx="973">
                  <c:v>30.305800000000001</c:v>
                </c:pt>
                <c:pt idx="974">
                  <c:v>31.19275</c:v>
                </c:pt>
                <c:pt idx="975">
                  <c:v>32.079700000000003</c:v>
                </c:pt>
                <c:pt idx="976">
                  <c:v>1.3599999999999999E-2</c:v>
                </c:pt>
                <c:pt idx="977">
                  <c:v>25.554099999999998</c:v>
                </c:pt>
                <c:pt idx="978">
                  <c:v>9.3866000000000005E-2</c:v>
                </c:pt>
                <c:pt idx="979">
                  <c:v>9.3866000000000005E-2</c:v>
                </c:pt>
                <c:pt idx="980">
                  <c:v>9.3866000000000005E-2</c:v>
                </c:pt>
                <c:pt idx="981">
                  <c:v>14.100232999999999</c:v>
                </c:pt>
                <c:pt idx="982">
                  <c:v>28.1066</c:v>
                </c:pt>
                <c:pt idx="983">
                  <c:v>0.79217700000000002</c:v>
                </c:pt>
                <c:pt idx="984">
                  <c:v>34.9131</c:v>
                </c:pt>
                <c:pt idx="985">
                  <c:v>29.206199999999999</c:v>
                </c:pt>
                <c:pt idx="986">
                  <c:v>9.3866000000000005E-2</c:v>
                </c:pt>
                <c:pt idx="987">
                  <c:v>0.13399800000000001</c:v>
                </c:pt>
                <c:pt idx="988">
                  <c:v>34.768599999999999</c:v>
                </c:pt>
                <c:pt idx="989">
                  <c:v>30.056999999999999</c:v>
                </c:pt>
                <c:pt idx="990">
                  <c:v>4.4362399999999997</c:v>
                </c:pt>
                <c:pt idx="991">
                  <c:v>22.199000000000002</c:v>
                </c:pt>
                <c:pt idx="992">
                  <c:v>0.27045000000000002</c:v>
                </c:pt>
                <c:pt idx="993">
                  <c:v>34.214799999999997</c:v>
                </c:pt>
                <c:pt idx="994">
                  <c:v>1.3599999999999999E-2</c:v>
                </c:pt>
                <c:pt idx="995">
                  <c:v>28.6203</c:v>
                </c:pt>
                <c:pt idx="996">
                  <c:v>34.7044</c:v>
                </c:pt>
                <c:pt idx="997">
                  <c:v>6.89236</c:v>
                </c:pt>
                <c:pt idx="998">
                  <c:v>28.090499999999999</c:v>
                </c:pt>
                <c:pt idx="999">
                  <c:v>9.3866000000000005E-2</c:v>
                </c:pt>
                <c:pt idx="1000">
                  <c:v>9.3866000000000005E-2</c:v>
                </c:pt>
                <c:pt idx="1001">
                  <c:v>35.081600000000002</c:v>
                </c:pt>
                <c:pt idx="1002">
                  <c:v>30.418199999999999</c:v>
                </c:pt>
                <c:pt idx="1003">
                  <c:v>16.580400000000001</c:v>
                </c:pt>
                <c:pt idx="1004">
                  <c:v>25.5381</c:v>
                </c:pt>
                <c:pt idx="1005">
                  <c:v>17.760300000000001</c:v>
                </c:pt>
                <c:pt idx="1006">
                  <c:v>1.3599999999999999E-2</c:v>
                </c:pt>
                <c:pt idx="1007">
                  <c:v>29.479099999999999</c:v>
                </c:pt>
                <c:pt idx="1008">
                  <c:v>0.22229099999999999</c:v>
                </c:pt>
                <c:pt idx="1009">
                  <c:v>20.946899999999999</c:v>
                </c:pt>
                <c:pt idx="1010">
                  <c:v>34.415500000000002</c:v>
                </c:pt>
                <c:pt idx="1011">
                  <c:v>30.83563333333333</c:v>
                </c:pt>
                <c:pt idx="1012">
                  <c:v>27.25576666666667</c:v>
                </c:pt>
                <c:pt idx="1013">
                  <c:v>23.675899999999999</c:v>
                </c:pt>
                <c:pt idx="1014">
                  <c:v>29.214200000000002</c:v>
                </c:pt>
                <c:pt idx="1015">
                  <c:v>28.708600000000001</c:v>
                </c:pt>
                <c:pt idx="1016">
                  <c:v>30.594799999999999</c:v>
                </c:pt>
                <c:pt idx="1017">
                  <c:v>28.090499999999999</c:v>
                </c:pt>
                <c:pt idx="1018">
                  <c:v>0.125972</c:v>
                </c:pt>
                <c:pt idx="1019">
                  <c:v>33.725200000000001</c:v>
                </c:pt>
                <c:pt idx="1020">
                  <c:v>29.1661</c:v>
                </c:pt>
                <c:pt idx="1021">
                  <c:v>0.101892</c:v>
                </c:pt>
                <c:pt idx="1022">
                  <c:v>34.6402</c:v>
                </c:pt>
                <c:pt idx="1023">
                  <c:v>29.5594</c:v>
                </c:pt>
                <c:pt idx="1024">
                  <c:v>9.3866000000000005E-2</c:v>
                </c:pt>
                <c:pt idx="1025">
                  <c:v>34.632199999999997</c:v>
                </c:pt>
                <c:pt idx="1026">
                  <c:v>24.6873</c:v>
                </c:pt>
                <c:pt idx="1027">
                  <c:v>28.8932</c:v>
                </c:pt>
                <c:pt idx="1028">
                  <c:v>29.2624</c:v>
                </c:pt>
                <c:pt idx="1029">
                  <c:v>29.2624</c:v>
                </c:pt>
                <c:pt idx="1030">
                  <c:v>29.033650000000002</c:v>
                </c:pt>
                <c:pt idx="1031">
                  <c:v>28.8049</c:v>
                </c:pt>
                <c:pt idx="1032">
                  <c:v>29.840299999999999</c:v>
                </c:pt>
                <c:pt idx="1033">
                  <c:v>32.762</c:v>
                </c:pt>
                <c:pt idx="1034">
                  <c:v>32.015500000000003</c:v>
                </c:pt>
                <c:pt idx="1035">
                  <c:v>30.370100000000001</c:v>
                </c:pt>
                <c:pt idx="1036">
                  <c:v>9.3866000000000005E-2</c:v>
                </c:pt>
                <c:pt idx="1037">
                  <c:v>9.3866000000000005E-2</c:v>
                </c:pt>
                <c:pt idx="1038">
                  <c:v>0.44703399999999999</c:v>
                </c:pt>
                <c:pt idx="1039">
                  <c:v>14.397216999999999</c:v>
                </c:pt>
                <c:pt idx="1040">
                  <c:v>28.3474</c:v>
                </c:pt>
                <c:pt idx="1041">
                  <c:v>28.612200000000001</c:v>
                </c:pt>
                <c:pt idx="1042">
                  <c:v>29.9527</c:v>
                </c:pt>
                <c:pt idx="1043">
                  <c:v>28.034300000000002</c:v>
                </c:pt>
                <c:pt idx="1044">
                  <c:v>27.978100000000001</c:v>
                </c:pt>
                <c:pt idx="1045">
                  <c:v>0.28650300000000001</c:v>
                </c:pt>
                <c:pt idx="1046">
                  <c:v>35.346499999999999</c:v>
                </c:pt>
                <c:pt idx="1047">
                  <c:v>29.888500000000001</c:v>
                </c:pt>
                <c:pt idx="1048">
                  <c:v>28.853000000000002</c:v>
                </c:pt>
                <c:pt idx="1049">
                  <c:v>34.864899999999999</c:v>
                </c:pt>
                <c:pt idx="1050">
                  <c:v>9.3866000000000005E-2</c:v>
                </c:pt>
                <c:pt idx="1051">
                  <c:v>9.3866000000000005E-2</c:v>
                </c:pt>
                <c:pt idx="1052">
                  <c:v>0.52729999999999999</c:v>
                </c:pt>
                <c:pt idx="1053">
                  <c:v>0.101892</c:v>
                </c:pt>
                <c:pt idx="1054">
                  <c:v>1.3599999999999999E-2</c:v>
                </c:pt>
                <c:pt idx="1055">
                  <c:v>14.07615</c:v>
                </c:pt>
                <c:pt idx="1056">
                  <c:v>28.1387</c:v>
                </c:pt>
                <c:pt idx="1057">
                  <c:v>35.9084</c:v>
                </c:pt>
                <c:pt idx="1058">
                  <c:v>36.068899999999999</c:v>
                </c:pt>
                <c:pt idx="1059">
                  <c:v>30.329899999999999</c:v>
                </c:pt>
                <c:pt idx="1060">
                  <c:v>28.0504</c:v>
                </c:pt>
                <c:pt idx="1061">
                  <c:v>28.042400000000001</c:v>
                </c:pt>
                <c:pt idx="1062">
                  <c:v>9.3866000000000005E-2</c:v>
                </c:pt>
                <c:pt idx="1063">
                  <c:v>9.3866000000000005E-2</c:v>
                </c:pt>
                <c:pt idx="1064">
                  <c:v>9.3866000000000005E-2</c:v>
                </c:pt>
                <c:pt idx="1065">
                  <c:v>9.3866000000000005E-2</c:v>
                </c:pt>
                <c:pt idx="1066">
                  <c:v>9.3866000000000005E-2</c:v>
                </c:pt>
                <c:pt idx="1067">
                  <c:v>9.3866000000000005E-2</c:v>
                </c:pt>
                <c:pt idx="1068">
                  <c:v>9.3866000000000005E-2</c:v>
                </c:pt>
                <c:pt idx="1069">
                  <c:v>9.3866000000000005E-2</c:v>
                </c:pt>
                <c:pt idx="1070">
                  <c:v>9.3866000000000005E-2</c:v>
                </c:pt>
                <c:pt idx="1071">
                  <c:v>20.7944</c:v>
                </c:pt>
                <c:pt idx="1072">
                  <c:v>7.9599000000000002</c:v>
                </c:pt>
                <c:pt idx="1073">
                  <c:v>29.888500000000001</c:v>
                </c:pt>
                <c:pt idx="1074">
                  <c:v>9.3866000000000005E-2</c:v>
                </c:pt>
                <c:pt idx="1075">
                  <c:v>2.2209099999999999</c:v>
                </c:pt>
                <c:pt idx="1076">
                  <c:v>1.3599999999999999E-2</c:v>
                </c:pt>
                <c:pt idx="1077">
                  <c:v>30.418199999999999</c:v>
                </c:pt>
                <c:pt idx="1078">
                  <c:v>29.8002</c:v>
                </c:pt>
                <c:pt idx="1079">
                  <c:v>28.146699999999999</c:v>
                </c:pt>
                <c:pt idx="1080">
                  <c:v>25.525358749999999</c:v>
                </c:pt>
                <c:pt idx="1081">
                  <c:v>22.904017499999998</c:v>
                </c:pt>
                <c:pt idx="1082">
                  <c:v>20.282676250000002</c:v>
                </c:pt>
                <c:pt idx="1083">
                  <c:v>17.661335000000001</c:v>
                </c:pt>
                <c:pt idx="1084">
                  <c:v>15.039993750000001</c:v>
                </c:pt>
                <c:pt idx="1085">
                  <c:v>12.4186525</c:v>
                </c:pt>
                <c:pt idx="1086">
                  <c:v>9.7973112499999999</c:v>
                </c:pt>
                <c:pt idx="1087">
                  <c:v>7.1759700000000004</c:v>
                </c:pt>
                <c:pt idx="1088">
                  <c:v>4.55462875</c:v>
                </c:pt>
                <c:pt idx="1089">
                  <c:v>22.748799999999999</c:v>
                </c:pt>
                <c:pt idx="1090">
                  <c:v>27.239699999999999</c:v>
                </c:pt>
                <c:pt idx="1091">
                  <c:v>9.3866000000000005E-2</c:v>
                </c:pt>
                <c:pt idx="1092">
                  <c:v>9.3866000000000005E-2</c:v>
                </c:pt>
                <c:pt idx="1093">
                  <c:v>9.3866000000000005E-2</c:v>
                </c:pt>
                <c:pt idx="1094">
                  <c:v>36.373899999999999</c:v>
                </c:pt>
                <c:pt idx="1095">
                  <c:v>9.3866000000000005E-2</c:v>
                </c:pt>
                <c:pt idx="1096">
                  <c:v>33.4041</c:v>
                </c:pt>
                <c:pt idx="1097">
                  <c:v>26.148099999999999</c:v>
                </c:pt>
                <c:pt idx="1098">
                  <c:v>29.703900000000001</c:v>
                </c:pt>
                <c:pt idx="1099">
                  <c:v>36.430100000000003</c:v>
                </c:pt>
                <c:pt idx="1100">
                  <c:v>30.6751</c:v>
                </c:pt>
                <c:pt idx="1101">
                  <c:v>7.9277899999999999</c:v>
                </c:pt>
                <c:pt idx="1102">
                  <c:v>29.744</c:v>
                </c:pt>
                <c:pt idx="1103">
                  <c:v>14.8788</c:v>
                </c:pt>
                <c:pt idx="1104">
                  <c:v>1.3599999999999999E-2</c:v>
                </c:pt>
                <c:pt idx="1105">
                  <c:v>30.634899999999998</c:v>
                </c:pt>
                <c:pt idx="1106">
                  <c:v>30.297799999999999</c:v>
                </c:pt>
                <c:pt idx="1107">
                  <c:v>27.769400000000001</c:v>
                </c:pt>
                <c:pt idx="1108">
                  <c:v>25.907299999999999</c:v>
                </c:pt>
                <c:pt idx="1109">
                  <c:v>9.3866000000000005E-2</c:v>
                </c:pt>
                <c:pt idx="1110">
                  <c:v>9.3866000000000005E-2</c:v>
                </c:pt>
                <c:pt idx="1111">
                  <c:v>9.3866000000000005E-2</c:v>
                </c:pt>
                <c:pt idx="1112">
                  <c:v>1.8918200000000001</c:v>
                </c:pt>
                <c:pt idx="1113">
                  <c:v>0.95271000000000006</c:v>
                </c:pt>
                <c:pt idx="1114">
                  <c:v>1.3599999999999999E-2</c:v>
                </c:pt>
                <c:pt idx="1115">
                  <c:v>30.201499999999999</c:v>
                </c:pt>
                <c:pt idx="1116">
                  <c:v>30.5547</c:v>
                </c:pt>
                <c:pt idx="1117">
                  <c:v>1.3599999999999999E-2</c:v>
                </c:pt>
                <c:pt idx="1118">
                  <c:v>32.143900000000002</c:v>
                </c:pt>
                <c:pt idx="1119">
                  <c:v>30.67905</c:v>
                </c:pt>
                <c:pt idx="1120">
                  <c:v>29.214200000000002</c:v>
                </c:pt>
                <c:pt idx="1121">
                  <c:v>9.3866000000000005E-2</c:v>
                </c:pt>
                <c:pt idx="1122">
                  <c:v>3.38476</c:v>
                </c:pt>
                <c:pt idx="1123">
                  <c:v>31.558</c:v>
                </c:pt>
                <c:pt idx="1124">
                  <c:v>24.879899999999999</c:v>
                </c:pt>
                <c:pt idx="1125">
                  <c:v>27.360099999999999</c:v>
                </c:pt>
                <c:pt idx="1126">
                  <c:v>28.090499999999999</c:v>
                </c:pt>
                <c:pt idx="1127">
                  <c:v>18.731533333333331</c:v>
                </c:pt>
                <c:pt idx="1128">
                  <c:v>9.3725666666666676</c:v>
                </c:pt>
                <c:pt idx="1129">
                  <c:v>1.3599999999999999E-2</c:v>
                </c:pt>
                <c:pt idx="1130">
                  <c:v>1.3599999999999999E-2</c:v>
                </c:pt>
                <c:pt idx="1131">
                  <c:v>5.7900499999999999</c:v>
                </c:pt>
                <c:pt idx="1132">
                  <c:v>11.5665</c:v>
                </c:pt>
                <c:pt idx="1133">
                  <c:v>17.342949999999998</c:v>
                </c:pt>
                <c:pt idx="1134">
                  <c:v>23.119399999999999</c:v>
                </c:pt>
                <c:pt idx="1135">
                  <c:v>1.3599999999999999E-2</c:v>
                </c:pt>
                <c:pt idx="1136">
                  <c:v>1.3599999999999999E-2</c:v>
                </c:pt>
                <c:pt idx="1137">
                  <c:v>1.3599999999999999E-2</c:v>
                </c:pt>
                <c:pt idx="1138">
                  <c:v>31.140599999999999</c:v>
                </c:pt>
                <c:pt idx="1139">
                  <c:v>32.770000000000003</c:v>
                </c:pt>
                <c:pt idx="1140">
                  <c:v>1.3599999999999999E-2</c:v>
                </c:pt>
                <c:pt idx="1141">
                  <c:v>1.3599999999999999E-2</c:v>
                </c:pt>
                <c:pt idx="1142">
                  <c:v>29.792200000000001</c:v>
                </c:pt>
                <c:pt idx="1143">
                  <c:v>9.3866000000000005E-2</c:v>
                </c:pt>
                <c:pt idx="1144">
                  <c:v>1.3599999999999999E-2</c:v>
                </c:pt>
                <c:pt idx="1145">
                  <c:v>34.262900000000002</c:v>
                </c:pt>
                <c:pt idx="1146">
                  <c:v>28.042400000000001</c:v>
                </c:pt>
                <c:pt idx="1147">
                  <c:v>34.447600000000001</c:v>
                </c:pt>
                <c:pt idx="1148">
                  <c:v>1.3599999999999999E-2</c:v>
                </c:pt>
                <c:pt idx="1149">
                  <c:v>29.880400000000002</c:v>
                </c:pt>
                <c:pt idx="1150">
                  <c:v>1.3599999999999999E-2</c:v>
                </c:pt>
                <c:pt idx="1151">
                  <c:v>33.388100000000001</c:v>
                </c:pt>
                <c:pt idx="1152">
                  <c:v>33.460299999999997</c:v>
                </c:pt>
                <c:pt idx="1153">
                  <c:v>33.532499999999999</c:v>
                </c:pt>
                <c:pt idx="1154">
                  <c:v>1.3599999999999999E-2</c:v>
                </c:pt>
                <c:pt idx="1155">
                  <c:v>1.3599999999999999E-2</c:v>
                </c:pt>
                <c:pt idx="1156">
                  <c:v>28.54</c:v>
                </c:pt>
                <c:pt idx="1157">
                  <c:v>8.1846399999999999</c:v>
                </c:pt>
                <c:pt idx="1158">
                  <c:v>33.372</c:v>
                </c:pt>
                <c:pt idx="1159">
                  <c:v>1.3599999999999999E-2</c:v>
                </c:pt>
                <c:pt idx="1160">
                  <c:v>30.065100000000001</c:v>
                </c:pt>
                <c:pt idx="1161">
                  <c:v>28.949400000000001</c:v>
                </c:pt>
                <c:pt idx="1162">
                  <c:v>1.3599999999999999E-2</c:v>
                </c:pt>
                <c:pt idx="1163">
                  <c:v>29.439</c:v>
                </c:pt>
                <c:pt idx="1164">
                  <c:v>0.68783099999999997</c:v>
                </c:pt>
                <c:pt idx="1165">
                  <c:v>13.161115499999999</c:v>
                </c:pt>
                <c:pt idx="1166">
                  <c:v>25.634399999999999</c:v>
                </c:pt>
                <c:pt idx="1167">
                  <c:v>34.078299999999999</c:v>
                </c:pt>
                <c:pt idx="1168">
                  <c:v>34.054200000000002</c:v>
                </c:pt>
                <c:pt idx="1169">
                  <c:v>30.418199999999999</c:v>
                </c:pt>
                <c:pt idx="1170">
                  <c:v>1.3599999999999999E-2</c:v>
                </c:pt>
                <c:pt idx="1171">
                  <c:v>33.050899999999999</c:v>
                </c:pt>
                <c:pt idx="1172">
                  <c:v>23.691949999999999</c:v>
                </c:pt>
                <c:pt idx="1173">
                  <c:v>14.333</c:v>
                </c:pt>
                <c:pt idx="1174">
                  <c:v>28.4678</c:v>
                </c:pt>
                <c:pt idx="1175">
                  <c:v>1.3599999999999999E-2</c:v>
                </c:pt>
                <c:pt idx="1176">
                  <c:v>32.400799999999997</c:v>
                </c:pt>
                <c:pt idx="1177">
                  <c:v>1.3599999999999999E-2</c:v>
                </c:pt>
                <c:pt idx="1178">
                  <c:v>1.3599999999999999E-2</c:v>
                </c:pt>
                <c:pt idx="1179">
                  <c:v>28.853000000000002</c:v>
                </c:pt>
                <c:pt idx="1180">
                  <c:v>1.3599999999999999E-2</c:v>
                </c:pt>
                <c:pt idx="1181">
                  <c:v>1.3599999999999999E-2</c:v>
                </c:pt>
                <c:pt idx="1182">
                  <c:v>1.3599999999999999E-2</c:v>
                </c:pt>
                <c:pt idx="1183">
                  <c:v>1.3599999999999999E-2</c:v>
                </c:pt>
                <c:pt idx="1184">
                  <c:v>1.3599999999999999E-2</c:v>
                </c:pt>
                <c:pt idx="1185">
                  <c:v>34.9452</c:v>
                </c:pt>
                <c:pt idx="1186">
                  <c:v>29.872399999999999</c:v>
                </c:pt>
                <c:pt idx="1187">
                  <c:v>1.3599999999999999E-2</c:v>
                </c:pt>
                <c:pt idx="1188">
                  <c:v>1.3599999999999999E-2</c:v>
                </c:pt>
                <c:pt idx="1189">
                  <c:v>33.693100000000001</c:v>
                </c:pt>
                <c:pt idx="1190">
                  <c:v>7.5906700000000003</c:v>
                </c:pt>
                <c:pt idx="1191">
                  <c:v>27.255800000000001</c:v>
                </c:pt>
                <c:pt idx="1192">
                  <c:v>34.519799999999996</c:v>
                </c:pt>
                <c:pt idx="1193">
                  <c:v>27.785499999999999</c:v>
                </c:pt>
                <c:pt idx="1194">
                  <c:v>28.363399999999999</c:v>
                </c:pt>
                <c:pt idx="1195">
                  <c:v>9.3866000000000005E-2</c:v>
                </c:pt>
                <c:pt idx="1196">
                  <c:v>9.3866000000000005E-2</c:v>
                </c:pt>
                <c:pt idx="1197">
                  <c:v>14.445383</c:v>
                </c:pt>
                <c:pt idx="1198">
                  <c:v>28.796900000000001</c:v>
                </c:pt>
                <c:pt idx="1199">
                  <c:v>30.5306</c:v>
                </c:pt>
                <c:pt idx="1200">
                  <c:v>8.2568800000000007</c:v>
                </c:pt>
                <c:pt idx="1201">
                  <c:v>33.315800000000003</c:v>
                </c:pt>
                <c:pt idx="1202">
                  <c:v>1.3599999999999999E-2</c:v>
                </c:pt>
                <c:pt idx="1203">
                  <c:v>31.5259</c:v>
                </c:pt>
                <c:pt idx="1204">
                  <c:v>27.913900000000002</c:v>
                </c:pt>
                <c:pt idx="1205">
                  <c:v>13.931699999999999</c:v>
                </c:pt>
                <c:pt idx="1206">
                  <c:v>33.018799999999999</c:v>
                </c:pt>
                <c:pt idx="1207">
                  <c:v>1.3599999999999999E-2</c:v>
                </c:pt>
                <c:pt idx="1208">
                  <c:v>29.037600000000001</c:v>
                </c:pt>
                <c:pt idx="1209">
                  <c:v>0.85638899999999996</c:v>
                </c:pt>
                <c:pt idx="1210">
                  <c:v>31.574000000000002</c:v>
                </c:pt>
                <c:pt idx="1211">
                  <c:v>27.32</c:v>
                </c:pt>
                <c:pt idx="1212">
                  <c:v>1.3599999999999999E-2</c:v>
                </c:pt>
                <c:pt idx="1213">
                  <c:v>33.0349</c:v>
                </c:pt>
                <c:pt idx="1214">
                  <c:v>7.73515</c:v>
                </c:pt>
                <c:pt idx="1215">
                  <c:v>1.3599999999999999E-2</c:v>
                </c:pt>
                <c:pt idx="1216">
                  <c:v>28.933299999999999</c:v>
                </c:pt>
                <c:pt idx="1217">
                  <c:v>34.142499999999998</c:v>
                </c:pt>
                <c:pt idx="1218">
                  <c:v>1.3599999999999999E-2</c:v>
                </c:pt>
                <c:pt idx="1219">
                  <c:v>34.8489</c:v>
                </c:pt>
                <c:pt idx="1220">
                  <c:v>31.8309</c:v>
                </c:pt>
                <c:pt idx="1221">
                  <c:v>28.299199999999999</c:v>
                </c:pt>
                <c:pt idx="1222">
                  <c:v>25.369499999999999</c:v>
                </c:pt>
                <c:pt idx="1223">
                  <c:v>25.201000000000001</c:v>
                </c:pt>
                <c:pt idx="1224">
                  <c:v>27.207599999999999</c:v>
                </c:pt>
                <c:pt idx="1225">
                  <c:v>9.3866000000000005E-2</c:v>
                </c:pt>
                <c:pt idx="1226">
                  <c:v>0.14202500000000001</c:v>
                </c:pt>
                <c:pt idx="1227">
                  <c:v>9.9216666666666675E-2</c:v>
                </c:pt>
                <c:pt idx="1228">
                  <c:v>5.6408333333333338E-2</c:v>
                </c:pt>
                <c:pt idx="1229">
                  <c:v>1.3599999999999999E-2</c:v>
                </c:pt>
                <c:pt idx="1230">
                  <c:v>29.872399999999999</c:v>
                </c:pt>
                <c:pt idx="1231">
                  <c:v>9.3866000000000005E-2</c:v>
                </c:pt>
                <c:pt idx="1232">
                  <c:v>33.227499999999999</c:v>
                </c:pt>
                <c:pt idx="1233">
                  <c:v>34.576000000000001</c:v>
                </c:pt>
                <c:pt idx="1234">
                  <c:v>31.962945999999999</c:v>
                </c:pt>
                <c:pt idx="1235">
                  <c:v>29.349892000000001</c:v>
                </c:pt>
                <c:pt idx="1236">
                  <c:v>26.736837999999999</c:v>
                </c:pt>
                <c:pt idx="1237">
                  <c:v>24.123784000000001</c:v>
                </c:pt>
                <c:pt idx="1238">
                  <c:v>21.510729999999999</c:v>
                </c:pt>
                <c:pt idx="1239">
                  <c:v>27.737400000000001</c:v>
                </c:pt>
                <c:pt idx="1240">
                  <c:v>8.5838999999999999E-2</c:v>
                </c:pt>
                <c:pt idx="1241">
                  <c:v>9.3866000000000005E-2</c:v>
                </c:pt>
                <c:pt idx="1242">
                  <c:v>9.3866000000000005E-2</c:v>
                </c:pt>
                <c:pt idx="1243">
                  <c:v>9.3866000000000005E-2</c:v>
                </c:pt>
                <c:pt idx="1244">
                  <c:v>9.3866000000000005E-2</c:v>
                </c:pt>
                <c:pt idx="1245">
                  <c:v>10.777200000000001</c:v>
                </c:pt>
                <c:pt idx="1246">
                  <c:v>20.617799999999999</c:v>
                </c:pt>
                <c:pt idx="1247">
                  <c:v>10.387938999999999</c:v>
                </c:pt>
                <c:pt idx="1248">
                  <c:v>0.158078</c:v>
                </c:pt>
                <c:pt idx="1249">
                  <c:v>9.3866000000000005E-2</c:v>
                </c:pt>
                <c:pt idx="1250">
                  <c:v>9.3866000000000005E-2</c:v>
                </c:pt>
                <c:pt idx="1251">
                  <c:v>0.17413100000000001</c:v>
                </c:pt>
                <c:pt idx="1252">
                  <c:v>0.166105</c:v>
                </c:pt>
                <c:pt idx="1253">
                  <c:v>0.28650300000000001</c:v>
                </c:pt>
                <c:pt idx="1254">
                  <c:v>0.23031699999999999</c:v>
                </c:pt>
                <c:pt idx="1255">
                  <c:v>0.34268900000000002</c:v>
                </c:pt>
                <c:pt idx="1256">
                  <c:v>0.21827750000000001</c:v>
                </c:pt>
                <c:pt idx="1257">
                  <c:v>9.3866000000000005E-2</c:v>
                </c:pt>
                <c:pt idx="1258">
                  <c:v>9.3866000000000005E-2</c:v>
                </c:pt>
                <c:pt idx="1259">
                  <c:v>9.3866000000000005E-2</c:v>
                </c:pt>
                <c:pt idx="1260">
                  <c:v>9.3866000000000005E-2</c:v>
                </c:pt>
                <c:pt idx="1261">
                  <c:v>9.3866000000000005E-2</c:v>
                </c:pt>
                <c:pt idx="1262">
                  <c:v>9.3866000000000005E-2</c:v>
                </c:pt>
                <c:pt idx="1263">
                  <c:v>9.3866000000000005E-2</c:v>
                </c:pt>
                <c:pt idx="1264">
                  <c:v>9.3866000000000005E-2</c:v>
                </c:pt>
                <c:pt idx="1265">
                  <c:v>9.3866000000000005E-2</c:v>
                </c:pt>
                <c:pt idx="1266">
                  <c:v>9.3866000000000005E-2</c:v>
                </c:pt>
                <c:pt idx="1267">
                  <c:v>9.3866000000000005E-2</c:v>
                </c:pt>
                <c:pt idx="1268">
                  <c:v>9.3866000000000005E-2</c:v>
                </c:pt>
                <c:pt idx="1269">
                  <c:v>9.3866000000000005E-2</c:v>
                </c:pt>
                <c:pt idx="1270">
                  <c:v>9.3866000000000005E-2</c:v>
                </c:pt>
                <c:pt idx="1271">
                  <c:v>9.3866000000000005E-2</c:v>
                </c:pt>
                <c:pt idx="1272">
                  <c:v>9.3866000000000005E-2</c:v>
                </c:pt>
                <c:pt idx="1273">
                  <c:v>9.3866000000000005E-2</c:v>
                </c:pt>
                <c:pt idx="1274">
                  <c:v>9.3866000000000005E-2</c:v>
                </c:pt>
                <c:pt idx="1275">
                  <c:v>8.5838999999999999E-2</c:v>
                </c:pt>
                <c:pt idx="1276">
                  <c:v>9.3866000000000005E-2</c:v>
                </c:pt>
                <c:pt idx="1277">
                  <c:v>9.3866000000000005E-2</c:v>
                </c:pt>
                <c:pt idx="1278">
                  <c:v>9.3866000000000005E-2</c:v>
                </c:pt>
                <c:pt idx="1279">
                  <c:v>9.3866000000000005E-2</c:v>
                </c:pt>
                <c:pt idx="1280">
                  <c:v>8.5838999999999999E-2</c:v>
                </c:pt>
                <c:pt idx="1281">
                  <c:v>9.3866000000000005E-2</c:v>
                </c:pt>
                <c:pt idx="1282">
                  <c:v>9.3866000000000005E-2</c:v>
                </c:pt>
                <c:pt idx="1283">
                  <c:v>9.3866000000000005E-2</c:v>
                </c:pt>
                <c:pt idx="1284">
                  <c:v>9.3866000000000005E-2</c:v>
                </c:pt>
                <c:pt idx="1285">
                  <c:v>9.3866000000000005E-2</c:v>
                </c:pt>
                <c:pt idx="1286">
                  <c:v>9.3866000000000005E-2</c:v>
                </c:pt>
                <c:pt idx="1287">
                  <c:v>9.3866000000000005E-2</c:v>
                </c:pt>
                <c:pt idx="1288">
                  <c:v>9.3866000000000005E-2</c:v>
                </c:pt>
                <c:pt idx="1289">
                  <c:v>9.3866000000000005E-2</c:v>
                </c:pt>
                <c:pt idx="1290">
                  <c:v>9.3866000000000005E-2</c:v>
                </c:pt>
                <c:pt idx="1291">
                  <c:v>9.3866000000000005E-2</c:v>
                </c:pt>
                <c:pt idx="1292">
                  <c:v>9.3866000000000005E-2</c:v>
                </c:pt>
                <c:pt idx="1293">
                  <c:v>9.3866000000000005E-2</c:v>
                </c:pt>
                <c:pt idx="1294">
                  <c:v>9.3866000000000005E-2</c:v>
                </c:pt>
                <c:pt idx="1295">
                  <c:v>9.3866000000000005E-2</c:v>
                </c:pt>
                <c:pt idx="1296">
                  <c:v>9.3866000000000005E-2</c:v>
                </c:pt>
                <c:pt idx="1297">
                  <c:v>9.3866000000000005E-2</c:v>
                </c:pt>
                <c:pt idx="1298">
                  <c:v>9.3866000000000005E-2</c:v>
                </c:pt>
                <c:pt idx="1299">
                  <c:v>9.3866000000000005E-2</c:v>
                </c:pt>
                <c:pt idx="1300">
                  <c:v>9.3866000000000005E-2</c:v>
                </c:pt>
                <c:pt idx="1301">
                  <c:v>9.3866000000000005E-2</c:v>
                </c:pt>
                <c:pt idx="1302">
                  <c:v>9.3866000000000005E-2</c:v>
                </c:pt>
                <c:pt idx="1303">
                  <c:v>8.5838999999999999E-2</c:v>
                </c:pt>
                <c:pt idx="1304">
                  <c:v>8.5838999999999999E-2</c:v>
                </c:pt>
                <c:pt idx="1305">
                  <c:v>8.5838999999999999E-2</c:v>
                </c:pt>
                <c:pt idx="1306">
                  <c:v>9.3866000000000005E-2</c:v>
                </c:pt>
                <c:pt idx="1307">
                  <c:v>9.3866000000000005E-2</c:v>
                </c:pt>
                <c:pt idx="1308">
                  <c:v>9.3866000000000005E-2</c:v>
                </c:pt>
                <c:pt idx="1309">
                  <c:v>9.3866000000000005E-2</c:v>
                </c:pt>
                <c:pt idx="1310">
                  <c:v>8.5838999999999999E-2</c:v>
                </c:pt>
                <c:pt idx="1311">
                  <c:v>8.5838999999999999E-2</c:v>
                </c:pt>
                <c:pt idx="1312">
                  <c:v>9.3866000000000005E-2</c:v>
                </c:pt>
                <c:pt idx="1313">
                  <c:v>9.3866000000000005E-2</c:v>
                </c:pt>
                <c:pt idx="1314">
                  <c:v>9.3866000000000005E-2</c:v>
                </c:pt>
                <c:pt idx="1315">
                  <c:v>9.3866000000000005E-2</c:v>
                </c:pt>
                <c:pt idx="1316">
                  <c:v>9.3866000000000005E-2</c:v>
                </c:pt>
                <c:pt idx="1317">
                  <c:v>9.3866000000000005E-2</c:v>
                </c:pt>
                <c:pt idx="1318">
                  <c:v>9.3866000000000005E-2</c:v>
                </c:pt>
                <c:pt idx="1319">
                  <c:v>9.3866000000000005E-2</c:v>
                </c:pt>
                <c:pt idx="1320">
                  <c:v>8.5838999999999999E-2</c:v>
                </c:pt>
                <c:pt idx="1321">
                  <c:v>9.3866000000000005E-2</c:v>
                </c:pt>
                <c:pt idx="1322">
                  <c:v>9.3866000000000005E-2</c:v>
                </c:pt>
                <c:pt idx="1323">
                  <c:v>9.3866000000000005E-2</c:v>
                </c:pt>
                <c:pt idx="1324">
                  <c:v>9.3866000000000005E-2</c:v>
                </c:pt>
                <c:pt idx="1325">
                  <c:v>8.5838999999999999E-2</c:v>
                </c:pt>
                <c:pt idx="1326">
                  <c:v>9.3866000000000005E-2</c:v>
                </c:pt>
                <c:pt idx="1327">
                  <c:v>9.3866000000000005E-2</c:v>
                </c:pt>
                <c:pt idx="1328">
                  <c:v>9.3866000000000005E-2</c:v>
                </c:pt>
                <c:pt idx="1329">
                  <c:v>9.3866000000000005E-2</c:v>
                </c:pt>
                <c:pt idx="1330">
                  <c:v>9.3866000000000005E-2</c:v>
                </c:pt>
                <c:pt idx="1331">
                  <c:v>9.3866000000000005E-2</c:v>
                </c:pt>
                <c:pt idx="1332">
                  <c:v>9.3866000000000005E-2</c:v>
                </c:pt>
                <c:pt idx="1333">
                  <c:v>9.3866000000000005E-2</c:v>
                </c:pt>
                <c:pt idx="1334">
                  <c:v>9.3866000000000005E-2</c:v>
                </c:pt>
                <c:pt idx="1335">
                  <c:v>9.3866000000000005E-2</c:v>
                </c:pt>
                <c:pt idx="1336">
                  <c:v>8.5838999999999999E-2</c:v>
                </c:pt>
                <c:pt idx="1337">
                  <c:v>9.3866000000000005E-2</c:v>
                </c:pt>
                <c:pt idx="1338">
                  <c:v>9.3866000000000005E-2</c:v>
                </c:pt>
                <c:pt idx="1339">
                  <c:v>9.3866000000000005E-2</c:v>
                </c:pt>
                <c:pt idx="1340">
                  <c:v>9.3866000000000005E-2</c:v>
                </c:pt>
                <c:pt idx="1341">
                  <c:v>9.3866000000000005E-2</c:v>
                </c:pt>
                <c:pt idx="1342">
                  <c:v>8.5838999999999999E-2</c:v>
                </c:pt>
                <c:pt idx="1343">
                  <c:v>9.3866000000000005E-2</c:v>
                </c:pt>
                <c:pt idx="1344">
                  <c:v>9.3866000000000005E-2</c:v>
                </c:pt>
                <c:pt idx="1345">
                  <c:v>9.3866000000000005E-2</c:v>
                </c:pt>
                <c:pt idx="1346">
                  <c:v>9.3866000000000005E-2</c:v>
                </c:pt>
                <c:pt idx="1347">
                  <c:v>9.3866000000000005E-2</c:v>
                </c:pt>
                <c:pt idx="1348">
                  <c:v>9.3866000000000005E-2</c:v>
                </c:pt>
                <c:pt idx="1349">
                  <c:v>9.3866000000000005E-2</c:v>
                </c:pt>
                <c:pt idx="1350">
                  <c:v>9.3866000000000005E-2</c:v>
                </c:pt>
                <c:pt idx="1351">
                  <c:v>9.3866000000000005E-2</c:v>
                </c:pt>
                <c:pt idx="1352">
                  <c:v>9.3866000000000005E-2</c:v>
                </c:pt>
                <c:pt idx="1353">
                  <c:v>9.3866000000000005E-2</c:v>
                </c:pt>
                <c:pt idx="1354">
                  <c:v>9.3866000000000005E-2</c:v>
                </c:pt>
                <c:pt idx="1355">
                  <c:v>9.3866000000000005E-2</c:v>
                </c:pt>
                <c:pt idx="1356">
                  <c:v>9.3866000000000005E-2</c:v>
                </c:pt>
                <c:pt idx="1357">
                  <c:v>9.3866000000000005E-2</c:v>
                </c:pt>
                <c:pt idx="1358">
                  <c:v>9.3866000000000005E-2</c:v>
                </c:pt>
                <c:pt idx="1359">
                  <c:v>9.3866000000000005E-2</c:v>
                </c:pt>
                <c:pt idx="1360">
                  <c:v>9.3866000000000005E-2</c:v>
                </c:pt>
                <c:pt idx="1361">
                  <c:v>9.3866000000000005E-2</c:v>
                </c:pt>
                <c:pt idx="1362">
                  <c:v>9.3866000000000005E-2</c:v>
                </c:pt>
                <c:pt idx="1363">
                  <c:v>9.3866000000000005E-2</c:v>
                </c:pt>
                <c:pt idx="1364">
                  <c:v>9.3866000000000005E-2</c:v>
                </c:pt>
                <c:pt idx="1365">
                  <c:v>9.3866000000000005E-2</c:v>
                </c:pt>
                <c:pt idx="1366">
                  <c:v>9.3866000000000005E-2</c:v>
                </c:pt>
                <c:pt idx="1367">
                  <c:v>9.3866000000000005E-2</c:v>
                </c:pt>
                <c:pt idx="1368">
                  <c:v>9.3866000000000005E-2</c:v>
                </c:pt>
                <c:pt idx="1369">
                  <c:v>9.3866000000000005E-2</c:v>
                </c:pt>
                <c:pt idx="1370">
                  <c:v>9.3866000000000005E-2</c:v>
                </c:pt>
                <c:pt idx="1371">
                  <c:v>9.3866000000000005E-2</c:v>
                </c:pt>
                <c:pt idx="1372">
                  <c:v>9.3866000000000005E-2</c:v>
                </c:pt>
                <c:pt idx="1373">
                  <c:v>9.3866000000000005E-2</c:v>
                </c:pt>
                <c:pt idx="1374">
                  <c:v>9.3866000000000005E-2</c:v>
                </c:pt>
                <c:pt idx="1375">
                  <c:v>9.3866000000000005E-2</c:v>
                </c:pt>
                <c:pt idx="1376">
                  <c:v>9.3866000000000005E-2</c:v>
                </c:pt>
                <c:pt idx="1377">
                  <c:v>9.3866000000000005E-2</c:v>
                </c:pt>
                <c:pt idx="1378">
                  <c:v>9.3866000000000005E-2</c:v>
                </c:pt>
                <c:pt idx="1379">
                  <c:v>9.3866000000000005E-2</c:v>
                </c:pt>
                <c:pt idx="1380">
                  <c:v>9.3866000000000005E-2</c:v>
                </c:pt>
                <c:pt idx="1381">
                  <c:v>9.3866000000000005E-2</c:v>
                </c:pt>
                <c:pt idx="1382">
                  <c:v>9.3866000000000005E-2</c:v>
                </c:pt>
                <c:pt idx="1383">
                  <c:v>9.3866000000000005E-2</c:v>
                </c:pt>
                <c:pt idx="1384">
                  <c:v>9.3866000000000005E-2</c:v>
                </c:pt>
                <c:pt idx="1385">
                  <c:v>9.3866000000000005E-2</c:v>
                </c:pt>
                <c:pt idx="1386">
                  <c:v>9.3866000000000005E-2</c:v>
                </c:pt>
                <c:pt idx="1387">
                  <c:v>9.3866000000000005E-2</c:v>
                </c:pt>
                <c:pt idx="1388">
                  <c:v>9.3866000000000005E-2</c:v>
                </c:pt>
                <c:pt idx="1389">
                  <c:v>9.3866000000000005E-2</c:v>
                </c:pt>
                <c:pt idx="1390">
                  <c:v>9.3866000000000005E-2</c:v>
                </c:pt>
                <c:pt idx="1391">
                  <c:v>9.3866000000000005E-2</c:v>
                </c:pt>
                <c:pt idx="1392">
                  <c:v>9.3866000000000005E-2</c:v>
                </c:pt>
                <c:pt idx="1393">
                  <c:v>9.3866000000000005E-2</c:v>
                </c:pt>
                <c:pt idx="1394">
                  <c:v>9.3866000000000005E-2</c:v>
                </c:pt>
                <c:pt idx="1395">
                  <c:v>9.3866000000000005E-2</c:v>
                </c:pt>
                <c:pt idx="1396">
                  <c:v>9.3866000000000005E-2</c:v>
                </c:pt>
                <c:pt idx="1397">
                  <c:v>9.3866000000000005E-2</c:v>
                </c:pt>
                <c:pt idx="1398">
                  <c:v>9.3866000000000005E-2</c:v>
                </c:pt>
                <c:pt idx="1399">
                  <c:v>9.3866000000000005E-2</c:v>
                </c:pt>
                <c:pt idx="1400">
                  <c:v>9.3866000000000005E-2</c:v>
                </c:pt>
                <c:pt idx="1401">
                  <c:v>9.3866000000000005E-2</c:v>
                </c:pt>
                <c:pt idx="1402">
                  <c:v>9.3866000000000005E-2</c:v>
                </c:pt>
                <c:pt idx="1403">
                  <c:v>9.3866000000000005E-2</c:v>
                </c:pt>
                <c:pt idx="1404">
                  <c:v>9.3866000000000005E-2</c:v>
                </c:pt>
                <c:pt idx="1405">
                  <c:v>9.3866000000000005E-2</c:v>
                </c:pt>
                <c:pt idx="1406">
                  <c:v>9.3866000000000005E-2</c:v>
                </c:pt>
                <c:pt idx="1407">
                  <c:v>9.3866000000000005E-2</c:v>
                </c:pt>
                <c:pt idx="1408">
                  <c:v>9.3866000000000005E-2</c:v>
                </c:pt>
                <c:pt idx="1409">
                  <c:v>9.3866000000000005E-2</c:v>
                </c:pt>
                <c:pt idx="1410">
                  <c:v>9.3866000000000005E-2</c:v>
                </c:pt>
                <c:pt idx="1411">
                  <c:v>9.3866000000000005E-2</c:v>
                </c:pt>
                <c:pt idx="1412">
                  <c:v>0.101892</c:v>
                </c:pt>
                <c:pt idx="1413">
                  <c:v>9.3866000000000005E-2</c:v>
                </c:pt>
                <c:pt idx="1414">
                  <c:v>9.3866000000000005E-2</c:v>
                </c:pt>
                <c:pt idx="1415">
                  <c:v>9.3866000000000005E-2</c:v>
                </c:pt>
                <c:pt idx="1416">
                  <c:v>9.3866000000000005E-2</c:v>
                </c:pt>
                <c:pt idx="1417">
                  <c:v>1.3599999999999999E-2</c:v>
                </c:pt>
                <c:pt idx="1418">
                  <c:v>1.3599999999999999E-2</c:v>
                </c:pt>
                <c:pt idx="1419">
                  <c:v>1.3599999999999999E-2</c:v>
                </c:pt>
                <c:pt idx="1420">
                  <c:v>1.3599999999999999E-2</c:v>
                </c:pt>
                <c:pt idx="1421">
                  <c:v>1.3599999999999999E-2</c:v>
                </c:pt>
                <c:pt idx="1422">
                  <c:v>1.3599999999999999E-2</c:v>
                </c:pt>
                <c:pt idx="1423">
                  <c:v>1.3599999999999999E-2</c:v>
                </c:pt>
                <c:pt idx="1424">
                  <c:v>1.3599999999999999E-2</c:v>
                </c:pt>
                <c:pt idx="1425">
                  <c:v>1.3599999999999999E-2</c:v>
                </c:pt>
                <c:pt idx="1426">
                  <c:v>1.3599999999999999E-2</c:v>
                </c:pt>
                <c:pt idx="1427">
                  <c:v>1.3599999999999999E-2</c:v>
                </c:pt>
                <c:pt idx="1428">
                  <c:v>1.3599999999999999E-2</c:v>
                </c:pt>
                <c:pt idx="1429">
                  <c:v>1.3599999999999999E-2</c:v>
                </c:pt>
                <c:pt idx="1430">
                  <c:v>1.3599999999999999E-2</c:v>
                </c:pt>
                <c:pt idx="1431">
                  <c:v>1.3599999999999999E-2</c:v>
                </c:pt>
                <c:pt idx="1432">
                  <c:v>1.3599999999999999E-2</c:v>
                </c:pt>
                <c:pt idx="1433">
                  <c:v>1.3599999999999999E-2</c:v>
                </c:pt>
                <c:pt idx="1434">
                  <c:v>1.3599999999999999E-2</c:v>
                </c:pt>
                <c:pt idx="1435">
                  <c:v>1.3599999999999999E-2</c:v>
                </c:pt>
                <c:pt idx="1436">
                  <c:v>1.3599999999999999E-2</c:v>
                </c:pt>
                <c:pt idx="1437">
                  <c:v>1.3599999999999999E-2</c:v>
                </c:pt>
                <c:pt idx="1438">
                  <c:v>1.3599999999999999E-2</c:v>
                </c:pt>
                <c:pt idx="1439">
                  <c:v>1.3599999999999999E-2</c:v>
                </c:pt>
                <c:pt idx="1440">
                  <c:v>1.3599999999999999E-2</c:v>
                </c:pt>
                <c:pt idx="1441">
                  <c:v>1.3599999999999999E-2</c:v>
                </c:pt>
                <c:pt idx="1442">
                  <c:v>1.3599999999999999E-2</c:v>
                </c:pt>
                <c:pt idx="1443">
                  <c:v>1.3599999999999999E-2</c:v>
                </c:pt>
                <c:pt idx="1444">
                  <c:v>1.3599999999999999E-2</c:v>
                </c:pt>
                <c:pt idx="1445">
                  <c:v>1.3599999999999999E-2</c:v>
                </c:pt>
                <c:pt idx="1446">
                  <c:v>1.3599999999999999E-2</c:v>
                </c:pt>
                <c:pt idx="1447">
                  <c:v>1.3599999999999999E-2</c:v>
                </c:pt>
                <c:pt idx="1448">
                  <c:v>1.3599999999999999E-2</c:v>
                </c:pt>
                <c:pt idx="1449">
                  <c:v>2.9652999999999999E-2</c:v>
                </c:pt>
                <c:pt idx="1450">
                  <c:v>9.3866000000000005E-2</c:v>
                </c:pt>
                <c:pt idx="1451">
                  <c:v>9.3866000000000005E-2</c:v>
                </c:pt>
                <c:pt idx="1452">
                  <c:v>13.779133</c:v>
                </c:pt>
                <c:pt idx="1453">
                  <c:v>27.464400000000001</c:v>
                </c:pt>
                <c:pt idx="1454">
                  <c:v>20.505391500000002</c:v>
                </c:pt>
                <c:pt idx="1455">
                  <c:v>13.546383000000001</c:v>
                </c:pt>
                <c:pt idx="1456">
                  <c:v>9.3866000000000005E-2</c:v>
                </c:pt>
                <c:pt idx="1457">
                  <c:v>9.3866000000000005E-2</c:v>
                </c:pt>
                <c:pt idx="1458">
                  <c:v>9.3866000000000005E-2</c:v>
                </c:pt>
                <c:pt idx="1459">
                  <c:v>9.3866000000000005E-2</c:v>
                </c:pt>
                <c:pt idx="1460">
                  <c:v>32.834200000000003</c:v>
                </c:pt>
                <c:pt idx="1461">
                  <c:v>9.3866000000000005E-2</c:v>
                </c:pt>
                <c:pt idx="1462">
                  <c:v>9.3866000000000005E-2</c:v>
                </c:pt>
                <c:pt idx="1463">
                  <c:v>9.3866000000000005E-2</c:v>
                </c:pt>
                <c:pt idx="1464">
                  <c:v>8.4414899999999999</c:v>
                </c:pt>
                <c:pt idx="1465">
                  <c:v>37.425400000000003</c:v>
                </c:pt>
                <c:pt idx="1466">
                  <c:v>8.16859</c:v>
                </c:pt>
                <c:pt idx="1467">
                  <c:v>9.3866000000000005E-2</c:v>
                </c:pt>
                <c:pt idx="1468">
                  <c:v>9.3866000000000005E-2</c:v>
                </c:pt>
                <c:pt idx="1469">
                  <c:v>9.3866000000000005E-2</c:v>
                </c:pt>
                <c:pt idx="1470">
                  <c:v>0.125972</c:v>
                </c:pt>
                <c:pt idx="1471">
                  <c:v>7.6308100000000003</c:v>
                </c:pt>
                <c:pt idx="1472">
                  <c:v>34.110399999999998</c:v>
                </c:pt>
                <c:pt idx="1473">
                  <c:v>29.061699999999998</c:v>
                </c:pt>
                <c:pt idx="1474">
                  <c:v>9.3866000000000005E-2</c:v>
                </c:pt>
                <c:pt idx="1475">
                  <c:v>9.3866000000000005E-2</c:v>
                </c:pt>
                <c:pt idx="1476">
                  <c:v>0.17413100000000001</c:v>
                </c:pt>
                <c:pt idx="1477">
                  <c:v>34.576000000000001</c:v>
                </c:pt>
                <c:pt idx="1478">
                  <c:v>9.3866000000000005E-2</c:v>
                </c:pt>
                <c:pt idx="1479">
                  <c:v>9.3866000000000005E-2</c:v>
                </c:pt>
                <c:pt idx="1480">
                  <c:v>9.3866000000000005E-2</c:v>
                </c:pt>
                <c:pt idx="1481">
                  <c:v>9.3866000000000005E-2</c:v>
                </c:pt>
                <c:pt idx="1482">
                  <c:v>10.367900000000001</c:v>
                </c:pt>
                <c:pt idx="1483">
                  <c:v>32.328499999999998</c:v>
                </c:pt>
                <c:pt idx="1484">
                  <c:v>9.3866000000000005E-2</c:v>
                </c:pt>
                <c:pt idx="1485">
                  <c:v>0.125972</c:v>
                </c:pt>
                <c:pt idx="1486">
                  <c:v>1.3599999999999999E-2</c:v>
                </c:pt>
                <c:pt idx="1487">
                  <c:v>35.097700000000003</c:v>
                </c:pt>
                <c:pt idx="1488">
                  <c:v>9.3866000000000005E-2</c:v>
                </c:pt>
                <c:pt idx="1489">
                  <c:v>9.3866000000000005E-2</c:v>
                </c:pt>
                <c:pt idx="1490">
                  <c:v>9.3866000000000005E-2</c:v>
                </c:pt>
                <c:pt idx="1491">
                  <c:v>9.3866000000000005E-2</c:v>
                </c:pt>
                <c:pt idx="1492">
                  <c:v>9.3866000000000005E-2</c:v>
                </c:pt>
                <c:pt idx="1493">
                  <c:v>0.25439699999999998</c:v>
                </c:pt>
                <c:pt idx="1494">
                  <c:v>8.4735999999999994</c:v>
                </c:pt>
                <c:pt idx="1495">
                  <c:v>7.2856699999999996</c:v>
                </c:pt>
                <c:pt idx="1496">
                  <c:v>19.534199999999998</c:v>
                </c:pt>
                <c:pt idx="1497">
                  <c:v>9.3866000000000005E-2</c:v>
                </c:pt>
                <c:pt idx="1498">
                  <c:v>9.3866000000000005E-2</c:v>
                </c:pt>
                <c:pt idx="1499">
                  <c:v>9.3866000000000005E-2</c:v>
                </c:pt>
                <c:pt idx="1500">
                  <c:v>9.3866000000000005E-2</c:v>
                </c:pt>
                <c:pt idx="1501">
                  <c:v>15.9062</c:v>
                </c:pt>
                <c:pt idx="1502">
                  <c:v>9.3866000000000005E-2</c:v>
                </c:pt>
                <c:pt idx="1503">
                  <c:v>9.3866000000000005E-2</c:v>
                </c:pt>
                <c:pt idx="1504">
                  <c:v>0.15005199999999999</c:v>
                </c:pt>
                <c:pt idx="1505">
                  <c:v>5.5679800000000004</c:v>
                </c:pt>
                <c:pt idx="1506">
                  <c:v>0.41492800000000002</c:v>
                </c:pt>
                <c:pt idx="1507">
                  <c:v>9.3866000000000005E-2</c:v>
                </c:pt>
                <c:pt idx="1508">
                  <c:v>9.3866000000000005E-2</c:v>
                </c:pt>
                <c:pt idx="1509">
                  <c:v>9.3866000000000005E-2</c:v>
                </c:pt>
                <c:pt idx="1510">
                  <c:v>9.3866000000000005E-2</c:v>
                </c:pt>
                <c:pt idx="1511">
                  <c:v>9.3866000000000005E-2</c:v>
                </c:pt>
                <c:pt idx="1512">
                  <c:v>0.18215799999999999</c:v>
                </c:pt>
                <c:pt idx="1513">
                  <c:v>13.201229</c:v>
                </c:pt>
                <c:pt idx="1514">
                  <c:v>26.220300000000002</c:v>
                </c:pt>
                <c:pt idx="1515">
                  <c:v>1.6670700000000001</c:v>
                </c:pt>
                <c:pt idx="1516">
                  <c:v>6.1539200000000003</c:v>
                </c:pt>
                <c:pt idx="1517">
                  <c:v>6.3706399999999999</c:v>
                </c:pt>
                <c:pt idx="1518">
                  <c:v>0.91257500000000003</c:v>
                </c:pt>
                <c:pt idx="1519">
                  <c:v>9.3866000000000005E-2</c:v>
                </c:pt>
                <c:pt idx="1520">
                  <c:v>9.3866000000000005E-2</c:v>
                </c:pt>
                <c:pt idx="1521">
                  <c:v>33.5807</c:v>
                </c:pt>
                <c:pt idx="1522">
                  <c:v>26.950700000000001</c:v>
                </c:pt>
                <c:pt idx="1523">
                  <c:v>9.3866000000000005E-2</c:v>
                </c:pt>
                <c:pt idx="1524">
                  <c:v>12.848100000000001</c:v>
                </c:pt>
                <c:pt idx="1525">
                  <c:v>6.4308500000000004</c:v>
                </c:pt>
                <c:pt idx="1526">
                  <c:v>1.3599999999999999E-2</c:v>
                </c:pt>
                <c:pt idx="1527">
                  <c:v>28.917200000000001</c:v>
                </c:pt>
                <c:pt idx="1528">
                  <c:v>35.4589</c:v>
                </c:pt>
                <c:pt idx="1529">
                  <c:v>34.768599999999999</c:v>
                </c:pt>
                <c:pt idx="1530">
                  <c:v>30.821549999999998</c:v>
                </c:pt>
                <c:pt idx="1531">
                  <c:v>26.874500000000001</c:v>
                </c:pt>
                <c:pt idx="1532">
                  <c:v>13.444050000000001</c:v>
                </c:pt>
                <c:pt idx="1533">
                  <c:v>1.3599999999999999E-2</c:v>
                </c:pt>
                <c:pt idx="1534">
                  <c:v>15.73765</c:v>
                </c:pt>
                <c:pt idx="1535">
                  <c:v>30.386099999999999</c:v>
                </c:pt>
                <c:pt idx="1536">
                  <c:v>34.246899999999997</c:v>
                </c:pt>
                <c:pt idx="1537">
                  <c:v>34.624099999999999</c:v>
                </c:pt>
                <c:pt idx="1538">
                  <c:v>33.8215</c:v>
                </c:pt>
                <c:pt idx="1539">
                  <c:v>9.3866000000000005E-2</c:v>
                </c:pt>
                <c:pt idx="1540">
                  <c:v>9.3866000000000005E-2</c:v>
                </c:pt>
                <c:pt idx="1541">
                  <c:v>9.3866000000000005E-2</c:v>
                </c:pt>
                <c:pt idx="1542">
                  <c:v>9.3866000000000005E-2</c:v>
                </c:pt>
                <c:pt idx="1543">
                  <c:v>1.3599999999999999E-2</c:v>
                </c:pt>
                <c:pt idx="1544">
                  <c:v>34.327199999999998</c:v>
                </c:pt>
                <c:pt idx="1545">
                  <c:v>29.246300000000002</c:v>
                </c:pt>
                <c:pt idx="1546">
                  <c:v>33.596699999999998</c:v>
                </c:pt>
                <c:pt idx="1547">
                  <c:v>35.169899999999998</c:v>
                </c:pt>
                <c:pt idx="1548">
                  <c:v>29.390799999999999</c:v>
                </c:pt>
                <c:pt idx="1549">
                  <c:v>34.046199999999999</c:v>
                </c:pt>
                <c:pt idx="1550">
                  <c:v>19.819141500000001</c:v>
                </c:pt>
                <c:pt idx="1551">
                  <c:v>5.5920829999999997</c:v>
                </c:pt>
                <c:pt idx="1552">
                  <c:v>22.504000000000001</c:v>
                </c:pt>
                <c:pt idx="1553">
                  <c:v>1.3599999999999999E-2</c:v>
                </c:pt>
                <c:pt idx="1554">
                  <c:v>35.4268</c:v>
                </c:pt>
                <c:pt idx="1555">
                  <c:v>36.1813</c:v>
                </c:pt>
                <c:pt idx="1556">
                  <c:v>32.200099999999999</c:v>
                </c:pt>
                <c:pt idx="1557">
                  <c:v>33.372</c:v>
                </c:pt>
                <c:pt idx="1558">
                  <c:v>33.741199999999999</c:v>
                </c:pt>
                <c:pt idx="1559">
                  <c:v>32.047600000000003</c:v>
                </c:pt>
                <c:pt idx="1560">
                  <c:v>25.95945</c:v>
                </c:pt>
                <c:pt idx="1561">
                  <c:v>19.871300000000002</c:v>
                </c:pt>
                <c:pt idx="1562">
                  <c:v>33.259599999999999</c:v>
                </c:pt>
                <c:pt idx="1563">
                  <c:v>33.757300000000001</c:v>
                </c:pt>
                <c:pt idx="1564">
                  <c:v>16.885449999999999</c:v>
                </c:pt>
                <c:pt idx="1565">
                  <c:v>1.3599999999999999E-2</c:v>
                </c:pt>
                <c:pt idx="1566">
                  <c:v>33.243549999999999</c:v>
                </c:pt>
                <c:pt idx="1567">
                  <c:v>25.241074999999999</c:v>
                </c:pt>
                <c:pt idx="1568">
                  <c:v>17.238600000000002</c:v>
                </c:pt>
                <c:pt idx="1569">
                  <c:v>8.6260999999999992</c:v>
                </c:pt>
                <c:pt idx="1570">
                  <c:v>1.3599999999999999E-2</c:v>
                </c:pt>
                <c:pt idx="1571">
                  <c:v>33.343899999999998</c:v>
                </c:pt>
                <c:pt idx="1572">
                  <c:v>29.342700000000001</c:v>
                </c:pt>
                <c:pt idx="1573">
                  <c:v>26.517299999999999</c:v>
                </c:pt>
                <c:pt idx="1574">
                  <c:v>25.714600000000001</c:v>
                </c:pt>
                <c:pt idx="1575">
                  <c:v>26.4451</c:v>
                </c:pt>
                <c:pt idx="1576">
                  <c:v>25.0565</c:v>
                </c:pt>
                <c:pt idx="1577">
                  <c:v>25.241099999999999</c:v>
                </c:pt>
                <c:pt idx="1578">
                  <c:v>26.8063</c:v>
                </c:pt>
                <c:pt idx="1579">
                  <c:v>28.241025</c:v>
                </c:pt>
                <c:pt idx="1580">
                  <c:v>29.675750000000001</c:v>
                </c:pt>
                <c:pt idx="1581">
                  <c:v>29.212225</c:v>
                </c:pt>
                <c:pt idx="1582">
                  <c:v>28.748699999999999</c:v>
                </c:pt>
                <c:pt idx="1583">
                  <c:v>28.2029</c:v>
                </c:pt>
                <c:pt idx="1584">
                  <c:v>27.247699999999998</c:v>
                </c:pt>
                <c:pt idx="1585">
                  <c:v>26.549399999999999</c:v>
                </c:pt>
                <c:pt idx="1586">
                  <c:v>26.585550000000001</c:v>
                </c:pt>
                <c:pt idx="1587">
                  <c:v>26.621700000000001</c:v>
                </c:pt>
                <c:pt idx="1588">
                  <c:v>26.372800000000002</c:v>
                </c:pt>
                <c:pt idx="1589">
                  <c:v>26.669799999999999</c:v>
                </c:pt>
                <c:pt idx="1590">
                  <c:v>19.907425</c:v>
                </c:pt>
                <c:pt idx="1591">
                  <c:v>13.145049999999999</c:v>
                </c:pt>
                <c:pt idx="1592">
                  <c:v>25.489899999999999</c:v>
                </c:pt>
                <c:pt idx="1593">
                  <c:v>24.454499999999999</c:v>
                </c:pt>
                <c:pt idx="1594">
                  <c:v>27.135400000000001</c:v>
                </c:pt>
                <c:pt idx="1595">
                  <c:v>26.352799999999998</c:v>
                </c:pt>
                <c:pt idx="1596">
                  <c:v>25.5702</c:v>
                </c:pt>
                <c:pt idx="1597">
                  <c:v>21.693300000000001</c:v>
                </c:pt>
                <c:pt idx="1598">
                  <c:v>20.417100000000001</c:v>
                </c:pt>
                <c:pt idx="1599">
                  <c:v>21.39235</c:v>
                </c:pt>
                <c:pt idx="1600">
                  <c:v>10.743107999999999</c:v>
                </c:pt>
                <c:pt idx="1601">
                  <c:v>9.3866000000000005E-2</c:v>
                </c:pt>
                <c:pt idx="1602">
                  <c:v>9.3866000000000005E-2</c:v>
                </c:pt>
                <c:pt idx="1603">
                  <c:v>7.4943600000000004</c:v>
                </c:pt>
                <c:pt idx="1604">
                  <c:v>35.2181</c:v>
                </c:pt>
                <c:pt idx="1605">
                  <c:v>1.3599999999999999E-2</c:v>
                </c:pt>
                <c:pt idx="1606">
                  <c:v>27.368099999999998</c:v>
                </c:pt>
                <c:pt idx="1607">
                  <c:v>28.331299999999999</c:v>
                </c:pt>
                <c:pt idx="1608">
                  <c:v>35.025500000000001</c:v>
                </c:pt>
                <c:pt idx="1609">
                  <c:v>36.478299999999997</c:v>
                </c:pt>
                <c:pt idx="1610">
                  <c:v>27.103300000000001</c:v>
                </c:pt>
                <c:pt idx="1611">
                  <c:v>32.922499999999999</c:v>
                </c:pt>
                <c:pt idx="1612">
                  <c:v>30.715199999999999</c:v>
                </c:pt>
                <c:pt idx="1613">
                  <c:v>27.576799999999999</c:v>
                </c:pt>
                <c:pt idx="1614">
                  <c:v>29.727900000000002</c:v>
                </c:pt>
                <c:pt idx="1615">
                  <c:v>29.487124999999999</c:v>
                </c:pt>
                <c:pt idx="1616">
                  <c:v>29.24635</c:v>
                </c:pt>
                <c:pt idx="1617">
                  <c:v>29.575399999999998</c:v>
                </c:pt>
                <c:pt idx="1618">
                  <c:v>30.337900000000001</c:v>
                </c:pt>
                <c:pt idx="1619">
                  <c:v>24.061199999999999</c:v>
                </c:pt>
                <c:pt idx="1620">
                  <c:v>17.423200000000001</c:v>
                </c:pt>
                <c:pt idx="1621">
                  <c:v>15.1196</c:v>
                </c:pt>
                <c:pt idx="1622">
                  <c:v>11.411300000000001</c:v>
                </c:pt>
                <c:pt idx="1623">
                  <c:v>13.0327</c:v>
                </c:pt>
                <c:pt idx="1624">
                  <c:v>9.7979800000000008</c:v>
                </c:pt>
                <c:pt idx="1625">
                  <c:v>9.3866000000000005E-2</c:v>
                </c:pt>
                <c:pt idx="1626">
                  <c:v>9.3866000000000005E-2</c:v>
                </c:pt>
                <c:pt idx="1627">
                  <c:v>9.3866000000000005E-2</c:v>
                </c:pt>
                <c:pt idx="1628">
                  <c:v>9.3866000000000005E-2</c:v>
                </c:pt>
                <c:pt idx="1629">
                  <c:v>0.51124700000000001</c:v>
                </c:pt>
                <c:pt idx="1630">
                  <c:v>4.0268800000000002</c:v>
                </c:pt>
                <c:pt idx="1631">
                  <c:v>9.3866000000000005E-2</c:v>
                </c:pt>
                <c:pt idx="1632">
                  <c:v>1.1373200000000001</c:v>
                </c:pt>
                <c:pt idx="1633">
                  <c:v>16.427900000000001</c:v>
                </c:pt>
                <c:pt idx="1634">
                  <c:v>23.114000000000001</c:v>
                </c:pt>
                <c:pt idx="1635">
                  <c:v>12.270200000000001</c:v>
                </c:pt>
                <c:pt idx="1636">
                  <c:v>0.30255599999999999</c:v>
                </c:pt>
                <c:pt idx="1637">
                  <c:v>14.782500000000001</c:v>
                </c:pt>
                <c:pt idx="1638">
                  <c:v>22.158899999999999</c:v>
                </c:pt>
                <c:pt idx="1639">
                  <c:v>30.1052</c:v>
                </c:pt>
                <c:pt idx="1640">
                  <c:v>29.808199999999999</c:v>
                </c:pt>
                <c:pt idx="1641">
                  <c:v>29.182099999999998</c:v>
                </c:pt>
                <c:pt idx="1642">
                  <c:v>28.644400000000001</c:v>
                </c:pt>
                <c:pt idx="1643">
                  <c:v>29.214200000000002</c:v>
                </c:pt>
                <c:pt idx="1644">
                  <c:v>9.3866000000000005E-2</c:v>
                </c:pt>
                <c:pt idx="1645">
                  <c:v>8.4896499999999993</c:v>
                </c:pt>
                <c:pt idx="1646">
                  <c:v>33.893700000000003</c:v>
                </c:pt>
                <c:pt idx="1647">
                  <c:v>9.3866000000000005E-2</c:v>
                </c:pt>
                <c:pt idx="1648">
                  <c:v>9.3866000000000005E-2</c:v>
                </c:pt>
                <c:pt idx="1649">
                  <c:v>26.123999999999999</c:v>
                </c:pt>
                <c:pt idx="1650">
                  <c:v>34.6081</c:v>
                </c:pt>
                <c:pt idx="1651">
                  <c:v>33.956888037735851</c:v>
                </c:pt>
                <c:pt idx="1652">
                  <c:v>33.305676075471688</c:v>
                </c:pt>
                <c:pt idx="1653">
                  <c:v>32.654464113207553</c:v>
                </c:pt>
                <c:pt idx="1654">
                  <c:v>32.003252150943403</c:v>
                </c:pt>
                <c:pt idx="1655">
                  <c:v>31.352040188679251</c:v>
                </c:pt>
                <c:pt idx="1656">
                  <c:v>30.700828226415091</c:v>
                </c:pt>
                <c:pt idx="1657">
                  <c:v>30.049616264150941</c:v>
                </c:pt>
                <c:pt idx="1658">
                  <c:v>29.398404301886789</c:v>
                </c:pt>
                <c:pt idx="1659">
                  <c:v>28.747192339622639</c:v>
                </c:pt>
                <c:pt idx="1660">
                  <c:v>28.09598037735849</c:v>
                </c:pt>
                <c:pt idx="1661">
                  <c:v>27.444768415094341</c:v>
                </c:pt>
                <c:pt idx="1662">
                  <c:v>26.793556452830192</c:v>
                </c:pt>
                <c:pt idx="1663">
                  <c:v>26.142344490566039</c:v>
                </c:pt>
                <c:pt idx="1664">
                  <c:v>25.49113252830189</c:v>
                </c:pt>
                <c:pt idx="1665">
                  <c:v>24.83992056603773</c:v>
                </c:pt>
                <c:pt idx="1666">
                  <c:v>24.188708603773581</c:v>
                </c:pt>
                <c:pt idx="1667">
                  <c:v>23.537496641509431</c:v>
                </c:pt>
                <c:pt idx="1668">
                  <c:v>22.886284679245279</c:v>
                </c:pt>
                <c:pt idx="1669">
                  <c:v>22.235072716981129</c:v>
                </c:pt>
                <c:pt idx="1670">
                  <c:v>21.58386075471698</c:v>
                </c:pt>
                <c:pt idx="1671">
                  <c:v>20.932648792452831</c:v>
                </c:pt>
                <c:pt idx="1672">
                  <c:v>20.281436830188682</c:v>
                </c:pt>
                <c:pt idx="1673">
                  <c:v>19.630224867924529</c:v>
                </c:pt>
                <c:pt idx="1674">
                  <c:v>18.97901290566038</c:v>
                </c:pt>
                <c:pt idx="1675">
                  <c:v>18.32780094339623</c:v>
                </c:pt>
                <c:pt idx="1676">
                  <c:v>17.67658898113207</c:v>
                </c:pt>
                <c:pt idx="1677">
                  <c:v>17.025377018867921</c:v>
                </c:pt>
                <c:pt idx="1678">
                  <c:v>16.374165056603768</c:v>
                </c:pt>
                <c:pt idx="1679">
                  <c:v>15.722953094339619</c:v>
                </c:pt>
                <c:pt idx="1680">
                  <c:v>15.07174113207547</c:v>
                </c:pt>
                <c:pt idx="1681">
                  <c:v>14.420529169811321</c:v>
                </c:pt>
                <c:pt idx="1682">
                  <c:v>13.76931720754717</c:v>
                </c:pt>
                <c:pt idx="1683">
                  <c:v>13.11810524528302</c:v>
                </c:pt>
                <c:pt idx="1684">
                  <c:v>12.466893283018869</c:v>
                </c:pt>
                <c:pt idx="1685">
                  <c:v>11.81568132075471</c:v>
                </c:pt>
                <c:pt idx="1686">
                  <c:v>11.16446935849056</c:v>
                </c:pt>
                <c:pt idx="1687">
                  <c:v>10.513257396226409</c:v>
                </c:pt>
                <c:pt idx="1688">
                  <c:v>9.8620454339622619</c:v>
                </c:pt>
                <c:pt idx="1689">
                  <c:v>9.2108334716981091</c:v>
                </c:pt>
                <c:pt idx="1690">
                  <c:v>8.5596215094339598</c:v>
                </c:pt>
                <c:pt idx="1691">
                  <c:v>7.9084095471698106</c:v>
                </c:pt>
                <c:pt idx="1692">
                  <c:v>7.2571975849056578</c:v>
                </c:pt>
                <c:pt idx="1693">
                  <c:v>6.605985622641505</c:v>
                </c:pt>
                <c:pt idx="1694">
                  <c:v>5.9547736603773558</c:v>
                </c:pt>
                <c:pt idx="1695">
                  <c:v>5.3035616981132074</c:v>
                </c:pt>
                <c:pt idx="1696">
                  <c:v>4.6523497358490538</c:v>
                </c:pt>
                <c:pt idx="1697">
                  <c:v>4.001137773584901</c:v>
                </c:pt>
                <c:pt idx="1698">
                  <c:v>3.3499258113207522</c:v>
                </c:pt>
                <c:pt idx="1699">
                  <c:v>2.6987138490566021</c:v>
                </c:pt>
                <c:pt idx="1700">
                  <c:v>2.0475018867924528</c:v>
                </c:pt>
                <c:pt idx="1701">
                  <c:v>1.3962899245282969</c:v>
                </c:pt>
                <c:pt idx="1702">
                  <c:v>0.74507796226414769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7BB-43C6-9B0E-548F02B9BE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24717472"/>
        <c:axId val="2018703648"/>
      </c:scatterChart>
      <c:valAx>
        <c:axId val="20247174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d-ID"/>
                  <a:t>Waktu</a:t>
                </a:r>
                <a:r>
                  <a:rPr lang="id-ID" baseline="0"/>
                  <a:t> (detik)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8703648"/>
        <c:crosses val="autoZero"/>
        <c:crossBetween val="midCat"/>
      </c:valAx>
      <c:valAx>
        <c:axId val="2018703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d-ID"/>
                  <a:t>Arus (A)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47174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CCA9D9-CD7E-4F3C-B33F-408CC6B451C1}" type="datetimeFigureOut">
              <a:rPr lang="id-ID" smtClean="0"/>
              <a:t>15/09/2020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62E794-9659-49E7-BF7D-96F0833B30F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915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04773-064B-409A-919D-22D79B7BDA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52850" y="0"/>
            <a:ext cx="8439150" cy="926841"/>
          </a:xfr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</a:lstStyle>
          <a:p>
            <a:r>
              <a:rPr lang="en-US"/>
              <a:t>Click to edit title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DB36B-A9C5-4894-AF71-93E37E9DFAA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6531" y="1125894"/>
            <a:ext cx="11545077" cy="5610808"/>
          </a:xfr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B5F333F-0281-4189-8B6D-3562F441E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8025" y="274637"/>
            <a:ext cx="729342" cy="365125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fld id="{2994B72D-86F7-4947-B770-68B72050D2B1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19706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32C33-3E41-427D-85BF-D6E9D891ED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title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EC980C-0E2D-4BA0-B017-87B135342D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36CF7F-30C2-4C30-98C4-85222A50DD8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B6AE2A-2789-4EFB-B4DB-FD19F05F7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45D38-EBF3-4005-9D27-ACADB79E880E}" type="datetime1">
              <a:rPr lang="id-ID" smtClean="0"/>
              <a:t>15/09/2020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2428DF-F783-4555-B9A2-53DD8C914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Energy Management Laboratory – Engineering Physics</a:t>
            </a:r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CBEF2B-B8AD-4FDC-AC5A-7057E0AB0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4B72D-86F7-4947-B770-68B72050D2B1}" type="slidenum">
              <a:rPr lang="id-ID" smtClean="0"/>
              <a:t>‹#›</a:t>
            </a:fld>
            <a:endParaRPr lang="id-ID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42F8718-2A51-4A96-9C38-AB586D0C5752}"/>
              </a:ext>
            </a:extLst>
          </p:cNvPr>
          <p:cNvSpPr txBox="1">
            <a:spLocks/>
          </p:cNvSpPr>
          <p:nvPr userDrawn="1"/>
        </p:nvSpPr>
        <p:spPr>
          <a:xfrm>
            <a:off x="3752850" y="0"/>
            <a:ext cx="843915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title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8576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6E0F45-0904-446F-AB88-14548E2956F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162050"/>
            <a:ext cx="10515600" cy="5014913"/>
          </a:xfrm>
        </p:spPr>
        <p:txBody>
          <a:bodyPr vert="eaVert"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17178-9B36-413A-8170-23A3149DF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03DFE-42E1-4AF8-9F6A-F970799E9088}" type="datetime1">
              <a:rPr lang="id-ID" smtClean="0"/>
              <a:t>15/09/2020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73F62-1389-4D2D-A187-0A6B42435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Energy Management Laboratory – Engineering Physics</a:t>
            </a:r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D0F4D-4988-45D2-83D2-135BD12D2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4B72D-86F7-4947-B770-68B72050D2B1}" type="slidenum">
              <a:rPr lang="id-ID" smtClean="0"/>
              <a:t>‹#›</a:t>
            </a:fld>
            <a:endParaRPr lang="id-ID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8133212-D45A-46DF-8E82-3940FCB6BC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52850" y="0"/>
            <a:ext cx="8439150" cy="990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title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380992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FD0AFB-6851-4D68-AE92-0E87C9609467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724900" y="1038223"/>
            <a:ext cx="2628900" cy="5138739"/>
          </a:xfrm>
        </p:spPr>
        <p:txBody>
          <a:bodyPr vert="eaVert"/>
          <a:lstStyle/>
          <a:p>
            <a:r>
              <a:rPr lang="en-US"/>
              <a:t>Click to edit title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7073CD-95F8-41A2-9A64-BEEF657C799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038225"/>
            <a:ext cx="7734300" cy="5138738"/>
          </a:xfrm>
        </p:spPr>
        <p:txBody>
          <a:bodyPr vert="eaVert"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70F17-57C2-465D-B1EA-10EC4031A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5C842-39D0-456F-B825-C4DE94D9DAC9}" type="datetime1">
              <a:rPr lang="id-ID" smtClean="0"/>
              <a:t>15/09/2020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C82A4-50F8-4977-A752-CDF1C142C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Energy Management Laboratory – Engineering Physics</a:t>
            </a:r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ED024-AD3C-45C9-ACA4-CFA19AC5C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4B72D-86F7-4947-B770-68B72050D2B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48522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E9C50-8139-46C8-AA67-F4BFC0A7BB5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7650" y="2663824"/>
            <a:ext cx="6705600" cy="2387600"/>
          </a:xfrm>
        </p:spPr>
        <p:txBody>
          <a:bodyPr anchor="ctr">
            <a:normAutofit/>
          </a:bodyPr>
          <a:lstStyle>
            <a:lvl1pPr algn="r">
              <a:defRPr sz="5400"/>
            </a:lvl1pPr>
          </a:lstStyle>
          <a:p>
            <a:r>
              <a:rPr lang="en-US"/>
              <a:t>Click to edit title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42F5FE-6652-4D1B-BAFA-999A963A564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67575" y="2663824"/>
            <a:ext cx="4314825" cy="2387600"/>
          </a:xfrm>
        </p:spPr>
        <p:txBody>
          <a:bodyPr anchor="ctr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323496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04773-064B-409A-919D-22D79B7BDA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52850" y="0"/>
            <a:ext cx="8439150" cy="990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title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DB36B-A9C5-4894-AF71-93E37E9DFAA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257300"/>
            <a:ext cx="10515600" cy="4919663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BF91E-1C0D-4449-8B68-33D72F590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39BA8-2E6D-4FE7-AE8C-EBCB753C5623}" type="datetime1">
              <a:rPr lang="id-ID" smtClean="0"/>
              <a:t>15/09/2020</a:t>
            </a:fld>
            <a:endParaRPr lang="id-ID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FF1B527-81F9-4507-80E6-CE4A03235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43350" y="6359525"/>
            <a:ext cx="4305300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Energy Management Laboratory – Engineering Physics</a:t>
            </a:r>
            <a:endParaRPr lang="id-ID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B5F333F-0281-4189-8B6D-3562F441E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94B72D-86F7-4947-B770-68B72050D2B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19706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78B4D-796E-434E-BFD0-1B821B03AA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695825"/>
            <a:ext cx="10515600" cy="10287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title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433B81-B34F-4E7F-9F2B-1AFE9CDDE67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5724525"/>
            <a:ext cx="10515600" cy="3651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53D63-5228-4508-A6C0-50FFA2840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9AA8A-B92B-4F9F-8DDE-C90FE6280394}" type="datetime1">
              <a:rPr lang="id-ID" smtClean="0"/>
              <a:t>15/09/2020</a:t>
            </a:fld>
            <a:endParaRPr lang="id-ID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A40572F-9B40-44C9-8930-E82F21131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685800" cy="365125"/>
          </a:xfrm>
        </p:spPr>
        <p:txBody>
          <a:bodyPr/>
          <a:lstStyle/>
          <a:p>
            <a:fld id="{2994B72D-86F7-4947-B770-68B72050D2B1}" type="slidenum">
              <a:rPr lang="id-ID" smtClean="0"/>
              <a:t>‹#›</a:t>
            </a:fld>
            <a:endParaRPr lang="id-ID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31A9F97-3BE6-4F68-8E16-7415B6B42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38925" y="6356350"/>
            <a:ext cx="3952875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Energy Management Laboratory – Engineering Physics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1324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CD514-90B2-406D-B0BA-A64614918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247775"/>
            <a:ext cx="5181600" cy="4929188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450BBC-22DA-43AB-8FF8-867E240FC4E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247775"/>
            <a:ext cx="5181600" cy="4929188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827F50-EFE7-4807-A8A4-BC4138822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86208-23C4-4B45-B427-52C787466955}" type="datetime1">
              <a:rPr lang="id-ID" smtClean="0"/>
              <a:t>15/09/2020</a:t>
            </a:fld>
            <a:endParaRPr lang="id-ID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E806CEC-B1BD-497D-A10D-91AEAB5954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52850" y="0"/>
            <a:ext cx="8439150" cy="990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title</a:t>
            </a:r>
            <a:endParaRPr lang="id-ID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E78FBE3E-8F7F-4FC4-AF83-DF1355341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94B72D-86F7-4947-B770-68B72050D2B1}" type="slidenum">
              <a:rPr lang="id-ID" smtClean="0"/>
              <a:t>‹#›</a:t>
            </a:fld>
            <a:endParaRPr lang="id-ID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9DAA444-1580-4A47-AFF8-1C3751F65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43350" y="6359525"/>
            <a:ext cx="4305300" cy="3651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Energy Management Laboratory – Engineering Physics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47866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25F91E-B826-4E5E-A294-3AF45565D47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00965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5ACFBA-DCD5-4047-BFF1-788FB4CB05F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1833562"/>
            <a:ext cx="5157787" cy="4356101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F3C866-A4E2-4455-A27B-E79BB801015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00965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7C12B9-1AD4-4B41-90F2-B4A7DAE73AF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1833562"/>
            <a:ext cx="5183188" cy="4356101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37796D-D2B3-4B25-B986-14C84514F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6DF07-4767-4C62-B156-6E8C8BDA9E27}" type="datetime1">
              <a:rPr lang="id-ID" smtClean="0"/>
              <a:t>15/09/2020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CB6BAC-6546-4E73-A883-404FF8A8D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Energy Management Laboratory – Engineering Physics</a:t>
            </a:r>
            <a:endParaRPr lang="id-ID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623D1C9-3F5D-4CD4-B53B-337485E388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52850" y="0"/>
            <a:ext cx="8439150" cy="990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title</a:t>
            </a:r>
            <a:endParaRPr lang="id-ID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8A0D29A2-7EDB-4345-99DC-3F203D48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94B72D-86F7-4947-B770-68B72050D2B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49234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DD1104-8AA3-48BC-83B1-3B323E9C7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F68FD-6D7E-4DE9-B5D1-E6C6509D19E4}" type="datetime1">
              <a:rPr lang="id-ID" smtClean="0"/>
              <a:t>15/09/2020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0DC65A-4DD3-4B0E-95D9-03C7C65E5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Energy Management Laboratory – Engineering Physics</a:t>
            </a:r>
            <a:endParaRPr lang="id-ID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B4FC6AE-F1E5-4FE2-AB64-71C2C6574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52850" y="0"/>
            <a:ext cx="8439150" cy="990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title</a:t>
            </a:r>
            <a:endParaRPr lang="id-ID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4A369BE-B8B7-46DB-B743-A48F7731942F}"/>
              </a:ext>
            </a:extLst>
          </p:cNvPr>
          <p:cNvSpPr txBox="1">
            <a:spLocks/>
          </p:cNvSpPr>
          <p:nvPr userDrawn="1"/>
        </p:nvSpPr>
        <p:spPr>
          <a:xfrm>
            <a:off x="1114425" y="319087"/>
            <a:ext cx="11882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94B72D-86F7-4947-B770-68B72050D2B1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BB2523D-85BC-4EA6-9229-85B6AB5CD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94B72D-86F7-4947-B770-68B72050D2B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43438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529579-60E0-4CFD-8098-BF174F156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4AF0A-E988-48AC-8C33-F8B40421A790}" type="datetime1">
              <a:rPr lang="id-ID" smtClean="0"/>
              <a:t>15/09/2020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1709E2-3B4F-460A-919D-47BAA4537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Energy Management Laboratory – Engineering Physics</a:t>
            </a:r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F67F5-5083-41B5-AC65-6743CD6C4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4B72D-86F7-4947-B770-68B72050D2B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73987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6581C-86C1-4CC0-A47C-AA714F66C2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subtitle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30E6F-E6FA-4FC9-B2ED-C8A07E706B2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338ABB-14B4-438F-84E2-CD6441143C2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4AAB7C-9EA6-484A-AE8F-B0513FA3A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5FB91-B0FF-4789-9046-FA7AD95A77C1}" type="datetime1">
              <a:rPr lang="id-ID" smtClean="0"/>
              <a:t>15/09/2020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EFFF96-77A1-4E6B-BAF9-C1B0C7634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Energy Management Laboratory – Engineering Physics</a:t>
            </a:r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567E96-0526-4295-90D0-934A8CC00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4B72D-86F7-4947-B770-68B72050D2B1}" type="slidenum">
              <a:rPr lang="id-ID" smtClean="0"/>
              <a:t>‹#›</a:t>
            </a:fld>
            <a:endParaRPr lang="id-ID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98C8048-9646-4135-AE55-45A1419BD9A4}"/>
              </a:ext>
            </a:extLst>
          </p:cNvPr>
          <p:cNvSpPr txBox="1">
            <a:spLocks/>
          </p:cNvSpPr>
          <p:nvPr userDrawn="1"/>
        </p:nvSpPr>
        <p:spPr>
          <a:xfrm>
            <a:off x="3752850" y="0"/>
            <a:ext cx="843915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title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4210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B743EA-6A5C-4B74-9DBF-1650044E0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TITLE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1C03B-9576-4494-A921-4036B41FE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781EC-F7B3-4689-989F-6DAFBD81A8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F2EC6F6-25EC-4492-A54A-7B1AF93EE2B6}" type="datetime1">
              <a:rPr lang="id-ID" smtClean="0"/>
              <a:t>15/09/2020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78C75-14DA-46F3-B4D0-68DAC8B60F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Energy Management Laboratory – Engineering Physics</a:t>
            </a:r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93E00-5551-41C7-959A-4C8F9D6FAE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994B72D-86F7-4947-B770-68B72050D2B1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6F02948B-76D5-420E-9E35-02CE2CC64502}"/>
              </a:ext>
            </a:extLst>
          </p:cNvPr>
          <p:cNvSpPr/>
          <p:nvPr userDrawn="1"/>
        </p:nvSpPr>
        <p:spPr>
          <a:xfrm>
            <a:off x="0" y="2442600"/>
            <a:ext cx="228240" cy="1347120"/>
          </a:xfrm>
          <a:prstGeom prst="rect">
            <a:avLst/>
          </a:prstGeom>
          <a:solidFill>
            <a:srgbClr val="BFBFBF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3D87E9E7-DF1F-427A-861F-CF9EEA7C9F77}"/>
              </a:ext>
            </a:extLst>
          </p:cNvPr>
          <p:cNvSpPr/>
          <p:nvPr userDrawn="1"/>
        </p:nvSpPr>
        <p:spPr>
          <a:xfrm>
            <a:off x="0" y="3790440"/>
            <a:ext cx="228240" cy="3067560"/>
          </a:xfrm>
          <a:prstGeom prst="rect">
            <a:avLst/>
          </a:prstGeom>
          <a:solidFill>
            <a:srgbClr val="00B0F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24773CB9-4656-4A6B-AE16-04820C26235A}"/>
              </a:ext>
            </a:extLst>
          </p:cNvPr>
          <p:cNvSpPr/>
          <p:nvPr userDrawn="1"/>
        </p:nvSpPr>
        <p:spPr>
          <a:xfrm>
            <a:off x="0" y="360"/>
            <a:ext cx="228240" cy="2448000"/>
          </a:xfrm>
          <a:prstGeom prst="rect">
            <a:avLst/>
          </a:prstGeom>
          <a:solidFill>
            <a:srgbClr val="C00000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05985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C5E74-384D-4C25-A349-A2858C190D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050" y="3546953"/>
            <a:ext cx="6987079" cy="2238123"/>
          </a:xfrm>
        </p:spPr>
        <p:txBody>
          <a:bodyPr anchor="t">
            <a:noAutofit/>
          </a:bodyPr>
          <a:lstStyle/>
          <a:p>
            <a:pPr algn="ctr"/>
            <a:r>
              <a:rPr lang="id-ID" sz="4000" b="1" noProof="1">
                <a:latin typeface="Arial Narrow"/>
                <a:cs typeface="Arial"/>
              </a:rPr>
              <a:t>Pemodelan Degradasi </a:t>
            </a:r>
            <a:br>
              <a:rPr lang="id-ID" sz="4000" b="1" noProof="1">
                <a:latin typeface="Arial Narrow"/>
                <a:cs typeface="Arial"/>
              </a:rPr>
            </a:br>
            <a:r>
              <a:rPr lang="id-ID" sz="4000" b="1" noProof="1">
                <a:solidFill>
                  <a:srgbClr val="C00000"/>
                </a:solidFill>
                <a:latin typeface="Arial Narrow"/>
                <a:cs typeface="Arial"/>
              </a:rPr>
              <a:t>Sistem Baterai </a:t>
            </a:r>
            <a:r>
              <a:rPr lang="id-ID" sz="4000" b="1" noProof="1">
                <a:solidFill>
                  <a:srgbClr val="000000"/>
                </a:solidFill>
                <a:latin typeface="Arial Narrow"/>
                <a:cs typeface="Arial"/>
              </a:rPr>
              <a:t>pada</a:t>
            </a:r>
            <a:r>
              <a:rPr lang="id-ID" sz="4000" b="1" noProof="1">
                <a:latin typeface="Arial Narrow"/>
                <a:cs typeface="Arial"/>
              </a:rPr>
              <a:t> Kendaraan Listrik Roda Dua Berbasis </a:t>
            </a:r>
            <a:r>
              <a:rPr lang="id-ID" sz="4000" b="1" noProof="1">
                <a:solidFill>
                  <a:srgbClr val="0070C0"/>
                </a:solidFill>
                <a:latin typeface="Arial Narrow"/>
                <a:cs typeface="Arial"/>
              </a:rPr>
              <a:t>Pembelajaran Mesin</a:t>
            </a:r>
            <a:endParaRPr lang="id-ID" sz="3200" noProof="1">
              <a:solidFill>
                <a:srgbClr val="0070C0"/>
              </a:solidFill>
              <a:latin typeface="Arial Narrow"/>
              <a:cs typeface="Arial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2A0B9C-CB4A-45C3-AF01-740BB8E64A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09704" y="600760"/>
            <a:ext cx="3244644" cy="1532840"/>
          </a:xfrm>
        </p:spPr>
        <p:txBody>
          <a:bodyPr anchor="ctr">
            <a:normAutofit/>
          </a:bodyPr>
          <a:lstStyle/>
          <a:p>
            <a:r>
              <a:rPr lang="id-ID" noProof="1">
                <a:latin typeface="Arial Narrow"/>
                <a:cs typeface="Arial"/>
              </a:rPr>
              <a:t>Sidang Tugas Akhir</a:t>
            </a:r>
            <a:r>
              <a:rPr lang="en-US" noProof="1">
                <a:latin typeface="Arial Narrow"/>
                <a:cs typeface="Arial"/>
              </a:rPr>
              <a:t> </a:t>
            </a:r>
            <a:r>
              <a:rPr lang="id-ID" noProof="1">
                <a:latin typeface="Arial Narrow"/>
                <a:cs typeface="Arial"/>
              </a:rPr>
              <a:t>Sarjana</a:t>
            </a:r>
            <a:br>
              <a:rPr lang="id-ID">
                <a:latin typeface="Arial Narrow" panose="020B0606020202030204" pitchFamily="34" charset="0"/>
              </a:rPr>
            </a:br>
            <a:r>
              <a:rPr lang="en-US" err="1">
                <a:latin typeface="Arial Narrow" panose="020B0606020202030204" pitchFamily="34" charset="0"/>
              </a:rPr>
              <a:t>J</a:t>
            </a:r>
            <a:r>
              <a:rPr lang="en-US" err="1">
                <a:latin typeface="Arial Narrow"/>
                <a:cs typeface="Arial"/>
              </a:rPr>
              <a:t>umat</a:t>
            </a:r>
            <a:r>
              <a:rPr lang="en-US">
                <a:latin typeface="Arial Narrow"/>
                <a:cs typeface="Arial"/>
              </a:rPr>
              <a:t> </a:t>
            </a:r>
            <a:r>
              <a:rPr lang="id-ID">
                <a:latin typeface="Arial Narrow"/>
                <a:cs typeface="Arial"/>
              </a:rPr>
              <a:t>, </a:t>
            </a:r>
            <a:r>
              <a:rPr lang="en-US">
                <a:latin typeface="Arial Narrow"/>
                <a:cs typeface="Arial"/>
              </a:rPr>
              <a:t>8</a:t>
            </a:r>
            <a:r>
              <a:rPr lang="id-ID">
                <a:latin typeface="Arial Narrow"/>
                <a:cs typeface="Arial"/>
              </a:rPr>
              <a:t> Mei 2020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1804EE-1FF3-4520-9218-490022C6499C}"/>
              </a:ext>
            </a:extLst>
          </p:cNvPr>
          <p:cNvSpPr txBox="1"/>
          <p:nvPr/>
        </p:nvSpPr>
        <p:spPr>
          <a:xfrm>
            <a:off x="7955392" y="5611360"/>
            <a:ext cx="4236608" cy="814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15000"/>
              </a:lnSpc>
            </a:pPr>
            <a:r>
              <a:rPr lang="id-ID" sz="1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Laboratorium Manajemen Energi – Teknik Fisika</a:t>
            </a:r>
            <a:br>
              <a:rPr lang="id-ID" sz="1400" spc="-1">
                <a:uFill>
                  <a:solidFill>
                    <a:srgbClr val="FFFFFF"/>
                  </a:solidFill>
                </a:uFill>
                <a:ea typeface="Arial"/>
              </a:rPr>
            </a:br>
            <a:r>
              <a:rPr lang="id-ID" sz="1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Fakultas Teknologi Industri ITB</a:t>
            </a:r>
            <a:endParaRPr lang="id-ID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cs typeface="Arial"/>
            </a:endParaRPr>
          </a:p>
          <a:p>
            <a:pPr>
              <a:lnSpc>
                <a:spcPct val="115000"/>
              </a:lnSpc>
            </a:pPr>
            <a:r>
              <a:rPr lang="id-ID" sz="1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Jl. Ganesha 10, 40132 Bandung</a:t>
            </a:r>
            <a:endParaRPr lang="id-ID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cs typeface="Arial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05DBD5B-E89A-4F0B-BBC9-30C053AB3D9C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143232" y="5663839"/>
            <a:ext cx="812160" cy="709560"/>
          </a:xfrm>
          <a:prstGeom prst="rect">
            <a:avLst/>
          </a:prstGeom>
          <a:ln w="9360">
            <a:noFill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2BCBF9F-2677-4C82-85C5-C09DC2DD4E4E}"/>
              </a:ext>
            </a:extLst>
          </p:cNvPr>
          <p:cNvSpPr txBox="1">
            <a:spLocks/>
          </p:cNvSpPr>
          <p:nvPr/>
        </p:nvSpPr>
        <p:spPr>
          <a:xfrm>
            <a:off x="7515225" y="2856840"/>
            <a:ext cx="4067175" cy="20312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lang="id-ID" sz="1800" b="1">
                <a:latin typeface="Arial Narrow" panose="020B0606020202030204" pitchFamily="34" charset="0"/>
              </a:rPr>
              <a:t>Oleh:	: </a:t>
            </a:r>
          </a:p>
          <a:p>
            <a:pPr algn="l"/>
            <a:r>
              <a:rPr lang="id-ID" sz="1800">
                <a:latin typeface="Arial Narrow"/>
                <a:cs typeface="Arial"/>
              </a:rPr>
              <a:t>Ammar </a:t>
            </a:r>
            <a:r>
              <a:rPr lang="id-ID" sz="1800" err="1">
                <a:latin typeface="Arial Narrow"/>
                <a:cs typeface="Arial"/>
              </a:rPr>
              <a:t>Akila</a:t>
            </a:r>
            <a:r>
              <a:rPr lang="id-ID" sz="1800">
                <a:latin typeface="Arial Narrow"/>
                <a:cs typeface="Arial"/>
              </a:rPr>
              <a:t> Azhar 13316048</a:t>
            </a:r>
          </a:p>
          <a:p>
            <a:pPr algn="l"/>
            <a:r>
              <a:rPr lang="id-ID" sz="1800">
                <a:latin typeface="Arial Narrow"/>
                <a:cs typeface="Arial"/>
              </a:rPr>
              <a:t>Faishal Rafi Elian 13316078</a:t>
            </a:r>
          </a:p>
          <a:p>
            <a:pPr algn="l"/>
            <a:endParaRPr lang="id-ID" sz="1800">
              <a:latin typeface="Arial Narrow" panose="020B0606020202030204" pitchFamily="34" charset="0"/>
            </a:endParaRPr>
          </a:p>
          <a:p>
            <a:pPr algn="l"/>
            <a:r>
              <a:rPr lang="id-ID" sz="1800" b="1">
                <a:latin typeface="Arial Narrow" panose="020B0606020202030204" pitchFamily="34" charset="0"/>
              </a:rPr>
              <a:t>Pembimbing	:</a:t>
            </a:r>
          </a:p>
          <a:p>
            <a:pPr algn="l"/>
            <a:r>
              <a:rPr lang="id-ID" sz="1800">
                <a:latin typeface="Arial Narrow"/>
                <a:cs typeface="Arial"/>
              </a:rPr>
              <a:t>Edi Leksono, Ir, </a:t>
            </a:r>
            <a:r>
              <a:rPr lang="id-ID" sz="1800" err="1">
                <a:latin typeface="Arial Narrow"/>
                <a:cs typeface="Arial"/>
              </a:rPr>
              <a:t>M.Eng</a:t>
            </a:r>
            <a:r>
              <a:rPr lang="id-ID" sz="1800">
                <a:latin typeface="Arial Narrow"/>
                <a:cs typeface="Arial"/>
              </a:rPr>
              <a:t>, </a:t>
            </a:r>
            <a:r>
              <a:rPr lang="id-ID" sz="1800" err="1">
                <a:latin typeface="Arial Narrow"/>
                <a:cs typeface="Arial"/>
              </a:rPr>
              <a:t>PhD</a:t>
            </a:r>
            <a:r>
              <a:rPr lang="id-ID" sz="1800">
                <a:latin typeface="Arial Narrow"/>
                <a:cs typeface="Arial"/>
              </a:rPr>
              <a:t>.,</a:t>
            </a:r>
          </a:p>
          <a:p>
            <a:pPr lvl="0" algn="l"/>
            <a:r>
              <a:rPr lang="id-ID" sz="1800">
                <a:latin typeface="Arial Narrow"/>
                <a:cs typeface="Arial"/>
              </a:rPr>
              <a:t>Dr. Irsyad </a:t>
            </a:r>
            <a:r>
              <a:rPr lang="id-ID" sz="1800" err="1">
                <a:latin typeface="Arial Narrow"/>
                <a:cs typeface="Arial"/>
              </a:rPr>
              <a:t>Nashirul</a:t>
            </a:r>
            <a:r>
              <a:rPr lang="id-ID" sz="1800">
                <a:latin typeface="Arial Narrow"/>
                <a:cs typeface="Arial"/>
              </a:rPr>
              <a:t> Haq , ST.,MT.</a:t>
            </a:r>
          </a:p>
        </p:txBody>
      </p:sp>
    </p:spTree>
    <p:extLst>
      <p:ext uri="{BB962C8B-B14F-4D97-AF65-F5344CB8AC3E}">
        <p14:creationId xmlns:p14="http://schemas.microsoft.com/office/powerpoint/2010/main" val="3545498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7131FD22-0C23-435C-919D-F9F1610C9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1294" y="1765360"/>
            <a:ext cx="5181600" cy="4167188"/>
          </a:xfrm>
        </p:spPr>
        <p:txBody>
          <a:bodyPr>
            <a:normAutofit/>
          </a:bodyPr>
          <a:lstStyle/>
          <a:p>
            <a:r>
              <a:rPr lang="id-ID" sz="2000"/>
              <a:t>Sistem Manajemen Baterai (SMB)</a:t>
            </a:r>
            <a:r>
              <a:rPr lang="en-US" sz="2000"/>
              <a:t> [</a:t>
            </a:r>
            <a:r>
              <a:rPr lang="id-ID" sz="2000"/>
              <a:t>7</a:t>
            </a:r>
            <a:r>
              <a:rPr lang="en-US" sz="2000"/>
              <a:t>]</a:t>
            </a:r>
            <a:endParaRPr lang="id-ID" sz="2000"/>
          </a:p>
          <a:p>
            <a:pPr lvl="1"/>
            <a:r>
              <a:rPr lang="id-ID" sz="2000"/>
              <a:t>Sistem tertanam yang terdiri atas rangkaian elektronika untuk menjalankan suatu aplikasi spesifik</a:t>
            </a:r>
          </a:p>
          <a:p>
            <a:pPr lvl="1"/>
            <a:r>
              <a:rPr lang="id-ID" sz="2000"/>
              <a:t>Tujuan: </a:t>
            </a:r>
          </a:p>
          <a:p>
            <a:pPr lvl="2"/>
            <a:r>
              <a:rPr lang="id-ID"/>
              <a:t>Melindungi sel baterai dan pengguna dari risiko kecelakaan</a:t>
            </a:r>
          </a:p>
          <a:p>
            <a:pPr lvl="2"/>
            <a:r>
              <a:rPr lang="id-ID"/>
              <a:t>“Memperpanjang” usia baterai</a:t>
            </a:r>
          </a:p>
          <a:p>
            <a:pPr lvl="2"/>
            <a:r>
              <a:rPr lang="id-ID"/>
              <a:t>Mempertahankan kondisi baterai sesuai ketentuan desain</a:t>
            </a:r>
          </a:p>
          <a:p>
            <a:pPr lvl="2"/>
            <a:r>
              <a:rPr lang="id-ID"/>
              <a:t>Mengkomunikasikan parameter baterai saat digunakan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EB133BE8-F630-4777-86DB-23EA9C978A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8A39BA8-2E6D-4FE7-AE8C-EBCB753C5623}" type="datetime1">
              <a:rPr lang="id-ID" smtClean="0"/>
              <a:pPr>
                <a:spcAft>
                  <a:spcPts val="600"/>
                </a:spcAft>
              </a:pPr>
              <a:t>15/09/2020</a:t>
            </a:fld>
            <a:endParaRPr lang="id-ID"/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3781EB72-74C1-4A59-811A-F019334BC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2850" y="0"/>
            <a:ext cx="8439150" cy="990600"/>
          </a:xfrm>
        </p:spPr>
        <p:txBody>
          <a:bodyPr anchor="ctr">
            <a:normAutofit/>
          </a:bodyPr>
          <a:lstStyle/>
          <a:p>
            <a:r>
              <a:rPr lang="id-ID" sz="2800">
                <a:latin typeface="Arial"/>
                <a:cs typeface="Arial"/>
              </a:rPr>
              <a:t>Sistem Manajemen Baterai</a:t>
            </a:r>
            <a:endParaRPr lang="en-US" sz="2800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9091D6E0-73A0-412E-9BF2-9FA03ACF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94B72D-86F7-4947-B770-68B72050D2B1}" type="slidenum">
              <a:rPr lang="id-ID" sz="1600" smtClean="0"/>
              <a:pPr>
                <a:spcAft>
                  <a:spcPts val="600"/>
                </a:spcAft>
              </a:pPr>
              <a:t>10</a:t>
            </a:fld>
            <a:endParaRPr lang="id-ID" sz="1600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D526156A-8B8D-427F-9F53-03BBE459A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43350" y="6359525"/>
            <a:ext cx="4305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Energy Management Laboratory – Engineering Physics</a:t>
            </a:r>
            <a:endParaRPr lang="id-ID"/>
          </a:p>
        </p:txBody>
      </p:sp>
      <p:sp>
        <p:nvSpPr>
          <p:cNvPr id="11" name="Kotak Teks 10">
            <a:extLst>
              <a:ext uri="{FF2B5EF4-FFF2-40B4-BE49-F238E27FC236}">
                <a16:creationId xmlns:a16="http://schemas.microsoft.com/office/drawing/2014/main" id="{F75976B5-9540-47B0-B03A-D3D201EEB6AC}"/>
              </a:ext>
            </a:extLst>
          </p:cNvPr>
          <p:cNvSpPr txBox="1"/>
          <p:nvPr/>
        </p:nvSpPr>
        <p:spPr>
          <a:xfrm>
            <a:off x="6344730" y="5034168"/>
            <a:ext cx="5181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Skema umum </a:t>
            </a:r>
            <a:r>
              <a:rPr lang="en-US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SMB</a:t>
            </a:r>
            <a:endParaRPr lang="en-US"/>
          </a:p>
        </p:txBody>
      </p:sp>
      <p:sp>
        <p:nvSpPr>
          <p:cNvPr id="21" name="Arrow: Pentagon 2">
            <a:extLst>
              <a:ext uri="{FF2B5EF4-FFF2-40B4-BE49-F238E27FC236}">
                <a16:creationId xmlns:a16="http://schemas.microsoft.com/office/drawing/2014/main" id="{8FA27A9F-6A35-46B7-A4ED-F8DC5FAD51F2}"/>
              </a:ext>
            </a:extLst>
          </p:cNvPr>
          <p:cNvSpPr/>
          <p:nvPr/>
        </p:nvSpPr>
        <p:spPr>
          <a:xfrm rot="5400000">
            <a:off x="11578612" y="1544790"/>
            <a:ext cx="751038" cy="471398"/>
          </a:xfrm>
          <a:prstGeom prst="homePlate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Chevron 15">
            <a:extLst>
              <a:ext uri="{FF2B5EF4-FFF2-40B4-BE49-F238E27FC236}">
                <a16:creationId xmlns:a16="http://schemas.microsoft.com/office/drawing/2014/main" id="{3BA28B12-7617-4C73-BF7C-7B658AAD5B15}"/>
              </a:ext>
            </a:extLst>
          </p:cNvPr>
          <p:cNvSpPr/>
          <p:nvPr/>
        </p:nvSpPr>
        <p:spPr>
          <a:xfrm rot="5400000">
            <a:off x="11535525" y="2701179"/>
            <a:ext cx="830833" cy="471398"/>
          </a:xfrm>
          <a:prstGeom prst="chevron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Arrow: Chevron 16">
            <a:extLst>
              <a:ext uri="{FF2B5EF4-FFF2-40B4-BE49-F238E27FC236}">
                <a16:creationId xmlns:a16="http://schemas.microsoft.com/office/drawing/2014/main" id="{8D86FD38-E675-4E31-80C8-D6D005B494A2}"/>
              </a:ext>
            </a:extLst>
          </p:cNvPr>
          <p:cNvSpPr/>
          <p:nvPr/>
        </p:nvSpPr>
        <p:spPr>
          <a:xfrm rot="5400000">
            <a:off x="11535526" y="2097330"/>
            <a:ext cx="830833" cy="471398"/>
          </a:xfrm>
          <a:prstGeom prst="chevron">
            <a:avLst/>
          </a:prstGeom>
          <a:solidFill>
            <a:srgbClr val="BFBFB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10">
            <a:extLst>
              <a:ext uri="{FF2B5EF4-FFF2-40B4-BE49-F238E27FC236}">
                <a16:creationId xmlns:a16="http://schemas.microsoft.com/office/drawing/2014/main" id="{F26E8ABD-F4F6-483A-8D52-4ECC30F8803F}"/>
              </a:ext>
            </a:extLst>
          </p:cNvPr>
          <p:cNvSpPr/>
          <p:nvPr/>
        </p:nvSpPr>
        <p:spPr>
          <a:xfrm>
            <a:off x="9650083" y="944592"/>
            <a:ext cx="2544791" cy="474452"/>
          </a:xfrm>
          <a:prstGeom prst="rect">
            <a:avLst/>
          </a:prstGeom>
          <a:solidFill>
            <a:srgbClr val="BFBFB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>
                <a:solidFill>
                  <a:schemeClr val="tx1"/>
                </a:solidFill>
                <a:cs typeface="Arial"/>
              </a:rPr>
              <a:t>Dasar Teori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9" name="Arrow: Chevron 18">
            <a:extLst>
              <a:ext uri="{FF2B5EF4-FFF2-40B4-BE49-F238E27FC236}">
                <a16:creationId xmlns:a16="http://schemas.microsoft.com/office/drawing/2014/main" id="{1835DA7D-3BC5-456F-8149-8A50C22E714C}"/>
              </a:ext>
            </a:extLst>
          </p:cNvPr>
          <p:cNvSpPr/>
          <p:nvPr/>
        </p:nvSpPr>
        <p:spPr>
          <a:xfrm rot="5400000">
            <a:off x="11535525" y="3305028"/>
            <a:ext cx="830833" cy="471398"/>
          </a:xfrm>
          <a:prstGeom prst="chevron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A61C8AEC-47DE-4062-BDEB-AEBB93CB4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475" y="2033541"/>
            <a:ext cx="4482860" cy="2977824"/>
          </a:xfrm>
          <a:prstGeom prst="rect">
            <a:avLst/>
          </a:prstGeom>
        </p:spPr>
      </p:pic>
      <p:sp>
        <p:nvSpPr>
          <p:cNvPr id="8" name="Kotak Teks 7">
            <a:extLst>
              <a:ext uri="{FF2B5EF4-FFF2-40B4-BE49-F238E27FC236}">
                <a16:creationId xmlns:a16="http://schemas.microsoft.com/office/drawing/2014/main" id="{8773D96E-6515-4EBA-A4F8-B937F366804E}"/>
              </a:ext>
            </a:extLst>
          </p:cNvPr>
          <p:cNvSpPr txBox="1"/>
          <p:nvPr/>
        </p:nvSpPr>
        <p:spPr>
          <a:xfrm>
            <a:off x="11710198" y="2102026"/>
            <a:ext cx="464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91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63CCADFB-E9E0-457E-8122-BEC1A4FF0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2800">
                <a:latin typeface="Arial"/>
                <a:cs typeface="Arial"/>
              </a:rPr>
              <a:t>Pembelajaran Mesin</a:t>
            </a:r>
            <a:r>
              <a:rPr lang="en-US" sz="2800">
                <a:latin typeface="Arial"/>
                <a:cs typeface="Arial"/>
              </a:rPr>
              <a:t> - </a:t>
            </a:r>
            <a:r>
              <a:rPr lang="id-ID" sz="2800">
                <a:latin typeface="Arial"/>
                <a:cs typeface="Arial"/>
              </a:rPr>
              <a:t>Algoritma Pohon</a:t>
            </a:r>
            <a:endParaRPr lang="en-US" sz="2800">
              <a:latin typeface="Arial"/>
              <a:cs typeface="Arial"/>
            </a:endParaRP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FD3D0CA6-3625-4587-890F-D66B2B944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394" y="3484519"/>
            <a:ext cx="10972291" cy="286571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id-ID" sz="1800">
                <a:latin typeface="Arial"/>
                <a:cs typeface="Arial"/>
              </a:rPr>
              <a:t>Tiga model pembelajaran mesin dengan algoritma pohon : </a:t>
            </a:r>
            <a:endParaRPr lang="en-US" sz="1800">
              <a:latin typeface="Arial"/>
              <a:cs typeface="Arial"/>
            </a:endParaRPr>
          </a:p>
          <a:p>
            <a:pPr lvl="1"/>
            <a:r>
              <a:rPr lang="id-ID" sz="1800" i="1" err="1">
                <a:latin typeface="Arial"/>
                <a:cs typeface="Arial"/>
              </a:rPr>
              <a:t>Decision</a:t>
            </a:r>
            <a:r>
              <a:rPr lang="id-ID" sz="1800" i="1">
                <a:latin typeface="Arial"/>
                <a:cs typeface="Arial"/>
              </a:rPr>
              <a:t> Tree (DT)</a:t>
            </a:r>
            <a:r>
              <a:rPr lang="en-US" sz="1800" i="1">
                <a:latin typeface="Arial"/>
                <a:cs typeface="Arial"/>
              </a:rPr>
              <a:t> </a:t>
            </a:r>
            <a:r>
              <a:rPr lang="en-US" sz="1800">
                <a:latin typeface="Arial"/>
                <a:cs typeface="Arial"/>
              </a:rPr>
              <a:t>[1</a:t>
            </a:r>
            <a:r>
              <a:rPr lang="id-ID" sz="1800">
                <a:latin typeface="Arial"/>
                <a:cs typeface="Arial"/>
              </a:rPr>
              <a:t>4</a:t>
            </a:r>
            <a:r>
              <a:rPr lang="en-US" sz="1800">
                <a:latin typeface="Arial"/>
                <a:cs typeface="Arial"/>
              </a:rPr>
              <a:t>]</a:t>
            </a:r>
          </a:p>
          <a:p>
            <a:pPr lvl="1"/>
            <a:r>
              <a:rPr lang="id-ID" sz="1800" i="1" err="1">
                <a:latin typeface="Arial"/>
                <a:cs typeface="Arial"/>
              </a:rPr>
              <a:t>Random</a:t>
            </a:r>
            <a:r>
              <a:rPr lang="id-ID" sz="1800" i="1">
                <a:latin typeface="Arial"/>
                <a:cs typeface="Arial"/>
              </a:rPr>
              <a:t> </a:t>
            </a:r>
            <a:r>
              <a:rPr lang="id-ID" sz="1800" i="1" err="1">
                <a:latin typeface="Arial"/>
                <a:cs typeface="Arial"/>
              </a:rPr>
              <a:t>Forest</a:t>
            </a:r>
            <a:r>
              <a:rPr lang="id-ID" sz="1800" i="1">
                <a:latin typeface="Arial"/>
                <a:cs typeface="Arial"/>
              </a:rPr>
              <a:t> </a:t>
            </a:r>
            <a:r>
              <a:rPr lang="en-US" sz="1800">
                <a:latin typeface="Arial"/>
                <a:cs typeface="Arial"/>
              </a:rPr>
              <a:t>[1</a:t>
            </a:r>
            <a:r>
              <a:rPr lang="id-ID" sz="1800">
                <a:latin typeface="Arial"/>
                <a:cs typeface="Arial"/>
              </a:rPr>
              <a:t>5</a:t>
            </a:r>
            <a:r>
              <a:rPr lang="en-US" sz="1800">
                <a:latin typeface="Arial"/>
                <a:cs typeface="Arial"/>
              </a:rPr>
              <a:t>]</a:t>
            </a:r>
            <a:r>
              <a:rPr lang="id-ID" sz="1800">
                <a:latin typeface="Arial"/>
                <a:cs typeface="Arial"/>
              </a:rPr>
              <a:t>.</a:t>
            </a:r>
          </a:p>
          <a:p>
            <a:pPr lvl="1"/>
            <a:r>
              <a:rPr lang="id-ID" sz="1800" err="1">
                <a:latin typeface="Arial"/>
                <a:cs typeface="Arial"/>
              </a:rPr>
              <a:t>XGBoost</a:t>
            </a:r>
            <a:endParaRPr lang="id-ID"/>
          </a:p>
          <a:p>
            <a:r>
              <a:rPr lang="id-ID" sz="1800">
                <a:latin typeface="Arial"/>
                <a:cs typeface="Arial"/>
              </a:rPr>
              <a:t>Pohon regresi dibangun dengan memisah data ke dalam beberapa sampel berdasarkan nilai rata-rata data pada satu wilayah pemisahan.</a:t>
            </a:r>
            <a:endParaRPr lang="id-ID"/>
          </a:p>
          <a:p>
            <a:r>
              <a:rPr lang="id-ID" sz="1800" i="1" err="1">
                <a:latin typeface="Arial"/>
                <a:cs typeface="Arial"/>
              </a:rPr>
              <a:t>Random</a:t>
            </a:r>
            <a:r>
              <a:rPr lang="id-ID" sz="1800" i="1">
                <a:latin typeface="Arial"/>
                <a:cs typeface="Arial"/>
              </a:rPr>
              <a:t> </a:t>
            </a:r>
            <a:r>
              <a:rPr lang="id-ID" sz="1800" i="1" err="1">
                <a:latin typeface="Arial"/>
                <a:cs typeface="Arial"/>
              </a:rPr>
              <a:t>Forest</a:t>
            </a:r>
            <a:r>
              <a:rPr lang="id-ID" sz="1800">
                <a:latin typeface="Arial"/>
                <a:cs typeface="Arial"/>
              </a:rPr>
              <a:t> akan membuat set data masukkan dibagi secara acak ke dalam beberapa DT dan dilatih</a:t>
            </a:r>
          </a:p>
          <a:p>
            <a:r>
              <a:rPr lang="id-ID" sz="1800" err="1">
                <a:latin typeface="Arial"/>
                <a:cs typeface="Arial"/>
              </a:rPr>
              <a:t>XGBoost</a:t>
            </a:r>
            <a:r>
              <a:rPr lang="id-ID" sz="1800">
                <a:latin typeface="Arial"/>
                <a:cs typeface="Arial"/>
              </a:rPr>
              <a:t> akan menggunakan beberapa pohon biner untuk menghasilkan penurunan residu antar poin data.</a:t>
            </a:r>
          </a:p>
          <a:p>
            <a:pPr marL="0" indent="0">
              <a:buNone/>
            </a:pPr>
            <a:endParaRPr lang="id-ID" sz="1800">
              <a:latin typeface="Arial"/>
              <a:cs typeface="Arial"/>
            </a:endParaRPr>
          </a:p>
          <a:p>
            <a:pPr marL="457200" lvl="1" indent="0">
              <a:buNone/>
            </a:pPr>
            <a:endParaRPr lang="id-ID" sz="1800">
              <a:latin typeface="Arial"/>
              <a:cs typeface="Arial"/>
            </a:endParaRP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35C0E000-02A1-443B-AECF-1E2087BB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39BA8-2E6D-4FE7-AE8C-EBCB753C5623}" type="datetime1">
              <a:rPr lang="id-ID" smtClean="0"/>
              <a:t>15/09/2020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BD7DBB86-A89B-4EBF-9436-C82CC87A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Energy Management Laboratory – Engineering Physics</a:t>
            </a:r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344EFC3D-335D-46E6-9A2D-BC67B18AE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4B72D-86F7-4947-B770-68B72050D2B1}" type="slidenum">
              <a:rPr lang="id-ID" sz="1600" smtClean="0"/>
              <a:t>11</a:t>
            </a:fld>
            <a:endParaRPr lang="id-ID" sz="1600"/>
          </a:p>
        </p:txBody>
      </p:sp>
      <p:sp>
        <p:nvSpPr>
          <p:cNvPr id="16" name="Arrow: Pentagon 2">
            <a:extLst>
              <a:ext uri="{FF2B5EF4-FFF2-40B4-BE49-F238E27FC236}">
                <a16:creationId xmlns:a16="http://schemas.microsoft.com/office/drawing/2014/main" id="{E336C41C-5977-4663-A4A0-758F0A6ABC6B}"/>
              </a:ext>
            </a:extLst>
          </p:cNvPr>
          <p:cNvSpPr/>
          <p:nvPr/>
        </p:nvSpPr>
        <p:spPr>
          <a:xfrm rot="5400000">
            <a:off x="11578612" y="1544790"/>
            <a:ext cx="751038" cy="471398"/>
          </a:xfrm>
          <a:prstGeom prst="homePlate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Chevron 15">
            <a:extLst>
              <a:ext uri="{FF2B5EF4-FFF2-40B4-BE49-F238E27FC236}">
                <a16:creationId xmlns:a16="http://schemas.microsoft.com/office/drawing/2014/main" id="{42C104EF-3F14-46F1-9C0F-7BB670ACFFC0}"/>
              </a:ext>
            </a:extLst>
          </p:cNvPr>
          <p:cNvSpPr/>
          <p:nvPr/>
        </p:nvSpPr>
        <p:spPr>
          <a:xfrm rot="5400000">
            <a:off x="11535525" y="2701179"/>
            <a:ext cx="830833" cy="471398"/>
          </a:xfrm>
          <a:prstGeom prst="chevron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Arrow: Chevron 16">
            <a:extLst>
              <a:ext uri="{FF2B5EF4-FFF2-40B4-BE49-F238E27FC236}">
                <a16:creationId xmlns:a16="http://schemas.microsoft.com/office/drawing/2014/main" id="{436A210F-D4EF-41E6-8A94-B36D044A1965}"/>
              </a:ext>
            </a:extLst>
          </p:cNvPr>
          <p:cNvSpPr/>
          <p:nvPr/>
        </p:nvSpPr>
        <p:spPr>
          <a:xfrm rot="5400000">
            <a:off x="11535526" y="2097330"/>
            <a:ext cx="830833" cy="471398"/>
          </a:xfrm>
          <a:prstGeom prst="chevron">
            <a:avLst/>
          </a:prstGeom>
          <a:solidFill>
            <a:srgbClr val="BFBFB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AC1D88B2-BA50-4E30-92F6-B4290AB654D6}"/>
              </a:ext>
            </a:extLst>
          </p:cNvPr>
          <p:cNvSpPr/>
          <p:nvPr/>
        </p:nvSpPr>
        <p:spPr>
          <a:xfrm>
            <a:off x="9650083" y="944592"/>
            <a:ext cx="2544791" cy="474452"/>
          </a:xfrm>
          <a:prstGeom prst="rect">
            <a:avLst/>
          </a:prstGeom>
          <a:solidFill>
            <a:srgbClr val="BFBFB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>
                <a:solidFill>
                  <a:schemeClr val="tx1"/>
                </a:solidFill>
                <a:cs typeface="Arial"/>
              </a:rPr>
              <a:t>Dasar Teori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30" name="Arrow: Chevron 18">
            <a:extLst>
              <a:ext uri="{FF2B5EF4-FFF2-40B4-BE49-F238E27FC236}">
                <a16:creationId xmlns:a16="http://schemas.microsoft.com/office/drawing/2014/main" id="{E444F544-8685-43B1-871D-44FC5C1FA983}"/>
              </a:ext>
            </a:extLst>
          </p:cNvPr>
          <p:cNvSpPr/>
          <p:nvPr/>
        </p:nvSpPr>
        <p:spPr>
          <a:xfrm rot="5400000">
            <a:off x="11535525" y="3305028"/>
            <a:ext cx="830833" cy="471398"/>
          </a:xfrm>
          <a:prstGeom prst="chevron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5D8CD4CB-7C39-449F-A486-BEEA91EE1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345" y="1289640"/>
            <a:ext cx="4312714" cy="1927188"/>
          </a:xfrm>
          <a:prstGeom prst="rect">
            <a:avLst/>
          </a:prstGeom>
        </p:spPr>
      </p:pic>
      <p:sp>
        <p:nvSpPr>
          <p:cNvPr id="7" name="Kotak Teks 6">
            <a:extLst>
              <a:ext uri="{FF2B5EF4-FFF2-40B4-BE49-F238E27FC236}">
                <a16:creationId xmlns:a16="http://schemas.microsoft.com/office/drawing/2014/main" id="{B3F62A86-FCBD-4650-AEED-5390F53347F4}"/>
              </a:ext>
            </a:extLst>
          </p:cNvPr>
          <p:cNvSpPr txBox="1"/>
          <p:nvPr/>
        </p:nvSpPr>
        <p:spPr>
          <a:xfrm>
            <a:off x="11710198" y="2102026"/>
            <a:ext cx="464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51CF31-9967-4891-B6C4-916B9AC71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99" y="1574320"/>
            <a:ext cx="2216090" cy="1497582"/>
          </a:xfrm>
          <a:prstGeom prst="rect">
            <a:avLst/>
          </a:prstGeom>
        </p:spPr>
      </p:pic>
      <p:pic>
        <p:nvPicPr>
          <p:cNvPr id="53" name="Picture 53" descr="A picture containing table, clock&#10;&#10;Description automatically generated">
            <a:extLst>
              <a:ext uri="{FF2B5EF4-FFF2-40B4-BE49-F238E27FC236}">
                <a16:creationId xmlns:a16="http://schemas.microsoft.com/office/drawing/2014/main" id="{C6FE858A-426F-4795-AEF1-4864EC2A0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4054" y="1573153"/>
            <a:ext cx="2054344" cy="133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8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7A4D8-C9A6-47AF-9421-A9DEE8E54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3600">
                <a:latin typeface="Arial"/>
                <a:cs typeface="Arial"/>
              </a:rPr>
              <a:t>Pembelajaran Mesin</a:t>
            </a:r>
            <a:r>
              <a:rPr lang="en-US" sz="3600">
                <a:latin typeface="Arial"/>
                <a:cs typeface="Arial"/>
              </a:rPr>
              <a:t> </a:t>
            </a:r>
            <a:r>
              <a:rPr lang="en-US">
                <a:latin typeface="Arial"/>
                <a:cs typeface="Arial"/>
              </a:rPr>
              <a:t>– RVP dan LSTM</a:t>
            </a:r>
            <a:endParaRPr lang="en-US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DB1BE-9758-4304-B331-73FF05C47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4959"/>
            <a:ext cx="6288657" cy="39420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latin typeface="Arial"/>
                <a:cs typeface="Arial"/>
              </a:rPr>
              <a:t>RVP </a:t>
            </a:r>
            <a:r>
              <a:rPr lang="en-US" sz="1800" b="1" err="1">
                <a:latin typeface="Arial"/>
                <a:cs typeface="Arial"/>
              </a:rPr>
              <a:t>memproyeksikan</a:t>
            </a:r>
            <a:r>
              <a:rPr lang="en-US" sz="1800" b="1">
                <a:latin typeface="Arial"/>
                <a:cs typeface="Arial"/>
              </a:rPr>
              <a:t> data </a:t>
            </a:r>
            <a:r>
              <a:rPr lang="en-US" sz="1800" b="1" err="1">
                <a:latin typeface="Arial"/>
                <a:cs typeface="Arial"/>
              </a:rPr>
              <a:t>latih</a:t>
            </a:r>
            <a:r>
              <a:rPr lang="en-US" sz="1800" b="1">
                <a:latin typeface="Arial"/>
                <a:cs typeface="Arial"/>
              </a:rPr>
              <a:t> </a:t>
            </a:r>
            <a:r>
              <a:rPr lang="en-US" sz="1800" b="1" err="1">
                <a:latin typeface="Arial"/>
                <a:cs typeface="Arial"/>
              </a:rPr>
              <a:t>ke</a:t>
            </a:r>
            <a:r>
              <a:rPr lang="en-US" sz="1800" b="1">
                <a:latin typeface="Arial"/>
                <a:cs typeface="Arial"/>
              </a:rPr>
              <a:t> </a:t>
            </a:r>
            <a:r>
              <a:rPr lang="en-US" sz="1800" b="1" err="1">
                <a:latin typeface="Arial"/>
                <a:cs typeface="Arial"/>
              </a:rPr>
              <a:t>dimensi</a:t>
            </a:r>
            <a:r>
              <a:rPr lang="en-US" sz="1800" b="1">
                <a:latin typeface="Arial"/>
                <a:cs typeface="Arial"/>
              </a:rPr>
              <a:t> yang </a:t>
            </a:r>
            <a:r>
              <a:rPr lang="en-US" sz="1800" b="1" err="1">
                <a:latin typeface="Arial"/>
                <a:cs typeface="Arial"/>
              </a:rPr>
              <a:t>lebih</a:t>
            </a:r>
            <a:r>
              <a:rPr lang="en-US" sz="1800" b="1">
                <a:latin typeface="Arial"/>
                <a:cs typeface="Arial"/>
              </a:rPr>
              <a:t> </a:t>
            </a:r>
            <a:r>
              <a:rPr lang="en-US" sz="1800" b="1" err="1">
                <a:latin typeface="Arial"/>
                <a:cs typeface="Arial"/>
              </a:rPr>
              <a:t>tinggi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sehingga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akan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dihasilkan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bidang</a:t>
            </a:r>
            <a:r>
              <a:rPr lang="en-US" sz="1800">
                <a:latin typeface="Arial"/>
                <a:cs typeface="Arial"/>
              </a:rPr>
              <a:t> linear yang meng-</a:t>
            </a:r>
            <a:r>
              <a:rPr lang="en-US" sz="1800" err="1">
                <a:latin typeface="Arial"/>
                <a:cs typeface="Arial"/>
              </a:rPr>
              <a:t>generalisasikan</a:t>
            </a:r>
            <a:r>
              <a:rPr lang="en-US" sz="1800">
                <a:latin typeface="Arial"/>
                <a:cs typeface="Arial"/>
              </a:rPr>
              <a:t> data </a:t>
            </a:r>
            <a:r>
              <a:rPr lang="en-US" sz="1800" err="1">
                <a:latin typeface="Arial"/>
                <a:cs typeface="Arial"/>
              </a:rPr>
              <a:t>dengan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lebih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baik</a:t>
            </a:r>
            <a:r>
              <a:rPr lang="en-US" sz="1800">
                <a:latin typeface="Arial"/>
                <a:cs typeface="Arial"/>
              </a:rPr>
              <a:t>.</a:t>
            </a:r>
          </a:p>
          <a:p>
            <a:r>
              <a:rPr lang="en-US" sz="1800">
                <a:latin typeface="Arial"/>
                <a:cs typeface="Arial"/>
              </a:rPr>
              <a:t>RVP </a:t>
            </a:r>
            <a:r>
              <a:rPr lang="en-US" sz="1800" err="1">
                <a:latin typeface="Arial"/>
                <a:cs typeface="Arial"/>
              </a:rPr>
              <a:t>harus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berusaha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untuk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b="1" err="1">
                <a:latin typeface="Arial"/>
                <a:cs typeface="Arial"/>
              </a:rPr>
              <a:t>memisahkan</a:t>
            </a:r>
            <a:r>
              <a:rPr lang="en-US" sz="1800" b="1">
                <a:latin typeface="Arial"/>
                <a:cs typeface="Arial"/>
              </a:rPr>
              <a:t> </a:t>
            </a:r>
            <a:r>
              <a:rPr lang="en-US" sz="1800" b="1" err="1">
                <a:latin typeface="Arial"/>
                <a:cs typeface="Arial"/>
              </a:rPr>
              <a:t>sebanyak</a:t>
            </a:r>
            <a:r>
              <a:rPr lang="en-US" sz="1800" b="1">
                <a:latin typeface="Arial"/>
                <a:cs typeface="Arial"/>
              </a:rPr>
              <a:t> </a:t>
            </a:r>
            <a:r>
              <a:rPr lang="en-US" sz="1800" b="1" err="1">
                <a:latin typeface="Arial"/>
                <a:cs typeface="Arial"/>
              </a:rPr>
              <a:t>mungkin</a:t>
            </a:r>
            <a:r>
              <a:rPr lang="en-US" sz="1800" b="1">
                <a:latin typeface="Arial"/>
                <a:cs typeface="Arial"/>
              </a:rPr>
              <a:t> data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dalam</a:t>
            </a:r>
            <a:r>
              <a:rPr lang="en-US" sz="1800">
                <a:latin typeface="Arial"/>
                <a:cs typeface="Arial"/>
              </a:rPr>
              <a:t> proses </a:t>
            </a:r>
            <a:r>
              <a:rPr lang="en-US" sz="1800" err="1">
                <a:latin typeface="Arial"/>
                <a:cs typeface="Arial"/>
              </a:rPr>
              <a:t>pelatihan</a:t>
            </a:r>
            <a:r>
              <a:rPr lang="en-US" sz="1800">
                <a:latin typeface="Arial"/>
                <a:cs typeface="Arial"/>
              </a:rPr>
              <a:t> dan di </a:t>
            </a:r>
            <a:r>
              <a:rPr lang="en-US" sz="1800" err="1">
                <a:latin typeface="Arial"/>
                <a:cs typeface="Arial"/>
              </a:rPr>
              <a:t>sisi</a:t>
            </a:r>
            <a:r>
              <a:rPr lang="en-US" sz="1800">
                <a:latin typeface="Arial"/>
                <a:cs typeface="Arial"/>
              </a:rPr>
              <a:t> lain </a:t>
            </a:r>
            <a:r>
              <a:rPr lang="en-US" sz="1800" err="1">
                <a:latin typeface="Arial"/>
                <a:cs typeface="Arial"/>
              </a:rPr>
              <a:t>harus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berusaha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untuk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b="1" err="1">
                <a:latin typeface="Arial"/>
                <a:cs typeface="Arial"/>
              </a:rPr>
              <a:t>memaksimalkan</a:t>
            </a:r>
            <a:r>
              <a:rPr lang="en-US" sz="1800" b="1">
                <a:latin typeface="Arial"/>
                <a:cs typeface="Arial"/>
              </a:rPr>
              <a:t> margin</a:t>
            </a:r>
            <a:r>
              <a:rPr lang="en-US" sz="1800">
                <a:latin typeface="Arial"/>
                <a:cs typeface="Arial"/>
              </a:rPr>
              <a:t>.</a:t>
            </a:r>
          </a:p>
          <a:p>
            <a:r>
              <a:rPr lang="en-US" sz="1800">
                <a:latin typeface="Arial"/>
                <a:cs typeface="Arial"/>
              </a:rPr>
              <a:t>RNN </a:t>
            </a:r>
            <a:r>
              <a:rPr lang="en-US" sz="1800" err="1">
                <a:latin typeface="Arial"/>
                <a:cs typeface="Arial"/>
              </a:rPr>
              <a:t>merupakan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suatu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metode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dari</a:t>
            </a:r>
            <a:r>
              <a:rPr lang="en-US" sz="1800">
                <a:latin typeface="Arial"/>
                <a:cs typeface="Arial"/>
              </a:rPr>
              <a:t> Neural Network yang </a:t>
            </a:r>
            <a:r>
              <a:rPr lang="en-US" sz="1800" err="1">
                <a:latin typeface="Arial"/>
                <a:cs typeface="Arial"/>
              </a:rPr>
              <a:t>memanfaatkan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sifat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alami</a:t>
            </a:r>
            <a:r>
              <a:rPr lang="en-US" sz="1800">
                <a:latin typeface="Arial"/>
                <a:cs typeface="Arial"/>
              </a:rPr>
              <a:t> data </a:t>
            </a:r>
            <a:r>
              <a:rPr lang="en-US" sz="1800" err="1">
                <a:latin typeface="Arial"/>
                <a:cs typeface="Arial"/>
              </a:rPr>
              <a:t>yaitu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b="1" err="1">
                <a:latin typeface="Arial"/>
                <a:cs typeface="Arial"/>
              </a:rPr>
              <a:t>sekuensia</a:t>
            </a:r>
            <a:r>
              <a:rPr lang="en-US" sz="1800" err="1">
                <a:latin typeface="Arial"/>
                <a:cs typeface="Arial"/>
              </a:rPr>
              <a:t>l</a:t>
            </a:r>
            <a:r>
              <a:rPr lang="en-US" sz="1800">
                <a:latin typeface="Arial"/>
                <a:cs typeface="Arial"/>
              </a:rPr>
              <a:t>. [13]</a:t>
            </a:r>
          </a:p>
          <a:p>
            <a:r>
              <a:rPr lang="en-US" sz="1800">
                <a:latin typeface="Arial"/>
                <a:cs typeface="Arial"/>
              </a:rPr>
              <a:t>LSTM </a:t>
            </a:r>
            <a:r>
              <a:rPr lang="en-US" sz="1800" err="1">
                <a:latin typeface="Arial"/>
                <a:cs typeface="Arial"/>
              </a:rPr>
              <a:t>dapat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mempelajari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b="1" err="1">
                <a:latin typeface="Arial"/>
                <a:cs typeface="Arial"/>
              </a:rPr>
              <a:t>pembobotan</a:t>
            </a:r>
            <a:r>
              <a:rPr lang="en-US" sz="1800" b="1">
                <a:latin typeface="Arial"/>
                <a:cs typeface="Arial"/>
              </a:rPr>
              <a:t> </a:t>
            </a:r>
            <a:r>
              <a:rPr lang="en-US" sz="1800" b="1" err="1">
                <a:latin typeface="Arial"/>
                <a:cs typeface="Arial"/>
              </a:rPr>
              <a:t>antara</a:t>
            </a:r>
            <a:r>
              <a:rPr lang="en-US" sz="1800" b="1">
                <a:latin typeface="Arial"/>
                <a:cs typeface="Arial"/>
              </a:rPr>
              <a:t> </a:t>
            </a:r>
            <a:r>
              <a:rPr lang="en-US" sz="1800" b="1" err="1">
                <a:latin typeface="Arial"/>
                <a:cs typeface="Arial"/>
              </a:rPr>
              <a:t>tiap</a:t>
            </a:r>
            <a:r>
              <a:rPr lang="en-US" sz="1800" b="1">
                <a:latin typeface="Arial"/>
                <a:cs typeface="Arial"/>
              </a:rPr>
              <a:t> inpu</a:t>
            </a:r>
            <a:r>
              <a:rPr lang="en-US" sz="1800">
                <a:latin typeface="Arial"/>
                <a:cs typeface="Arial"/>
              </a:rPr>
              <a:t>t </a:t>
            </a:r>
            <a:r>
              <a:rPr lang="en-US" sz="1800" err="1">
                <a:latin typeface="Arial"/>
                <a:cs typeface="Arial"/>
              </a:rPr>
              <a:t>berdasarkan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kesesuaiannya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dengan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sekuens</a:t>
            </a:r>
            <a:r>
              <a:rPr lang="en-US" sz="1800">
                <a:latin typeface="Arial"/>
                <a:cs typeface="Arial"/>
              </a:rPr>
              <a:t> yang </a:t>
            </a:r>
            <a:r>
              <a:rPr lang="en-US" sz="1800" err="1">
                <a:latin typeface="Arial"/>
                <a:cs typeface="Arial"/>
              </a:rPr>
              <a:t>sedang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dilatih</a:t>
            </a:r>
            <a:r>
              <a:rPr lang="en-US" sz="1800">
                <a:latin typeface="Arial"/>
                <a:cs typeface="Arial"/>
              </a:rPr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0B088-DA32-4489-91C6-38E1E78A9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39BA8-2E6D-4FE7-AE8C-EBCB753C5623}" type="datetime1">
              <a:rPr lang="id-ID" smtClean="0"/>
              <a:t>15/09/2020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6F5C5-85CA-4D5D-997D-8B1FBC80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Energy Management Laboratory – Engineering Physics</a:t>
            </a:r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C6287-5FD7-4CC8-8E01-3BD6F352A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4B72D-86F7-4947-B770-68B72050D2B1}" type="slidenum">
              <a:rPr lang="id-ID" sz="1600" smtClean="0"/>
              <a:t>12</a:t>
            </a:fld>
            <a:endParaRPr lang="id-ID" sz="1600"/>
          </a:p>
        </p:txBody>
      </p:sp>
      <p:pic>
        <p:nvPicPr>
          <p:cNvPr id="8" name="Picture 8" descr="A picture containing photo, bunch, line, different&#10;&#10;Description automatically generated">
            <a:extLst>
              <a:ext uri="{FF2B5EF4-FFF2-40B4-BE49-F238E27FC236}">
                <a16:creationId xmlns:a16="http://schemas.microsoft.com/office/drawing/2014/main" id="{C1EC6955-FECC-44E7-9A6D-C07040887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8139" y="1792048"/>
            <a:ext cx="2748591" cy="2296243"/>
          </a:xfrm>
          <a:prstGeom prst="rect">
            <a:avLst/>
          </a:prstGeom>
        </p:spPr>
      </p:pic>
      <p:sp>
        <p:nvSpPr>
          <p:cNvPr id="10" name="Arrow: Pentagon 2">
            <a:extLst>
              <a:ext uri="{FF2B5EF4-FFF2-40B4-BE49-F238E27FC236}">
                <a16:creationId xmlns:a16="http://schemas.microsoft.com/office/drawing/2014/main" id="{FE644B10-9B33-4E28-A3BB-D17AAD4E5681}"/>
              </a:ext>
            </a:extLst>
          </p:cNvPr>
          <p:cNvSpPr/>
          <p:nvPr/>
        </p:nvSpPr>
        <p:spPr>
          <a:xfrm rot="5400000">
            <a:off x="11578612" y="1544790"/>
            <a:ext cx="751038" cy="471398"/>
          </a:xfrm>
          <a:prstGeom prst="homePlate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Chevron 15">
            <a:extLst>
              <a:ext uri="{FF2B5EF4-FFF2-40B4-BE49-F238E27FC236}">
                <a16:creationId xmlns:a16="http://schemas.microsoft.com/office/drawing/2014/main" id="{07BAF3D5-B1C7-4976-9677-79FAA9FDF345}"/>
              </a:ext>
            </a:extLst>
          </p:cNvPr>
          <p:cNvSpPr/>
          <p:nvPr/>
        </p:nvSpPr>
        <p:spPr>
          <a:xfrm rot="5400000">
            <a:off x="11535525" y="2701179"/>
            <a:ext cx="830833" cy="471398"/>
          </a:xfrm>
          <a:prstGeom prst="chevron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Chevron 16">
            <a:extLst>
              <a:ext uri="{FF2B5EF4-FFF2-40B4-BE49-F238E27FC236}">
                <a16:creationId xmlns:a16="http://schemas.microsoft.com/office/drawing/2014/main" id="{B1772BA4-7DFA-437E-9087-74C80EEC2658}"/>
              </a:ext>
            </a:extLst>
          </p:cNvPr>
          <p:cNvSpPr/>
          <p:nvPr/>
        </p:nvSpPr>
        <p:spPr>
          <a:xfrm rot="5400000">
            <a:off x="11535526" y="2097330"/>
            <a:ext cx="830833" cy="471398"/>
          </a:xfrm>
          <a:prstGeom prst="chevron">
            <a:avLst/>
          </a:prstGeom>
          <a:solidFill>
            <a:srgbClr val="BFBFB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9F008286-529C-40D8-86D7-18506ED8F273}"/>
              </a:ext>
            </a:extLst>
          </p:cNvPr>
          <p:cNvSpPr/>
          <p:nvPr/>
        </p:nvSpPr>
        <p:spPr>
          <a:xfrm>
            <a:off x="10498347" y="944592"/>
            <a:ext cx="1682150" cy="474452"/>
          </a:xfrm>
          <a:prstGeom prst="rect">
            <a:avLst/>
          </a:prstGeom>
          <a:solidFill>
            <a:srgbClr val="BFBFB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>
                <a:solidFill>
                  <a:schemeClr val="tx1"/>
                </a:solidFill>
                <a:cs typeface="Arial"/>
              </a:rPr>
              <a:t>Dasar Teori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8" name="Arrow: Chevron 18">
            <a:extLst>
              <a:ext uri="{FF2B5EF4-FFF2-40B4-BE49-F238E27FC236}">
                <a16:creationId xmlns:a16="http://schemas.microsoft.com/office/drawing/2014/main" id="{86A95418-B888-4A86-B722-873BC342700C}"/>
              </a:ext>
            </a:extLst>
          </p:cNvPr>
          <p:cNvSpPr/>
          <p:nvPr/>
        </p:nvSpPr>
        <p:spPr>
          <a:xfrm rot="5400000">
            <a:off x="11535525" y="3305028"/>
            <a:ext cx="830833" cy="471398"/>
          </a:xfrm>
          <a:prstGeom prst="chevron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Kotak Teks 6">
            <a:extLst>
              <a:ext uri="{FF2B5EF4-FFF2-40B4-BE49-F238E27FC236}">
                <a16:creationId xmlns:a16="http://schemas.microsoft.com/office/drawing/2014/main" id="{4C59331C-A727-4A94-93AE-B886D6EFFEBD}"/>
              </a:ext>
            </a:extLst>
          </p:cNvPr>
          <p:cNvSpPr txBox="1"/>
          <p:nvPr/>
        </p:nvSpPr>
        <p:spPr>
          <a:xfrm>
            <a:off x="11710198" y="2102026"/>
            <a:ext cx="464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1" descr="A picture containing clock, train&#10;&#10;Description automatically generated">
            <a:extLst>
              <a:ext uri="{FF2B5EF4-FFF2-40B4-BE49-F238E27FC236}">
                <a16:creationId xmlns:a16="http://schemas.microsoft.com/office/drawing/2014/main" id="{E963DE21-686D-4171-84BA-A9160172D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956" y="4371615"/>
            <a:ext cx="3513107" cy="160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6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Judul 6">
            <a:extLst>
              <a:ext uri="{FF2B5EF4-FFF2-40B4-BE49-F238E27FC236}">
                <a16:creationId xmlns:a16="http://schemas.microsoft.com/office/drawing/2014/main" id="{AC99C94B-75CE-4CE5-B13F-DBB4464C8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>
                <a:latin typeface="Arial"/>
                <a:cs typeface="Arial"/>
              </a:rPr>
              <a:t>Ide Solusi</a:t>
            </a:r>
          </a:p>
        </p:txBody>
      </p:sp>
      <p:pic>
        <p:nvPicPr>
          <p:cNvPr id="10" name="Tampungan Konten 9">
            <a:extLst>
              <a:ext uri="{FF2B5EF4-FFF2-40B4-BE49-F238E27FC236}">
                <a16:creationId xmlns:a16="http://schemas.microsoft.com/office/drawing/2014/main" id="{E4BAF58B-1411-4E35-B3C1-E11F37F1D0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7189" y="971551"/>
            <a:ext cx="10203292" cy="5611811"/>
          </a:xfrm>
        </p:spPr>
      </p:pic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0525B62F-A8A2-4110-899C-0B2F0AFF4DC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C4A9AA8A-B92B-4F9F-8DDE-C90FE6280394}" type="datetime1">
              <a:rPr lang="id-ID" smtClean="0"/>
              <a:t>15/09/2020</a:t>
            </a:fld>
            <a:endParaRPr lang="id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27211B1A-77E9-4A0D-962D-5A1A2953B8B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119562" y="6287293"/>
            <a:ext cx="3952875" cy="365125"/>
          </a:xfrm>
        </p:spPr>
        <p:txBody>
          <a:bodyPr/>
          <a:lstStyle/>
          <a:p>
            <a:r>
              <a:rPr lang="en-US"/>
              <a:t>Energy Management Laboratory – Engineering Physics</a:t>
            </a:r>
            <a:endParaRPr lang="id-ID"/>
          </a:p>
        </p:txBody>
      </p:sp>
      <p:sp>
        <p:nvSpPr>
          <p:cNvPr id="13" name="Persegi Panjang 12">
            <a:extLst>
              <a:ext uri="{FF2B5EF4-FFF2-40B4-BE49-F238E27FC236}">
                <a16:creationId xmlns:a16="http://schemas.microsoft.com/office/drawing/2014/main" id="{BF01165E-1AC5-4DB4-A4DC-E2F19BFB76E9}"/>
              </a:ext>
            </a:extLst>
          </p:cNvPr>
          <p:cNvSpPr/>
          <p:nvPr/>
        </p:nvSpPr>
        <p:spPr>
          <a:xfrm>
            <a:off x="1214954" y="1258630"/>
            <a:ext cx="5075792" cy="1866680"/>
          </a:xfrm>
          <a:prstGeom prst="rect">
            <a:avLst/>
          </a:prstGeom>
          <a:noFill/>
          <a:ln w="762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Pentagon 2">
            <a:extLst>
              <a:ext uri="{FF2B5EF4-FFF2-40B4-BE49-F238E27FC236}">
                <a16:creationId xmlns:a16="http://schemas.microsoft.com/office/drawing/2014/main" id="{86FA9A11-D373-483A-B52B-8817D8CCC01E}"/>
              </a:ext>
            </a:extLst>
          </p:cNvPr>
          <p:cNvSpPr/>
          <p:nvPr/>
        </p:nvSpPr>
        <p:spPr>
          <a:xfrm rot="5400000">
            <a:off x="11578612" y="1544790"/>
            <a:ext cx="751038" cy="471398"/>
          </a:xfrm>
          <a:prstGeom prst="homePlate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Chevron 15">
            <a:extLst>
              <a:ext uri="{FF2B5EF4-FFF2-40B4-BE49-F238E27FC236}">
                <a16:creationId xmlns:a16="http://schemas.microsoft.com/office/drawing/2014/main" id="{13161F9C-B6D5-4D80-BB3A-0CD496AE265A}"/>
              </a:ext>
            </a:extLst>
          </p:cNvPr>
          <p:cNvSpPr/>
          <p:nvPr/>
        </p:nvSpPr>
        <p:spPr>
          <a:xfrm rot="5400000">
            <a:off x="11535525" y="2701179"/>
            <a:ext cx="830833" cy="471398"/>
          </a:xfrm>
          <a:prstGeom prst="chevron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Arrow: Chevron 16">
            <a:extLst>
              <a:ext uri="{FF2B5EF4-FFF2-40B4-BE49-F238E27FC236}">
                <a16:creationId xmlns:a16="http://schemas.microsoft.com/office/drawing/2014/main" id="{2DD3D98B-4F28-4ED9-A360-E6A5FBCE4D09}"/>
              </a:ext>
            </a:extLst>
          </p:cNvPr>
          <p:cNvSpPr/>
          <p:nvPr/>
        </p:nvSpPr>
        <p:spPr>
          <a:xfrm rot="5400000">
            <a:off x="11535526" y="2097330"/>
            <a:ext cx="830833" cy="471398"/>
          </a:xfrm>
          <a:prstGeom prst="chevron">
            <a:avLst/>
          </a:prstGeom>
          <a:solidFill>
            <a:srgbClr val="BFBFB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57C4913E-4573-424B-9F29-10D8965F839E}"/>
              </a:ext>
            </a:extLst>
          </p:cNvPr>
          <p:cNvSpPr/>
          <p:nvPr/>
        </p:nvSpPr>
        <p:spPr>
          <a:xfrm>
            <a:off x="9650083" y="944592"/>
            <a:ext cx="2544791" cy="474452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>
                <a:solidFill>
                  <a:schemeClr val="tx1"/>
                </a:solidFill>
                <a:cs typeface="Arial"/>
              </a:rPr>
              <a:t>Metodologi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0" name="Arrow: Chevron 18">
            <a:extLst>
              <a:ext uri="{FF2B5EF4-FFF2-40B4-BE49-F238E27FC236}">
                <a16:creationId xmlns:a16="http://schemas.microsoft.com/office/drawing/2014/main" id="{5932609A-6277-44C5-83E4-93C26A0269CA}"/>
              </a:ext>
            </a:extLst>
          </p:cNvPr>
          <p:cNvSpPr/>
          <p:nvPr/>
        </p:nvSpPr>
        <p:spPr>
          <a:xfrm rot="5400000">
            <a:off x="11535525" y="3305028"/>
            <a:ext cx="830833" cy="471398"/>
          </a:xfrm>
          <a:prstGeom prst="chevron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Kotak Teks 1">
            <a:extLst>
              <a:ext uri="{FF2B5EF4-FFF2-40B4-BE49-F238E27FC236}">
                <a16:creationId xmlns:a16="http://schemas.microsoft.com/office/drawing/2014/main" id="{F3A7674D-252E-4502-A0DF-F0BB7E1E471C}"/>
              </a:ext>
            </a:extLst>
          </p:cNvPr>
          <p:cNvSpPr txBox="1"/>
          <p:nvPr/>
        </p:nvSpPr>
        <p:spPr>
          <a:xfrm>
            <a:off x="11646628" y="2723794"/>
            <a:ext cx="608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5FDBC75C-307E-43CE-B3F3-FCFBD642D49A}"/>
              </a:ext>
            </a:extLst>
          </p:cNvPr>
          <p:cNvSpPr txBox="1">
            <a:spLocks/>
          </p:cNvSpPr>
          <p:nvPr/>
        </p:nvSpPr>
        <p:spPr>
          <a:xfrm>
            <a:off x="106680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800" kern="120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94B72D-86F7-4947-B770-68B72050D2B1}" type="slidenum">
              <a:rPr lang="id-ID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pPr/>
              <a:t>13</a:t>
            </a:fld>
            <a:endParaRPr lang="id-ID" sz="160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8759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555721ED-1F6B-4F24-8F4D-32ADDA2B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2800">
                <a:latin typeface="Arial"/>
                <a:cs typeface="Arial"/>
              </a:rPr>
              <a:t>Spesifikasi Sistem Manajemen Baterai</a:t>
            </a:r>
            <a:endParaRPr lang="en-US" sz="2800">
              <a:latin typeface="Arial"/>
              <a:cs typeface="Arial"/>
            </a:endParaRP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A6F84C65-A48D-4687-B450-D6B624BD1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167" y="1577184"/>
            <a:ext cx="5534465" cy="47579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d-ID" sz="1800">
                <a:latin typeface="Arial"/>
                <a:cs typeface="Arial"/>
              </a:rPr>
              <a:t>Sepeda Listrik 1000W dengan dasar Sepeda Gunung </a:t>
            </a:r>
            <a:r>
              <a:rPr lang="id-ID" sz="1800" err="1">
                <a:latin typeface="Arial"/>
                <a:cs typeface="Arial"/>
              </a:rPr>
              <a:t>Thrill</a:t>
            </a:r>
            <a:r>
              <a:rPr lang="id-ID" sz="1800">
                <a:latin typeface="Arial"/>
                <a:cs typeface="Arial"/>
              </a:rPr>
              <a:t> </a:t>
            </a:r>
            <a:r>
              <a:rPr lang="id-ID" sz="1800" err="1">
                <a:latin typeface="Arial"/>
                <a:cs typeface="Arial"/>
              </a:rPr>
              <a:t>Cleave</a:t>
            </a:r>
            <a:r>
              <a:rPr lang="id-ID" sz="1800">
                <a:latin typeface="Arial"/>
                <a:cs typeface="Arial"/>
              </a:rPr>
              <a:t> 2.0 dengan 5 </a:t>
            </a:r>
            <a:r>
              <a:rPr lang="id-ID" sz="1800" i="1">
                <a:latin typeface="Arial"/>
                <a:cs typeface="Arial"/>
              </a:rPr>
              <a:t>level </a:t>
            </a:r>
            <a:r>
              <a:rPr lang="id-ID" sz="1800" i="1" err="1">
                <a:latin typeface="Arial"/>
                <a:cs typeface="Arial"/>
              </a:rPr>
              <a:t>assist</a:t>
            </a:r>
            <a:r>
              <a:rPr lang="en-US" sz="1800" i="1">
                <a:latin typeface="Arial"/>
                <a:cs typeface="Arial"/>
              </a:rPr>
              <a:t> </a:t>
            </a:r>
            <a:r>
              <a:rPr lang="en-US" sz="1800">
                <a:latin typeface="Arial"/>
                <a:cs typeface="Arial"/>
              </a:rPr>
              <a:t>untuk </a:t>
            </a:r>
            <a:r>
              <a:rPr lang="en-US" sz="1800" err="1">
                <a:latin typeface="Arial"/>
                <a:cs typeface="Arial"/>
              </a:rPr>
              <a:t>pembatasan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daya</a:t>
            </a:r>
            <a:r>
              <a:rPr lang="en-US" sz="1800">
                <a:latin typeface="Arial"/>
                <a:cs typeface="Arial"/>
              </a:rPr>
              <a:t>.</a:t>
            </a:r>
            <a:endParaRPr lang="id-ID" sz="1800">
              <a:latin typeface="Arial"/>
              <a:cs typeface="Arial"/>
            </a:endParaRPr>
          </a:p>
          <a:p>
            <a:r>
              <a:rPr lang="id-ID" sz="1800">
                <a:latin typeface="Arial"/>
                <a:cs typeface="Arial"/>
              </a:rPr>
              <a:t>Pak Baterai dengan 65 sel LG-HG2 (13 Seri 5 Paralel, Energi Nominal 702 </a:t>
            </a:r>
            <a:r>
              <a:rPr lang="id-ID" sz="1800" err="1">
                <a:latin typeface="Arial"/>
                <a:cs typeface="Arial"/>
              </a:rPr>
              <a:t>Wh</a:t>
            </a:r>
            <a:endParaRPr lang="id-ID" sz="1800">
              <a:latin typeface="Arial"/>
              <a:cs typeface="Arial"/>
            </a:endParaRPr>
          </a:p>
          <a:p>
            <a:r>
              <a:rPr lang="id-ID" sz="1800">
                <a:latin typeface="Arial"/>
                <a:cs typeface="Arial"/>
              </a:rPr>
              <a:t>Perangkat Keras Akuisisi Data</a:t>
            </a:r>
          </a:p>
          <a:p>
            <a:pPr lvl="1"/>
            <a:r>
              <a:rPr lang="id-ID" sz="1800">
                <a:latin typeface="Arial"/>
                <a:cs typeface="Arial"/>
              </a:rPr>
              <a:t>DOIT ESP32 </a:t>
            </a:r>
            <a:r>
              <a:rPr lang="id-ID" sz="1800" err="1">
                <a:latin typeface="Arial"/>
                <a:cs typeface="Arial"/>
              </a:rPr>
              <a:t>DevKit</a:t>
            </a:r>
            <a:r>
              <a:rPr lang="id-ID" sz="1800">
                <a:latin typeface="Arial"/>
                <a:cs typeface="Arial"/>
              </a:rPr>
              <a:t> V1</a:t>
            </a:r>
          </a:p>
          <a:p>
            <a:pPr lvl="1"/>
            <a:r>
              <a:rPr lang="id-ID" sz="1800">
                <a:latin typeface="Arial"/>
                <a:cs typeface="Arial"/>
              </a:rPr>
              <a:t>ADS1115</a:t>
            </a:r>
            <a:endParaRPr lang="id-ID" sz="1800"/>
          </a:p>
          <a:p>
            <a:r>
              <a:rPr lang="id-ID" sz="1800">
                <a:latin typeface="Arial"/>
                <a:cs typeface="Arial"/>
              </a:rPr>
              <a:t>Perangkat lunak </a:t>
            </a:r>
            <a:r>
              <a:rPr lang="id-ID" sz="1800" err="1">
                <a:latin typeface="Arial"/>
                <a:cs typeface="Arial"/>
              </a:rPr>
              <a:t>Akusisi</a:t>
            </a:r>
            <a:r>
              <a:rPr lang="id-ID" sz="1800">
                <a:latin typeface="Arial"/>
                <a:cs typeface="Arial"/>
              </a:rPr>
              <a:t> data</a:t>
            </a:r>
          </a:p>
          <a:p>
            <a:pPr lvl="1"/>
            <a:r>
              <a:rPr lang="id-ID" sz="1800">
                <a:latin typeface="Arial"/>
                <a:cs typeface="Arial"/>
              </a:rPr>
              <a:t>Arduino IDE</a:t>
            </a:r>
          </a:p>
          <a:p>
            <a:pPr lvl="1"/>
            <a:r>
              <a:rPr lang="id-ID" sz="1800" err="1">
                <a:latin typeface="Arial"/>
                <a:cs typeface="Arial"/>
              </a:rPr>
              <a:t>PuTTY</a:t>
            </a:r>
            <a:endParaRPr lang="id-ID" sz="1800">
              <a:latin typeface="Arial"/>
              <a:cs typeface="Arial"/>
            </a:endParaRPr>
          </a:p>
          <a:p>
            <a:pPr lvl="1"/>
            <a:r>
              <a:rPr lang="id-ID" sz="1800">
                <a:latin typeface="Arial"/>
                <a:cs typeface="Arial"/>
              </a:rPr>
              <a:t>STRAVA</a:t>
            </a:r>
            <a:endParaRPr lang="en-US" sz="1800">
              <a:latin typeface="Arial"/>
              <a:cs typeface="Arial"/>
            </a:endParaRP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A3EACB41-4071-47FF-A3E0-2963973BB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39BA8-2E6D-4FE7-AE8C-EBCB753C5623}" type="datetime1">
              <a:rPr lang="id-ID" smtClean="0"/>
              <a:t>15/09/2020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1BEEB10F-7443-44FF-8155-25D847599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Energy Management Laboratory – Engineering Physics</a:t>
            </a:r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F8B8FE03-5002-4894-AB8C-158573798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4B72D-86F7-4947-B770-68B72050D2B1}" type="slidenum">
              <a:rPr lang="id-ID" sz="1600" smtClean="0"/>
              <a:t>14</a:t>
            </a:fld>
            <a:endParaRPr lang="id-ID" sz="160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5FFA8315-5E05-49EC-B0A2-707BED0DE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2530" y="2113021"/>
            <a:ext cx="7171425" cy="3686246"/>
          </a:xfrm>
          <a:prstGeom prst="rect">
            <a:avLst/>
          </a:prstGeom>
        </p:spPr>
      </p:pic>
      <p:sp>
        <p:nvSpPr>
          <p:cNvPr id="8" name="Arrow: Pentagon 2">
            <a:extLst>
              <a:ext uri="{FF2B5EF4-FFF2-40B4-BE49-F238E27FC236}">
                <a16:creationId xmlns:a16="http://schemas.microsoft.com/office/drawing/2014/main" id="{5DE75D9F-DB41-4644-8CB5-1FF726D85108}"/>
              </a:ext>
            </a:extLst>
          </p:cNvPr>
          <p:cNvSpPr/>
          <p:nvPr/>
        </p:nvSpPr>
        <p:spPr>
          <a:xfrm rot="5400000">
            <a:off x="11578612" y="1544790"/>
            <a:ext cx="751038" cy="471398"/>
          </a:xfrm>
          <a:prstGeom prst="homePlate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Chevron 15">
            <a:extLst>
              <a:ext uri="{FF2B5EF4-FFF2-40B4-BE49-F238E27FC236}">
                <a16:creationId xmlns:a16="http://schemas.microsoft.com/office/drawing/2014/main" id="{9F86472D-E2A7-4E2E-B10F-59CC719FC645}"/>
              </a:ext>
            </a:extLst>
          </p:cNvPr>
          <p:cNvSpPr/>
          <p:nvPr/>
        </p:nvSpPr>
        <p:spPr>
          <a:xfrm rot="5400000">
            <a:off x="11535525" y="2701179"/>
            <a:ext cx="830833" cy="471398"/>
          </a:xfrm>
          <a:prstGeom prst="chevron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row: Chevron 16">
            <a:extLst>
              <a:ext uri="{FF2B5EF4-FFF2-40B4-BE49-F238E27FC236}">
                <a16:creationId xmlns:a16="http://schemas.microsoft.com/office/drawing/2014/main" id="{D5C88A04-78A8-45FA-800C-D5F7FD775CE9}"/>
              </a:ext>
            </a:extLst>
          </p:cNvPr>
          <p:cNvSpPr/>
          <p:nvPr/>
        </p:nvSpPr>
        <p:spPr>
          <a:xfrm rot="5400000">
            <a:off x="11535526" y="2097330"/>
            <a:ext cx="830833" cy="471398"/>
          </a:xfrm>
          <a:prstGeom prst="chevron">
            <a:avLst/>
          </a:prstGeom>
          <a:solidFill>
            <a:srgbClr val="BFBFB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EE746D22-5E80-4829-921C-86EDC346F158}"/>
              </a:ext>
            </a:extLst>
          </p:cNvPr>
          <p:cNvSpPr/>
          <p:nvPr/>
        </p:nvSpPr>
        <p:spPr>
          <a:xfrm>
            <a:off x="9650083" y="944592"/>
            <a:ext cx="2544791" cy="474452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>
                <a:solidFill>
                  <a:schemeClr val="tx1"/>
                </a:solidFill>
                <a:cs typeface="Arial"/>
              </a:rPr>
              <a:t>Metodologi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Chevron 18">
            <a:extLst>
              <a:ext uri="{FF2B5EF4-FFF2-40B4-BE49-F238E27FC236}">
                <a16:creationId xmlns:a16="http://schemas.microsoft.com/office/drawing/2014/main" id="{5C4A35C9-8FE3-45CC-9898-CA75D4204B22}"/>
              </a:ext>
            </a:extLst>
          </p:cNvPr>
          <p:cNvSpPr/>
          <p:nvPr/>
        </p:nvSpPr>
        <p:spPr>
          <a:xfrm rot="5400000">
            <a:off x="11535525" y="3305028"/>
            <a:ext cx="830833" cy="471398"/>
          </a:xfrm>
          <a:prstGeom prst="chevron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Kotak Teks 8">
            <a:extLst>
              <a:ext uri="{FF2B5EF4-FFF2-40B4-BE49-F238E27FC236}">
                <a16:creationId xmlns:a16="http://schemas.microsoft.com/office/drawing/2014/main" id="{2E54B355-543F-4D8F-B19E-1376A644623D}"/>
              </a:ext>
            </a:extLst>
          </p:cNvPr>
          <p:cNvSpPr txBox="1"/>
          <p:nvPr/>
        </p:nvSpPr>
        <p:spPr>
          <a:xfrm>
            <a:off x="11646628" y="2723794"/>
            <a:ext cx="608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40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555721ED-1F6B-4F24-8F4D-32ADDA2B9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2850" y="0"/>
            <a:ext cx="8439150" cy="990600"/>
          </a:xfrm>
        </p:spPr>
        <p:txBody>
          <a:bodyPr anchor="ctr">
            <a:normAutofit/>
          </a:bodyPr>
          <a:lstStyle/>
          <a:p>
            <a:r>
              <a:rPr lang="id-ID" sz="2800">
                <a:latin typeface="Arial"/>
                <a:cs typeface="Arial"/>
              </a:rPr>
              <a:t>Diagram Alir Akuisisi Data</a:t>
            </a:r>
            <a:endParaRPr lang="en-US" sz="2800">
              <a:latin typeface="Arial"/>
              <a:cs typeface="Arial"/>
            </a:endParaRPr>
          </a:p>
        </p:txBody>
      </p:sp>
      <p:pic>
        <p:nvPicPr>
          <p:cNvPr id="12" name="Picture 974290225">
            <a:extLst>
              <a:ext uri="{FF2B5EF4-FFF2-40B4-BE49-F238E27FC236}">
                <a16:creationId xmlns:a16="http://schemas.microsoft.com/office/drawing/2014/main" id="{04420F1F-ECC0-440E-B573-D677E4E0627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789" y="1257300"/>
            <a:ext cx="6130421" cy="4919663"/>
          </a:xfrm>
          <a:prstGeom prst="rect">
            <a:avLst/>
          </a:prstGeom>
          <a:noFill/>
        </p:spPr>
      </p:pic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A3EACB41-4071-47FF-A3E0-2963973BBB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8A39BA8-2E6D-4FE7-AE8C-EBCB753C5623}" type="datetime1">
              <a:rPr lang="id-ID" smtClean="0"/>
              <a:pPr>
                <a:spcAft>
                  <a:spcPts val="600"/>
                </a:spcAft>
              </a:pPr>
              <a:t>15/09/2020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1BEEB10F-7443-44FF-8155-25D847599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43350" y="6359525"/>
            <a:ext cx="4305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Energy Management Laboratory – Engineering Physics</a:t>
            </a:r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F8B8FE03-5002-4894-AB8C-158573798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94B72D-86F7-4947-B770-68B72050D2B1}" type="slidenum">
              <a:rPr lang="id-ID" sz="1600" smtClean="0"/>
              <a:pPr>
                <a:spcAft>
                  <a:spcPts val="600"/>
                </a:spcAft>
              </a:pPr>
              <a:t>15</a:t>
            </a:fld>
            <a:endParaRPr lang="id-ID" sz="1600"/>
          </a:p>
        </p:txBody>
      </p:sp>
      <p:sp>
        <p:nvSpPr>
          <p:cNvPr id="7" name="Arrow: Pentagon 2">
            <a:extLst>
              <a:ext uri="{FF2B5EF4-FFF2-40B4-BE49-F238E27FC236}">
                <a16:creationId xmlns:a16="http://schemas.microsoft.com/office/drawing/2014/main" id="{EB731C60-7743-4EA7-B124-B63EFB30AD2D}"/>
              </a:ext>
            </a:extLst>
          </p:cNvPr>
          <p:cNvSpPr/>
          <p:nvPr/>
        </p:nvSpPr>
        <p:spPr>
          <a:xfrm rot="5400000">
            <a:off x="11578612" y="1544790"/>
            <a:ext cx="751038" cy="471398"/>
          </a:xfrm>
          <a:prstGeom prst="homePlate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Chevron 15">
            <a:extLst>
              <a:ext uri="{FF2B5EF4-FFF2-40B4-BE49-F238E27FC236}">
                <a16:creationId xmlns:a16="http://schemas.microsoft.com/office/drawing/2014/main" id="{8DF58FBE-1D93-4D47-9136-6FD8DA488C46}"/>
              </a:ext>
            </a:extLst>
          </p:cNvPr>
          <p:cNvSpPr/>
          <p:nvPr/>
        </p:nvSpPr>
        <p:spPr>
          <a:xfrm rot="5400000">
            <a:off x="11535525" y="2701179"/>
            <a:ext cx="830833" cy="471398"/>
          </a:xfrm>
          <a:prstGeom prst="chevron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Chevron 16">
            <a:extLst>
              <a:ext uri="{FF2B5EF4-FFF2-40B4-BE49-F238E27FC236}">
                <a16:creationId xmlns:a16="http://schemas.microsoft.com/office/drawing/2014/main" id="{5055F84A-7684-4CA9-9289-AB6DFFD5B6EB}"/>
              </a:ext>
            </a:extLst>
          </p:cNvPr>
          <p:cNvSpPr/>
          <p:nvPr/>
        </p:nvSpPr>
        <p:spPr>
          <a:xfrm rot="5400000">
            <a:off x="11535526" y="2097330"/>
            <a:ext cx="830833" cy="471398"/>
          </a:xfrm>
          <a:prstGeom prst="chevron">
            <a:avLst/>
          </a:prstGeom>
          <a:solidFill>
            <a:srgbClr val="BFBFB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8B158044-F7D2-4A26-8C24-6511D567A59B}"/>
              </a:ext>
            </a:extLst>
          </p:cNvPr>
          <p:cNvSpPr/>
          <p:nvPr/>
        </p:nvSpPr>
        <p:spPr>
          <a:xfrm>
            <a:off x="9650083" y="944592"/>
            <a:ext cx="2544791" cy="474452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>
                <a:solidFill>
                  <a:schemeClr val="tx1"/>
                </a:solidFill>
                <a:cs typeface="Arial"/>
              </a:rPr>
              <a:t>Metodologi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Arrow: Chevron 18">
            <a:extLst>
              <a:ext uri="{FF2B5EF4-FFF2-40B4-BE49-F238E27FC236}">
                <a16:creationId xmlns:a16="http://schemas.microsoft.com/office/drawing/2014/main" id="{F6DDEAB6-5175-45B4-9B7B-72FB830A0B3F}"/>
              </a:ext>
            </a:extLst>
          </p:cNvPr>
          <p:cNvSpPr/>
          <p:nvPr/>
        </p:nvSpPr>
        <p:spPr>
          <a:xfrm rot="5400000">
            <a:off x="11535525" y="3305028"/>
            <a:ext cx="830833" cy="471398"/>
          </a:xfrm>
          <a:prstGeom prst="chevron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Kotak Teks 2">
            <a:extLst>
              <a:ext uri="{FF2B5EF4-FFF2-40B4-BE49-F238E27FC236}">
                <a16:creationId xmlns:a16="http://schemas.microsoft.com/office/drawing/2014/main" id="{6E2014B7-EB84-4A49-9604-63EBBE0AD5F4}"/>
              </a:ext>
            </a:extLst>
          </p:cNvPr>
          <p:cNvSpPr txBox="1"/>
          <p:nvPr/>
        </p:nvSpPr>
        <p:spPr>
          <a:xfrm>
            <a:off x="11646628" y="2723794"/>
            <a:ext cx="608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998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Judul 6">
            <a:extLst>
              <a:ext uri="{FF2B5EF4-FFF2-40B4-BE49-F238E27FC236}">
                <a16:creationId xmlns:a16="http://schemas.microsoft.com/office/drawing/2014/main" id="{AC99C94B-75CE-4CE5-B13F-DBB4464C8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>
                <a:latin typeface="Arial"/>
                <a:cs typeface="Arial"/>
              </a:rPr>
              <a:t>Ide Solusi</a:t>
            </a:r>
          </a:p>
        </p:txBody>
      </p:sp>
      <p:pic>
        <p:nvPicPr>
          <p:cNvPr id="10" name="Tampungan Konten 9">
            <a:extLst>
              <a:ext uri="{FF2B5EF4-FFF2-40B4-BE49-F238E27FC236}">
                <a16:creationId xmlns:a16="http://schemas.microsoft.com/office/drawing/2014/main" id="{E4BAF58B-1411-4E35-B3C1-E11F37F1D0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7189" y="971551"/>
            <a:ext cx="10203292" cy="5611811"/>
          </a:xfrm>
        </p:spPr>
      </p:pic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0525B62F-A8A2-4110-899C-0B2F0AFF4DC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C4A9AA8A-B92B-4F9F-8DDE-C90FE6280394}" type="datetime1">
              <a:rPr lang="id-ID" smtClean="0"/>
              <a:t>15/09/2020</a:t>
            </a:fld>
            <a:endParaRPr lang="id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27211B1A-77E9-4A0D-962D-5A1A2953B8B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322397" y="6331742"/>
            <a:ext cx="3952875" cy="365125"/>
          </a:xfrm>
        </p:spPr>
        <p:txBody>
          <a:bodyPr/>
          <a:lstStyle/>
          <a:p>
            <a:r>
              <a:rPr lang="en-US"/>
              <a:t>Energy Management Laboratory – Engineering Physics</a:t>
            </a:r>
            <a:endParaRPr lang="id-ID"/>
          </a:p>
        </p:txBody>
      </p:sp>
      <p:sp>
        <p:nvSpPr>
          <p:cNvPr id="13" name="Persegi Panjang 12">
            <a:extLst>
              <a:ext uri="{FF2B5EF4-FFF2-40B4-BE49-F238E27FC236}">
                <a16:creationId xmlns:a16="http://schemas.microsoft.com/office/drawing/2014/main" id="{BF01165E-1AC5-4DB4-A4DC-E2F19BFB76E9}"/>
              </a:ext>
            </a:extLst>
          </p:cNvPr>
          <p:cNvSpPr/>
          <p:nvPr/>
        </p:nvSpPr>
        <p:spPr>
          <a:xfrm>
            <a:off x="1197189" y="3247015"/>
            <a:ext cx="5075792" cy="3109336"/>
          </a:xfrm>
          <a:prstGeom prst="rect">
            <a:avLst/>
          </a:prstGeom>
          <a:noFill/>
          <a:ln w="762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Pentagon 2">
            <a:extLst>
              <a:ext uri="{FF2B5EF4-FFF2-40B4-BE49-F238E27FC236}">
                <a16:creationId xmlns:a16="http://schemas.microsoft.com/office/drawing/2014/main" id="{86FA9A11-D373-483A-B52B-8817D8CCC01E}"/>
              </a:ext>
            </a:extLst>
          </p:cNvPr>
          <p:cNvSpPr/>
          <p:nvPr/>
        </p:nvSpPr>
        <p:spPr>
          <a:xfrm rot="5400000">
            <a:off x="11578612" y="1544790"/>
            <a:ext cx="751038" cy="471398"/>
          </a:xfrm>
          <a:prstGeom prst="homePlate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Chevron 15">
            <a:extLst>
              <a:ext uri="{FF2B5EF4-FFF2-40B4-BE49-F238E27FC236}">
                <a16:creationId xmlns:a16="http://schemas.microsoft.com/office/drawing/2014/main" id="{13161F9C-B6D5-4D80-BB3A-0CD496AE265A}"/>
              </a:ext>
            </a:extLst>
          </p:cNvPr>
          <p:cNvSpPr/>
          <p:nvPr/>
        </p:nvSpPr>
        <p:spPr>
          <a:xfrm rot="5400000">
            <a:off x="11535525" y="2701179"/>
            <a:ext cx="830833" cy="471398"/>
          </a:xfrm>
          <a:prstGeom prst="chevron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Arrow: Chevron 16">
            <a:extLst>
              <a:ext uri="{FF2B5EF4-FFF2-40B4-BE49-F238E27FC236}">
                <a16:creationId xmlns:a16="http://schemas.microsoft.com/office/drawing/2014/main" id="{2DD3D98B-4F28-4ED9-A360-E6A5FBCE4D09}"/>
              </a:ext>
            </a:extLst>
          </p:cNvPr>
          <p:cNvSpPr/>
          <p:nvPr/>
        </p:nvSpPr>
        <p:spPr>
          <a:xfrm rot="5400000">
            <a:off x="11535526" y="2097330"/>
            <a:ext cx="830833" cy="471398"/>
          </a:xfrm>
          <a:prstGeom prst="chevron">
            <a:avLst/>
          </a:prstGeom>
          <a:solidFill>
            <a:srgbClr val="BFBFB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57C4913E-4573-424B-9F29-10D8965F839E}"/>
              </a:ext>
            </a:extLst>
          </p:cNvPr>
          <p:cNvSpPr/>
          <p:nvPr/>
        </p:nvSpPr>
        <p:spPr>
          <a:xfrm>
            <a:off x="9650083" y="944592"/>
            <a:ext cx="2544791" cy="474452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>
                <a:solidFill>
                  <a:schemeClr val="tx1"/>
                </a:solidFill>
                <a:cs typeface="Arial"/>
              </a:rPr>
              <a:t>Metodologi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Arrow: Chevron 18">
            <a:extLst>
              <a:ext uri="{FF2B5EF4-FFF2-40B4-BE49-F238E27FC236}">
                <a16:creationId xmlns:a16="http://schemas.microsoft.com/office/drawing/2014/main" id="{5932609A-6277-44C5-83E4-93C26A0269CA}"/>
              </a:ext>
            </a:extLst>
          </p:cNvPr>
          <p:cNvSpPr/>
          <p:nvPr/>
        </p:nvSpPr>
        <p:spPr>
          <a:xfrm rot="5400000">
            <a:off x="11535525" y="3305028"/>
            <a:ext cx="830833" cy="471398"/>
          </a:xfrm>
          <a:prstGeom prst="chevron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Kotak Teks 1">
            <a:extLst>
              <a:ext uri="{FF2B5EF4-FFF2-40B4-BE49-F238E27FC236}">
                <a16:creationId xmlns:a16="http://schemas.microsoft.com/office/drawing/2014/main" id="{28476CAC-A2A6-47FE-9123-74770CD6136F}"/>
              </a:ext>
            </a:extLst>
          </p:cNvPr>
          <p:cNvSpPr txBox="1"/>
          <p:nvPr/>
        </p:nvSpPr>
        <p:spPr>
          <a:xfrm>
            <a:off x="11646628" y="2723794"/>
            <a:ext cx="608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1C5EAA8E-E8E4-470A-993F-095922029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685800" cy="365125"/>
          </a:xfrm>
        </p:spPr>
        <p:txBody>
          <a:bodyPr/>
          <a:lstStyle/>
          <a:p>
            <a:fld id="{2994B72D-86F7-4947-B770-68B72050D2B1}" type="slidenum">
              <a:rPr lang="id-ID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pPr/>
              <a:t>16</a:t>
            </a:fld>
            <a:endParaRPr lang="id-ID" sz="160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482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Date Placeholder 1">
            <a:extLst>
              <a:ext uri="{FF2B5EF4-FFF2-40B4-BE49-F238E27FC236}">
                <a16:creationId xmlns:a16="http://schemas.microsoft.com/office/drawing/2014/main" id="{8112D91B-5DE7-4C5D-BA26-5478E8D117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C2F68FD-6D7E-4DE9-B5D1-E6C6509D19E4}" type="datetime1">
              <a:rPr lang="id-ID" smtClean="0"/>
              <a:t>15/09/2020</a:t>
            </a:fld>
            <a:endParaRPr lang="id-ID"/>
          </a:p>
        </p:txBody>
      </p:sp>
      <p:sp>
        <p:nvSpPr>
          <p:cNvPr id="34" name="Footer Placeholder 2">
            <a:extLst>
              <a:ext uri="{FF2B5EF4-FFF2-40B4-BE49-F238E27FC236}">
                <a16:creationId xmlns:a16="http://schemas.microsoft.com/office/drawing/2014/main" id="{CEBB4510-1633-4F8A-B6DC-BDAD7C778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Energy Management Laboratory – Engineering Physics</a:t>
            </a:r>
            <a:endParaRPr lang="id-ID"/>
          </a:p>
        </p:txBody>
      </p:sp>
      <p:sp>
        <p:nvSpPr>
          <p:cNvPr id="35" name="Title 3">
            <a:extLst>
              <a:ext uri="{FF2B5EF4-FFF2-40B4-BE49-F238E27FC236}">
                <a16:creationId xmlns:a16="http://schemas.microsoft.com/office/drawing/2014/main" id="{9D5E4804-41EF-4374-92EF-4C837BCB7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2850" y="0"/>
            <a:ext cx="8439150" cy="990600"/>
          </a:xfrm>
        </p:spPr>
        <p:txBody>
          <a:bodyPr/>
          <a:lstStyle/>
          <a:p>
            <a:r>
              <a:rPr lang="en-US" sz="2800">
                <a:latin typeface="Arial"/>
                <a:cs typeface="Arial"/>
              </a:rPr>
              <a:t>Alur </a:t>
            </a:r>
            <a:r>
              <a:rPr lang="en-US" sz="2800" err="1">
                <a:latin typeface="Arial"/>
                <a:cs typeface="Arial"/>
              </a:rPr>
              <a:t>Pemodelan</a:t>
            </a:r>
            <a:r>
              <a:rPr lang="en-US" sz="2800">
                <a:latin typeface="Arial"/>
                <a:cs typeface="Arial"/>
              </a:rPr>
              <a:t> </a:t>
            </a:r>
            <a:r>
              <a:rPr lang="en-US" sz="2800" err="1">
                <a:latin typeface="Arial"/>
                <a:cs typeface="Arial"/>
              </a:rPr>
              <a:t>Degradasi</a:t>
            </a:r>
            <a:r>
              <a:rPr lang="en-US" sz="2800">
                <a:latin typeface="Arial"/>
                <a:cs typeface="Arial"/>
              </a:rPr>
              <a:t> Sistem </a:t>
            </a:r>
            <a:r>
              <a:rPr lang="en-US" sz="2800" err="1">
                <a:latin typeface="Arial"/>
                <a:cs typeface="Arial"/>
              </a:rPr>
              <a:t>Baterai</a:t>
            </a:r>
            <a:endParaRPr lang="en-US" sz="2800"/>
          </a:p>
        </p:txBody>
      </p:sp>
      <p:sp>
        <p:nvSpPr>
          <p:cNvPr id="36" name="Slide Number Placeholder 4">
            <a:extLst>
              <a:ext uri="{FF2B5EF4-FFF2-40B4-BE49-F238E27FC236}">
                <a16:creationId xmlns:a16="http://schemas.microsoft.com/office/drawing/2014/main" id="{49DC6DDE-7052-41F5-8F1D-35D887A19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94B72D-86F7-4947-B770-68B72050D2B1}" type="slidenum">
              <a:rPr lang="id-ID" sz="1600" smtClean="0"/>
              <a:t>17</a:t>
            </a:fld>
            <a:endParaRPr lang="id-ID" sz="1600"/>
          </a:p>
        </p:txBody>
      </p:sp>
      <p:sp>
        <p:nvSpPr>
          <p:cNvPr id="37" name="Rectangle 5">
            <a:extLst>
              <a:ext uri="{FF2B5EF4-FFF2-40B4-BE49-F238E27FC236}">
                <a16:creationId xmlns:a16="http://schemas.microsoft.com/office/drawing/2014/main" id="{8560D0F7-3CC8-4964-BFAF-BFE9BEB859CA}"/>
              </a:ext>
            </a:extLst>
          </p:cNvPr>
          <p:cNvSpPr/>
          <p:nvPr/>
        </p:nvSpPr>
        <p:spPr>
          <a:xfrm>
            <a:off x="2876959" y="1316459"/>
            <a:ext cx="1020791" cy="99203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Model 1</a:t>
            </a:r>
          </a:p>
          <a:p>
            <a:pPr algn="ctr"/>
            <a:r>
              <a:rPr lang="en-US">
                <a:cs typeface="Arial"/>
              </a:rPr>
              <a:t>LMO</a:t>
            </a:r>
          </a:p>
        </p:txBody>
      </p:sp>
      <p:sp>
        <p:nvSpPr>
          <p:cNvPr id="38" name="Rectangle 6">
            <a:extLst>
              <a:ext uri="{FF2B5EF4-FFF2-40B4-BE49-F238E27FC236}">
                <a16:creationId xmlns:a16="http://schemas.microsoft.com/office/drawing/2014/main" id="{C898B19E-9DDC-4B6B-BD5E-9DAF620E843D}"/>
              </a:ext>
            </a:extLst>
          </p:cNvPr>
          <p:cNvSpPr/>
          <p:nvPr/>
        </p:nvSpPr>
        <p:spPr>
          <a:xfrm>
            <a:off x="4779622" y="1316458"/>
            <a:ext cx="1020791" cy="99203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Model 2 LFP</a:t>
            </a:r>
            <a:endParaRPr lang="en-US"/>
          </a:p>
        </p:txBody>
      </p:sp>
      <p:sp>
        <p:nvSpPr>
          <p:cNvPr id="39" name="Rectangle 7">
            <a:extLst>
              <a:ext uri="{FF2B5EF4-FFF2-40B4-BE49-F238E27FC236}">
                <a16:creationId xmlns:a16="http://schemas.microsoft.com/office/drawing/2014/main" id="{97E2D1F9-03DA-471E-A664-84C67FE545CD}"/>
              </a:ext>
            </a:extLst>
          </p:cNvPr>
          <p:cNvSpPr/>
          <p:nvPr/>
        </p:nvSpPr>
        <p:spPr>
          <a:xfrm>
            <a:off x="8523846" y="3131421"/>
            <a:ext cx="1020791" cy="992036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Model 3</a:t>
            </a:r>
          </a:p>
          <a:p>
            <a:pPr algn="ctr"/>
            <a:r>
              <a:rPr lang="en-US">
                <a:cs typeface="Arial"/>
              </a:rPr>
              <a:t>NMC</a:t>
            </a:r>
          </a:p>
        </p:txBody>
      </p:sp>
      <p:sp>
        <p:nvSpPr>
          <p:cNvPr id="40" name="Rectangle 8">
            <a:extLst>
              <a:ext uri="{FF2B5EF4-FFF2-40B4-BE49-F238E27FC236}">
                <a16:creationId xmlns:a16="http://schemas.microsoft.com/office/drawing/2014/main" id="{978CF856-CAFE-4D96-8D6C-37D37D337B07}"/>
              </a:ext>
            </a:extLst>
          </p:cNvPr>
          <p:cNvSpPr/>
          <p:nvPr/>
        </p:nvSpPr>
        <p:spPr>
          <a:xfrm>
            <a:off x="2876959" y="3125310"/>
            <a:ext cx="2932980" cy="9201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Arial"/>
              </a:rPr>
              <a:t>Model </a:t>
            </a:r>
            <a:r>
              <a:rPr lang="en-US" err="1">
                <a:solidFill>
                  <a:schemeClr val="tx1"/>
                </a:solidFill>
                <a:cs typeface="Arial"/>
              </a:rPr>
              <a:t>Pembelajaran</a:t>
            </a:r>
            <a:r>
              <a:rPr lang="en-US">
                <a:solidFill>
                  <a:schemeClr val="tx1"/>
                </a:solidFill>
                <a:cs typeface="Arial"/>
              </a:rPr>
              <a:t> </a:t>
            </a:r>
            <a:r>
              <a:rPr lang="en-US" err="1">
                <a:solidFill>
                  <a:schemeClr val="tx1"/>
                </a:solidFill>
                <a:cs typeface="Arial"/>
              </a:rPr>
              <a:t>Mesin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1" name="Straight Arrow Connector 10">
            <a:extLst>
              <a:ext uri="{FF2B5EF4-FFF2-40B4-BE49-F238E27FC236}">
                <a16:creationId xmlns:a16="http://schemas.microsoft.com/office/drawing/2014/main" id="{C5AC95FF-D14B-4189-915A-3D8D6F87101A}"/>
              </a:ext>
            </a:extLst>
          </p:cNvPr>
          <p:cNvCxnSpPr/>
          <p:nvPr/>
        </p:nvCxnSpPr>
        <p:spPr>
          <a:xfrm flipV="1">
            <a:off x="2031750" y="3577659"/>
            <a:ext cx="849883" cy="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12">
            <a:extLst>
              <a:ext uri="{FF2B5EF4-FFF2-40B4-BE49-F238E27FC236}">
                <a16:creationId xmlns:a16="http://schemas.microsoft.com/office/drawing/2014/main" id="{DD2EA173-C6B0-4954-9CBF-32345BDFAB5D}"/>
              </a:ext>
            </a:extLst>
          </p:cNvPr>
          <p:cNvCxnSpPr>
            <a:cxnSpLocks/>
          </p:cNvCxnSpPr>
          <p:nvPr/>
        </p:nvCxnSpPr>
        <p:spPr>
          <a:xfrm>
            <a:off x="3365250" y="2321258"/>
            <a:ext cx="11683" cy="799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13">
            <a:extLst>
              <a:ext uri="{FF2B5EF4-FFF2-40B4-BE49-F238E27FC236}">
                <a16:creationId xmlns:a16="http://schemas.microsoft.com/office/drawing/2014/main" id="{8A5C480A-307B-4039-A971-BBE2C62AE3D2}"/>
              </a:ext>
            </a:extLst>
          </p:cNvPr>
          <p:cNvCxnSpPr>
            <a:cxnSpLocks/>
          </p:cNvCxnSpPr>
          <p:nvPr/>
        </p:nvCxnSpPr>
        <p:spPr>
          <a:xfrm>
            <a:off x="5289300" y="2321257"/>
            <a:ext cx="11683" cy="799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CBFEFBAA-4F96-441A-917A-F2F26B830010}"/>
              </a:ext>
            </a:extLst>
          </p:cNvPr>
          <p:cNvSpPr/>
          <p:nvPr/>
        </p:nvSpPr>
        <p:spPr>
          <a:xfrm>
            <a:off x="6632684" y="2311911"/>
            <a:ext cx="1038225" cy="103822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cs typeface="Arial"/>
              </a:rPr>
              <a:t>Hasil </a:t>
            </a:r>
            <a:r>
              <a:rPr lang="en-US" sz="1200" err="1">
                <a:cs typeface="Arial"/>
              </a:rPr>
              <a:t>Regresi</a:t>
            </a:r>
            <a:r>
              <a:rPr lang="en-US" sz="1200">
                <a:cs typeface="Arial"/>
              </a:rPr>
              <a:t> LMO</a:t>
            </a:r>
            <a:endParaRPr lang="en-US">
              <a:cs typeface="Arial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E59DC88-7314-4906-B3CA-D41E06387EF9}"/>
              </a:ext>
            </a:extLst>
          </p:cNvPr>
          <p:cNvSpPr/>
          <p:nvPr/>
        </p:nvSpPr>
        <p:spPr>
          <a:xfrm>
            <a:off x="6632683" y="3807335"/>
            <a:ext cx="1038225" cy="103822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cs typeface="Arial"/>
              </a:rPr>
              <a:t>Hasil </a:t>
            </a:r>
            <a:r>
              <a:rPr lang="en-US" sz="1200" err="1">
                <a:cs typeface="Arial"/>
              </a:rPr>
              <a:t>Regresi</a:t>
            </a:r>
            <a:r>
              <a:rPr lang="en-US" sz="1200">
                <a:cs typeface="Arial"/>
              </a:rPr>
              <a:t> LFP</a:t>
            </a:r>
          </a:p>
        </p:txBody>
      </p:sp>
      <p:cxnSp>
        <p:nvCxnSpPr>
          <p:cNvPr id="46" name="Straight Arrow Connector 16">
            <a:extLst>
              <a:ext uri="{FF2B5EF4-FFF2-40B4-BE49-F238E27FC236}">
                <a16:creationId xmlns:a16="http://schemas.microsoft.com/office/drawing/2014/main" id="{429F35EF-F2E9-4386-AE85-A1DBC8D8C17E}"/>
              </a:ext>
            </a:extLst>
          </p:cNvPr>
          <p:cNvCxnSpPr>
            <a:cxnSpLocks/>
          </p:cNvCxnSpPr>
          <p:nvPr/>
        </p:nvCxnSpPr>
        <p:spPr>
          <a:xfrm flipV="1">
            <a:off x="5813175" y="2834708"/>
            <a:ext cx="792733" cy="743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17">
            <a:extLst>
              <a:ext uri="{FF2B5EF4-FFF2-40B4-BE49-F238E27FC236}">
                <a16:creationId xmlns:a16="http://schemas.microsoft.com/office/drawing/2014/main" id="{FF69BF51-9894-4644-9055-9114B5C65F77}"/>
              </a:ext>
            </a:extLst>
          </p:cNvPr>
          <p:cNvCxnSpPr>
            <a:cxnSpLocks/>
          </p:cNvCxnSpPr>
          <p:nvPr/>
        </p:nvCxnSpPr>
        <p:spPr>
          <a:xfrm>
            <a:off x="5813175" y="3616657"/>
            <a:ext cx="792733" cy="751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18">
            <a:extLst>
              <a:ext uri="{FF2B5EF4-FFF2-40B4-BE49-F238E27FC236}">
                <a16:creationId xmlns:a16="http://schemas.microsoft.com/office/drawing/2014/main" id="{8DE0C3A8-AD4B-4F49-885F-39A767705E60}"/>
              </a:ext>
            </a:extLst>
          </p:cNvPr>
          <p:cNvCxnSpPr>
            <a:cxnSpLocks/>
          </p:cNvCxnSpPr>
          <p:nvPr/>
        </p:nvCxnSpPr>
        <p:spPr>
          <a:xfrm>
            <a:off x="7661025" y="2749881"/>
            <a:ext cx="859408" cy="913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19">
            <a:extLst>
              <a:ext uri="{FF2B5EF4-FFF2-40B4-BE49-F238E27FC236}">
                <a16:creationId xmlns:a16="http://schemas.microsoft.com/office/drawing/2014/main" id="{FD586C49-7295-4A66-AD9B-395F0BD80BAD}"/>
              </a:ext>
            </a:extLst>
          </p:cNvPr>
          <p:cNvCxnSpPr>
            <a:cxnSpLocks/>
          </p:cNvCxnSpPr>
          <p:nvPr/>
        </p:nvCxnSpPr>
        <p:spPr>
          <a:xfrm flipV="1">
            <a:off x="7651500" y="3663382"/>
            <a:ext cx="868933" cy="705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F800BB0C-C604-44B8-B021-7D7EB400B9BF}"/>
              </a:ext>
            </a:extLst>
          </p:cNvPr>
          <p:cNvSpPr/>
          <p:nvPr/>
        </p:nvSpPr>
        <p:spPr>
          <a:xfrm>
            <a:off x="982382" y="3059533"/>
            <a:ext cx="1038225" cy="1038225"/>
          </a:xfrm>
          <a:prstGeom prst="ellipse">
            <a:avLst/>
          </a:prstGeom>
          <a:solidFill>
            <a:srgbClr val="0092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cs typeface="Arial"/>
              </a:rPr>
              <a:t>Data AWTLS</a:t>
            </a:r>
            <a:endParaRPr lang="en-US"/>
          </a:p>
        </p:txBody>
      </p:sp>
      <p:cxnSp>
        <p:nvCxnSpPr>
          <p:cNvPr id="51" name="Straight Arrow Connector 21">
            <a:extLst>
              <a:ext uri="{FF2B5EF4-FFF2-40B4-BE49-F238E27FC236}">
                <a16:creationId xmlns:a16="http://schemas.microsoft.com/office/drawing/2014/main" id="{2DFEA7B2-3A57-44AD-B584-1721F2BD002E}"/>
              </a:ext>
            </a:extLst>
          </p:cNvPr>
          <p:cNvCxnSpPr>
            <a:cxnSpLocks/>
          </p:cNvCxnSpPr>
          <p:nvPr/>
        </p:nvCxnSpPr>
        <p:spPr>
          <a:xfrm>
            <a:off x="9544458" y="3627079"/>
            <a:ext cx="662797" cy="7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05CA4EBD-E224-4FC9-8551-58074FBC74E6}"/>
              </a:ext>
            </a:extLst>
          </p:cNvPr>
          <p:cNvSpPr/>
          <p:nvPr/>
        </p:nvSpPr>
        <p:spPr>
          <a:xfrm>
            <a:off x="10198268" y="3088287"/>
            <a:ext cx="1038225" cy="1038225"/>
          </a:xfrm>
          <a:prstGeom prst="ellipse">
            <a:avLst/>
          </a:prstGeom>
          <a:solidFill>
            <a:srgbClr val="0092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cs typeface="Arial"/>
              </a:rPr>
              <a:t>Hasil</a:t>
            </a:r>
            <a:endParaRPr lang="en-US">
              <a:cs typeface="Arial"/>
            </a:endParaRPr>
          </a:p>
          <a:p>
            <a:pPr algn="ctr"/>
            <a:r>
              <a:rPr lang="en-US" sz="1200">
                <a:cs typeface="Arial"/>
              </a:rPr>
              <a:t>Optimal</a:t>
            </a:r>
            <a:endParaRPr lang="en-US">
              <a:cs typeface="Arial"/>
            </a:endParaRPr>
          </a:p>
        </p:txBody>
      </p:sp>
      <p:sp>
        <p:nvSpPr>
          <p:cNvPr id="53" name="Arrow: Pentagon 2">
            <a:extLst>
              <a:ext uri="{FF2B5EF4-FFF2-40B4-BE49-F238E27FC236}">
                <a16:creationId xmlns:a16="http://schemas.microsoft.com/office/drawing/2014/main" id="{433B0702-0C02-4EE9-A5A0-7290D397A511}"/>
              </a:ext>
            </a:extLst>
          </p:cNvPr>
          <p:cNvSpPr/>
          <p:nvPr/>
        </p:nvSpPr>
        <p:spPr>
          <a:xfrm rot="5400000">
            <a:off x="11578612" y="1544790"/>
            <a:ext cx="751038" cy="471398"/>
          </a:xfrm>
          <a:prstGeom prst="homePlate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Chevron 15">
            <a:extLst>
              <a:ext uri="{FF2B5EF4-FFF2-40B4-BE49-F238E27FC236}">
                <a16:creationId xmlns:a16="http://schemas.microsoft.com/office/drawing/2014/main" id="{4A269124-4D26-45AA-A7E6-4277FBF8B94A}"/>
              </a:ext>
            </a:extLst>
          </p:cNvPr>
          <p:cNvSpPr/>
          <p:nvPr/>
        </p:nvSpPr>
        <p:spPr>
          <a:xfrm rot="5400000">
            <a:off x="11535525" y="2701179"/>
            <a:ext cx="830833" cy="471398"/>
          </a:xfrm>
          <a:prstGeom prst="chevron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Arrow: Chevron 16">
            <a:extLst>
              <a:ext uri="{FF2B5EF4-FFF2-40B4-BE49-F238E27FC236}">
                <a16:creationId xmlns:a16="http://schemas.microsoft.com/office/drawing/2014/main" id="{D83BF0AD-DA68-4E35-A6C5-9812AADE7BC5}"/>
              </a:ext>
            </a:extLst>
          </p:cNvPr>
          <p:cNvSpPr/>
          <p:nvPr/>
        </p:nvSpPr>
        <p:spPr>
          <a:xfrm rot="5400000">
            <a:off x="11535526" y="2097330"/>
            <a:ext cx="830833" cy="471398"/>
          </a:xfrm>
          <a:prstGeom prst="chevron">
            <a:avLst/>
          </a:prstGeom>
          <a:solidFill>
            <a:srgbClr val="BFBFB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Rectangle 10">
            <a:extLst>
              <a:ext uri="{FF2B5EF4-FFF2-40B4-BE49-F238E27FC236}">
                <a16:creationId xmlns:a16="http://schemas.microsoft.com/office/drawing/2014/main" id="{D4AE2A8D-BA24-4ABF-A1AF-94E859B652CD}"/>
              </a:ext>
            </a:extLst>
          </p:cNvPr>
          <p:cNvSpPr/>
          <p:nvPr/>
        </p:nvSpPr>
        <p:spPr>
          <a:xfrm>
            <a:off x="9650083" y="944592"/>
            <a:ext cx="2544791" cy="474452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>
                <a:solidFill>
                  <a:schemeClr val="tx1"/>
                </a:solidFill>
                <a:cs typeface="Arial"/>
              </a:rPr>
              <a:t>Metodologi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Arrow: Chevron 18">
            <a:extLst>
              <a:ext uri="{FF2B5EF4-FFF2-40B4-BE49-F238E27FC236}">
                <a16:creationId xmlns:a16="http://schemas.microsoft.com/office/drawing/2014/main" id="{38494843-7449-4832-ABCB-DB7EE23559CA}"/>
              </a:ext>
            </a:extLst>
          </p:cNvPr>
          <p:cNvSpPr/>
          <p:nvPr/>
        </p:nvSpPr>
        <p:spPr>
          <a:xfrm rot="5400000">
            <a:off x="11535525" y="3305028"/>
            <a:ext cx="830833" cy="471398"/>
          </a:xfrm>
          <a:prstGeom prst="chevron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Kotak Teks 57">
            <a:extLst>
              <a:ext uri="{FF2B5EF4-FFF2-40B4-BE49-F238E27FC236}">
                <a16:creationId xmlns:a16="http://schemas.microsoft.com/office/drawing/2014/main" id="{98A8FB24-DBD3-4C06-B300-A1346F735519}"/>
              </a:ext>
            </a:extLst>
          </p:cNvPr>
          <p:cNvSpPr txBox="1"/>
          <p:nvPr/>
        </p:nvSpPr>
        <p:spPr>
          <a:xfrm>
            <a:off x="11646628" y="2723794"/>
            <a:ext cx="608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Kotak Teks 1">
            <a:extLst>
              <a:ext uri="{FF2B5EF4-FFF2-40B4-BE49-F238E27FC236}">
                <a16:creationId xmlns:a16="http://schemas.microsoft.com/office/drawing/2014/main" id="{DFB9C4D1-ABF3-4BEF-AB01-BD5FF2D002FE}"/>
              </a:ext>
            </a:extLst>
          </p:cNvPr>
          <p:cNvSpPr txBox="1"/>
          <p:nvPr/>
        </p:nvSpPr>
        <p:spPr>
          <a:xfrm>
            <a:off x="292334" y="4323268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50/80 </a:t>
            </a:r>
            <a:r>
              <a:rPr lang="en-US" err="1"/>
              <a:t>Siklus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Data </a:t>
            </a:r>
            <a:r>
              <a:rPr lang="en-US" err="1"/>
              <a:t>riil</a:t>
            </a:r>
            <a:r>
              <a:rPr lang="en-US"/>
              <a:t> </a:t>
            </a:r>
            <a:r>
              <a:rPr lang="en-US" err="1"/>
              <a:t>berkendara</a:t>
            </a:r>
            <a:r>
              <a:rPr lang="en-US"/>
              <a:t> + AWTLS </a:t>
            </a:r>
          </a:p>
        </p:txBody>
      </p:sp>
      <p:sp>
        <p:nvSpPr>
          <p:cNvPr id="3" name="Kotak Teks 2">
            <a:extLst>
              <a:ext uri="{FF2B5EF4-FFF2-40B4-BE49-F238E27FC236}">
                <a16:creationId xmlns:a16="http://schemas.microsoft.com/office/drawing/2014/main" id="{FD23BA3A-F096-427B-8992-6F1C3EEE0A20}"/>
              </a:ext>
            </a:extLst>
          </p:cNvPr>
          <p:cNvSpPr txBox="1"/>
          <p:nvPr/>
        </p:nvSpPr>
        <p:spPr>
          <a:xfrm>
            <a:off x="5627918" y="5009578"/>
            <a:ext cx="313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500+ </a:t>
            </a:r>
            <a:r>
              <a:rPr lang="en-US" err="1"/>
              <a:t>Siklus</a:t>
            </a:r>
            <a:r>
              <a:rPr lang="en-US"/>
              <a:t> Hasil </a:t>
            </a:r>
            <a:r>
              <a:rPr lang="en-US" err="1"/>
              <a:t>Prediksi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66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E0A932C-84C3-4A52-8A85-6764C355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2800" i="1" err="1"/>
              <a:t>Approximate</a:t>
            </a:r>
            <a:r>
              <a:rPr lang="id-ID" sz="2800" i="1"/>
              <a:t> </a:t>
            </a:r>
            <a:r>
              <a:rPr lang="id-ID" sz="2800" i="1" err="1"/>
              <a:t>Weighted</a:t>
            </a:r>
            <a:r>
              <a:rPr lang="id-ID" sz="2800" i="1"/>
              <a:t> Total </a:t>
            </a:r>
            <a:r>
              <a:rPr lang="id-ID" sz="2800" i="1" err="1"/>
              <a:t>Least</a:t>
            </a:r>
            <a:r>
              <a:rPr lang="id-ID" sz="2800" i="1"/>
              <a:t> </a:t>
            </a:r>
            <a:r>
              <a:rPr lang="id-ID" sz="2800" i="1" err="1"/>
              <a:t>Square</a:t>
            </a:r>
            <a:r>
              <a:rPr lang="id-ID" sz="2800" i="1"/>
              <a:t> (AWTLS)</a:t>
            </a:r>
            <a:endParaRPr lang="en-US" sz="2800" i="1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CFFEF994-A569-4D0E-B3B1-A57F5365E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955" y="1531672"/>
            <a:ext cx="10000275" cy="49615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d-ID" sz="1800">
                <a:latin typeface="Arial"/>
                <a:cs typeface="Arial"/>
              </a:rPr>
              <a:t>AWTLS merupakan pengembangan dari metode </a:t>
            </a:r>
            <a:r>
              <a:rPr lang="en-US" sz="1800" i="1">
                <a:latin typeface="Arial"/>
                <a:cs typeface="Arial"/>
              </a:rPr>
              <a:t>Weighted Total Least Square </a:t>
            </a:r>
            <a:r>
              <a:rPr lang="en-US" sz="1800">
                <a:latin typeface="Arial"/>
                <a:cs typeface="Arial"/>
              </a:rPr>
              <a:t>yang </a:t>
            </a:r>
            <a:r>
              <a:rPr lang="id-ID" sz="1800">
                <a:latin typeface="Arial"/>
                <a:cs typeface="Arial"/>
              </a:rPr>
              <a:t>lebih efektif mengestimasi kapasitas baterai di beberapa siklus awal.</a:t>
            </a:r>
            <a:r>
              <a:rPr lang="en-US" sz="1800">
                <a:latin typeface="Arial"/>
                <a:cs typeface="Arial"/>
              </a:rPr>
              <a:t> [1</a:t>
            </a:r>
            <a:r>
              <a:rPr lang="id-ID" sz="1800">
                <a:latin typeface="Arial"/>
                <a:cs typeface="Arial"/>
              </a:rPr>
              <a:t>6</a:t>
            </a:r>
            <a:r>
              <a:rPr lang="en-US" sz="1800">
                <a:latin typeface="Arial"/>
                <a:cs typeface="Arial"/>
              </a:rPr>
              <a:t>]</a:t>
            </a:r>
          </a:p>
          <a:p>
            <a:r>
              <a:rPr lang="id-ID" sz="1800">
                <a:latin typeface="Arial"/>
                <a:cs typeface="Arial"/>
              </a:rPr>
              <a:t>Metode untuk mengestimasi beberapa siklus awal baterai dengan masukan </a:t>
            </a:r>
            <a:r>
              <a:rPr lang="el-GR" sz="1800">
                <a:latin typeface="Arial"/>
                <a:cs typeface="Arial"/>
              </a:rPr>
              <a:t>Δ</a:t>
            </a:r>
            <a:r>
              <a:rPr lang="id-ID" sz="1800">
                <a:latin typeface="Arial"/>
                <a:cs typeface="Arial"/>
              </a:rPr>
              <a:t>KM dari siklus berkendara. Pada penelitian ini digunakan pada interval satu menit.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EF50D0A7-17AA-41EC-8423-572C6A8C1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39BA8-2E6D-4FE7-AE8C-EBCB753C5623}" type="datetime1">
              <a:rPr lang="id-ID" smtClean="0"/>
              <a:t>15/09/2020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824D9EFB-A3EA-42E9-A943-8E6A9923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Energy Management Laboratory – Engineering Physics</a:t>
            </a:r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97565295-EB8C-4C79-A3AE-339538475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4B72D-86F7-4947-B770-68B72050D2B1}" type="slidenum">
              <a:rPr lang="id-ID" sz="1600" smtClean="0"/>
              <a:t>18</a:t>
            </a:fld>
            <a:endParaRPr lang="id-ID" sz="16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44F8DD9-0339-4968-BF6E-5304AD5B19B5}"/>
              </a:ext>
            </a:extLst>
          </p:cNvPr>
          <p:cNvGrpSpPr/>
          <p:nvPr/>
        </p:nvGrpSpPr>
        <p:grpSpPr>
          <a:xfrm>
            <a:off x="2209800" y="3337093"/>
            <a:ext cx="7473643" cy="2576315"/>
            <a:chOff x="1877750" y="2582973"/>
            <a:chExt cx="8451303" cy="2921371"/>
          </a:xfrm>
        </p:grpSpPr>
        <p:pic>
          <p:nvPicPr>
            <p:cNvPr id="7" name="Picture 968506815">
              <a:extLst>
                <a:ext uri="{FF2B5EF4-FFF2-40B4-BE49-F238E27FC236}">
                  <a16:creationId xmlns:a16="http://schemas.microsoft.com/office/drawing/2014/main" id="{D7DCAA28-AE0B-4EDA-BBDD-6A68EE339FC5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7750" y="2582973"/>
              <a:ext cx="8451303" cy="2556482"/>
            </a:xfrm>
            <a:prstGeom prst="rect">
              <a:avLst/>
            </a:prstGeom>
          </p:spPr>
        </p:pic>
        <p:sp>
          <p:nvSpPr>
            <p:cNvPr id="10" name="Kotak Teks 9">
              <a:extLst>
                <a:ext uri="{FF2B5EF4-FFF2-40B4-BE49-F238E27FC236}">
                  <a16:creationId xmlns:a16="http://schemas.microsoft.com/office/drawing/2014/main" id="{FB6C721D-B7BC-4FB5-981A-E08AEEBF6C04}"/>
                </a:ext>
              </a:extLst>
            </p:cNvPr>
            <p:cNvSpPr txBox="1"/>
            <p:nvPr/>
          </p:nvSpPr>
          <p:spPr>
            <a:xfrm>
              <a:off x="2697603" y="5135012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/>
                <a:t>WTLS</a:t>
              </a:r>
              <a:endParaRPr lang="en-US"/>
            </a:p>
          </p:txBody>
        </p:sp>
        <p:sp>
          <p:nvSpPr>
            <p:cNvPr id="11" name="Kotak Teks 10">
              <a:extLst>
                <a:ext uri="{FF2B5EF4-FFF2-40B4-BE49-F238E27FC236}">
                  <a16:creationId xmlns:a16="http://schemas.microsoft.com/office/drawing/2014/main" id="{43E9EFF8-2E8D-4984-8794-C06B2FA28ADB}"/>
                </a:ext>
              </a:extLst>
            </p:cNvPr>
            <p:cNvSpPr txBox="1"/>
            <p:nvPr/>
          </p:nvSpPr>
          <p:spPr>
            <a:xfrm>
              <a:off x="5543687" y="5127318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/>
                <a:t>TLS</a:t>
              </a:r>
              <a:endParaRPr lang="en-US"/>
            </a:p>
          </p:txBody>
        </p:sp>
        <p:sp>
          <p:nvSpPr>
            <p:cNvPr id="20" name="Kotak Teks 19">
              <a:extLst>
                <a:ext uri="{FF2B5EF4-FFF2-40B4-BE49-F238E27FC236}">
                  <a16:creationId xmlns:a16="http://schemas.microsoft.com/office/drawing/2014/main" id="{E584891C-812D-4EE7-A20E-B80768463913}"/>
                </a:ext>
              </a:extLst>
            </p:cNvPr>
            <p:cNvSpPr txBox="1"/>
            <p:nvPr/>
          </p:nvSpPr>
          <p:spPr>
            <a:xfrm>
              <a:off x="8205518" y="5129430"/>
              <a:ext cx="971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/>
                <a:t>AWTLS</a:t>
              </a:r>
              <a:endParaRPr lang="en-US"/>
            </a:p>
          </p:txBody>
        </p:sp>
      </p:grpSp>
      <p:sp>
        <p:nvSpPr>
          <p:cNvPr id="24" name="Arrow: Pentagon 2">
            <a:extLst>
              <a:ext uri="{FF2B5EF4-FFF2-40B4-BE49-F238E27FC236}">
                <a16:creationId xmlns:a16="http://schemas.microsoft.com/office/drawing/2014/main" id="{BFFBF44C-AB24-45D0-B09C-54877A38BEFE}"/>
              </a:ext>
            </a:extLst>
          </p:cNvPr>
          <p:cNvSpPr/>
          <p:nvPr/>
        </p:nvSpPr>
        <p:spPr>
          <a:xfrm rot="5400000">
            <a:off x="11578612" y="1544790"/>
            <a:ext cx="751038" cy="471398"/>
          </a:xfrm>
          <a:prstGeom prst="homePlate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Chevron 15">
            <a:extLst>
              <a:ext uri="{FF2B5EF4-FFF2-40B4-BE49-F238E27FC236}">
                <a16:creationId xmlns:a16="http://schemas.microsoft.com/office/drawing/2014/main" id="{58721C46-4CE0-497D-9B09-B079C497AA2F}"/>
              </a:ext>
            </a:extLst>
          </p:cNvPr>
          <p:cNvSpPr/>
          <p:nvPr/>
        </p:nvSpPr>
        <p:spPr>
          <a:xfrm rot="5400000">
            <a:off x="11535525" y="2701179"/>
            <a:ext cx="830833" cy="471398"/>
          </a:xfrm>
          <a:prstGeom prst="chevron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Arrow: Chevron 16">
            <a:extLst>
              <a:ext uri="{FF2B5EF4-FFF2-40B4-BE49-F238E27FC236}">
                <a16:creationId xmlns:a16="http://schemas.microsoft.com/office/drawing/2014/main" id="{D4B1E713-5919-40C5-AB21-146423D1614C}"/>
              </a:ext>
            </a:extLst>
          </p:cNvPr>
          <p:cNvSpPr/>
          <p:nvPr/>
        </p:nvSpPr>
        <p:spPr>
          <a:xfrm rot="5400000">
            <a:off x="11535526" y="2097330"/>
            <a:ext cx="830833" cy="471398"/>
          </a:xfrm>
          <a:prstGeom prst="chevron">
            <a:avLst/>
          </a:prstGeom>
          <a:solidFill>
            <a:srgbClr val="BFBFB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 10">
            <a:extLst>
              <a:ext uri="{FF2B5EF4-FFF2-40B4-BE49-F238E27FC236}">
                <a16:creationId xmlns:a16="http://schemas.microsoft.com/office/drawing/2014/main" id="{A5D9DE9C-486A-43B8-BB1F-AC6E1C9B58AF}"/>
              </a:ext>
            </a:extLst>
          </p:cNvPr>
          <p:cNvSpPr/>
          <p:nvPr/>
        </p:nvSpPr>
        <p:spPr>
          <a:xfrm>
            <a:off x="9650083" y="944592"/>
            <a:ext cx="2544791" cy="474452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>
                <a:solidFill>
                  <a:schemeClr val="tx1"/>
                </a:solidFill>
                <a:cs typeface="Arial"/>
              </a:rPr>
              <a:t>Metodologi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Arrow: Chevron 18">
            <a:extLst>
              <a:ext uri="{FF2B5EF4-FFF2-40B4-BE49-F238E27FC236}">
                <a16:creationId xmlns:a16="http://schemas.microsoft.com/office/drawing/2014/main" id="{46FC3A6A-FF4F-4E1E-9346-90FAE5FC8D03}"/>
              </a:ext>
            </a:extLst>
          </p:cNvPr>
          <p:cNvSpPr/>
          <p:nvPr/>
        </p:nvSpPr>
        <p:spPr>
          <a:xfrm rot="5400000">
            <a:off x="11535525" y="3305028"/>
            <a:ext cx="830833" cy="471398"/>
          </a:xfrm>
          <a:prstGeom prst="chevron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Kotak Teks 7">
            <a:extLst>
              <a:ext uri="{FF2B5EF4-FFF2-40B4-BE49-F238E27FC236}">
                <a16:creationId xmlns:a16="http://schemas.microsoft.com/office/drawing/2014/main" id="{E462DE8C-38EE-4BB0-84B5-0ADFC235A663}"/>
              </a:ext>
            </a:extLst>
          </p:cNvPr>
          <p:cNvSpPr txBox="1"/>
          <p:nvPr/>
        </p:nvSpPr>
        <p:spPr>
          <a:xfrm>
            <a:off x="11646628" y="2723794"/>
            <a:ext cx="608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65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08980-5E14-4EA7-BB62-C90E8E97C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2800">
                <a:latin typeface="Arial"/>
                <a:cs typeface="Arial"/>
              </a:rPr>
              <a:t>Model Degradasi Baterai LMO [18]</a:t>
            </a:r>
            <a:endParaRPr lang="en-US" sz="28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0989B1-49EC-4E9E-A279-CCBEC50E9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4078" y="1621194"/>
            <a:ext cx="6786172" cy="4065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latin typeface="Arial"/>
                <a:cs typeface="Arial"/>
              </a:rPr>
              <a:t>Data </a:t>
            </a:r>
            <a:r>
              <a:rPr lang="en-US" sz="1800" err="1">
                <a:latin typeface="Arial"/>
                <a:cs typeface="Arial"/>
              </a:rPr>
              <a:t>degradasi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diperoleh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dari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i="1">
                <a:latin typeface="Arial"/>
                <a:cs typeface="Arial"/>
              </a:rPr>
              <a:t>Center for Advanced Life Cycle Engineering </a:t>
            </a:r>
            <a:r>
              <a:rPr lang="en-US" sz="1800">
                <a:latin typeface="Arial"/>
                <a:cs typeface="Arial"/>
              </a:rPr>
              <a:t>(CALCE) Research Group.</a:t>
            </a:r>
          </a:p>
          <a:p>
            <a:r>
              <a:rPr lang="en-US" sz="1800" err="1">
                <a:latin typeface="Arial"/>
                <a:cs typeface="Arial"/>
              </a:rPr>
              <a:t>Baterai</a:t>
            </a:r>
            <a:r>
              <a:rPr lang="en-US" sz="1800">
                <a:latin typeface="Arial"/>
                <a:cs typeface="Arial"/>
              </a:rPr>
              <a:t> yang </a:t>
            </a:r>
            <a:r>
              <a:rPr lang="en-US" sz="1800" err="1">
                <a:latin typeface="Arial"/>
                <a:cs typeface="Arial"/>
              </a:rPr>
              <a:t>digunakan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adalah</a:t>
            </a:r>
            <a:r>
              <a:rPr lang="en-US" sz="1800">
                <a:latin typeface="Arial"/>
                <a:cs typeface="Arial"/>
              </a:rPr>
              <a:t> Lithium-ion </a:t>
            </a:r>
            <a:r>
              <a:rPr lang="en-US" sz="1800" err="1">
                <a:latin typeface="Arial"/>
                <a:cs typeface="Arial"/>
              </a:rPr>
              <a:t>dengan</a:t>
            </a:r>
            <a:r>
              <a:rPr lang="en-US" sz="1800">
                <a:latin typeface="Arial"/>
                <a:cs typeface="Arial"/>
              </a:rPr>
              <a:t> material </a:t>
            </a:r>
            <a:r>
              <a:rPr lang="en-US" sz="1800" err="1">
                <a:latin typeface="Arial"/>
                <a:cs typeface="Arial"/>
              </a:rPr>
              <a:t>katoda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LiMn</a:t>
            </a:r>
            <a:r>
              <a:rPr lang="id-ID" sz="1800">
                <a:latin typeface="Arial"/>
                <a:cs typeface="Arial"/>
              </a:rPr>
              <a:t>O</a:t>
            </a:r>
            <a:r>
              <a:rPr lang="en-US" sz="1800">
                <a:latin typeface="Arial"/>
                <a:cs typeface="Arial"/>
              </a:rPr>
              <a:t>2 (LMO). </a:t>
            </a:r>
          </a:p>
          <a:p>
            <a:r>
              <a:rPr lang="en-US" sz="1800" err="1">
                <a:latin typeface="Arial"/>
                <a:cs typeface="Arial"/>
              </a:rPr>
              <a:t>Pengambilan</a:t>
            </a:r>
            <a:r>
              <a:rPr lang="en-US" sz="1800">
                <a:latin typeface="Arial"/>
                <a:cs typeface="Arial"/>
              </a:rPr>
              <a:t> data </a:t>
            </a:r>
            <a:r>
              <a:rPr lang="en-US" sz="1800" err="1">
                <a:latin typeface="Arial"/>
                <a:cs typeface="Arial"/>
              </a:rPr>
              <a:t>dilakukan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dengan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pengujian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siklus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i="1">
                <a:latin typeface="Arial"/>
                <a:cs typeface="Arial"/>
              </a:rPr>
              <a:t>charging-discharging </a:t>
            </a:r>
            <a:r>
              <a:rPr lang="en-US" sz="1800" err="1">
                <a:latin typeface="Arial"/>
                <a:cs typeface="Arial"/>
              </a:rPr>
              <a:t>hingga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kapasitas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baterai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mencapai</a:t>
            </a:r>
            <a:r>
              <a:rPr lang="en-US" sz="1800">
                <a:latin typeface="Arial"/>
                <a:cs typeface="Arial"/>
              </a:rPr>
              <a:t> 80% pada </a:t>
            </a:r>
            <a:r>
              <a:rPr lang="en-US" sz="1800" err="1">
                <a:latin typeface="Arial"/>
                <a:cs typeface="Arial"/>
              </a:rPr>
              <a:t>temperatur</a:t>
            </a:r>
            <a:r>
              <a:rPr lang="en-US" sz="1800">
                <a:latin typeface="Arial"/>
                <a:cs typeface="Arial"/>
              </a:rPr>
              <a:t> 25°C dan </a:t>
            </a:r>
            <a:r>
              <a:rPr lang="en-US" sz="1800" err="1">
                <a:latin typeface="Arial"/>
                <a:cs typeface="Arial"/>
              </a:rPr>
              <a:t>arus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dengan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i="1">
                <a:latin typeface="Arial"/>
                <a:cs typeface="Arial"/>
              </a:rPr>
              <a:t>rate </a:t>
            </a:r>
            <a:r>
              <a:rPr lang="en-US" sz="1800">
                <a:latin typeface="Arial"/>
                <a:cs typeface="Arial"/>
              </a:rPr>
              <a:t>1C.</a:t>
            </a:r>
          </a:p>
          <a:p>
            <a:r>
              <a:rPr lang="en-US" sz="1800">
                <a:latin typeface="Arial"/>
                <a:cs typeface="Arial"/>
              </a:rPr>
              <a:t>Kami </a:t>
            </a:r>
            <a:r>
              <a:rPr lang="en-US" sz="1800" err="1">
                <a:latin typeface="Arial"/>
                <a:cs typeface="Arial"/>
              </a:rPr>
              <a:t>menggunakan</a:t>
            </a:r>
            <a:r>
              <a:rPr lang="en-US" sz="1800">
                <a:latin typeface="Arial"/>
                <a:cs typeface="Arial"/>
              </a:rPr>
              <a:t> model </a:t>
            </a:r>
            <a:r>
              <a:rPr lang="en-US" sz="1800" err="1">
                <a:latin typeface="Arial"/>
                <a:cs typeface="Arial"/>
              </a:rPr>
              <a:t>eksponensial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karena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performa</a:t>
            </a:r>
            <a:r>
              <a:rPr lang="en-US" sz="1800">
                <a:latin typeface="Arial"/>
                <a:cs typeface="Arial"/>
              </a:rPr>
              <a:t> yang </a:t>
            </a:r>
            <a:r>
              <a:rPr lang="en-US" sz="1800" err="1">
                <a:latin typeface="Arial"/>
                <a:cs typeface="Arial"/>
              </a:rPr>
              <a:t>labih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baik</a:t>
            </a:r>
            <a:r>
              <a:rPr lang="en-US" sz="1800">
                <a:latin typeface="Arial"/>
                <a:cs typeface="Arial"/>
              </a:rPr>
              <a:t> pada RMSE dan R2 yang </a:t>
            </a:r>
            <a:r>
              <a:rPr lang="en-US" sz="1800" err="1">
                <a:latin typeface="Arial"/>
                <a:cs typeface="Arial"/>
              </a:rPr>
              <a:t>lebih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baik</a:t>
            </a:r>
            <a:r>
              <a:rPr lang="en-US" sz="1800">
                <a:latin typeface="Arial"/>
                <a:cs typeface="Arial"/>
              </a:rPr>
              <a:t>. </a:t>
            </a:r>
          </a:p>
          <a:p>
            <a:endParaRPr lang="en-US" sz="2400"/>
          </a:p>
          <a:p>
            <a:endParaRPr lang="en-US" sz="240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94017635-80EB-4821-9C4C-AC0EB13D1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153" y="5125535"/>
            <a:ext cx="9270521" cy="460063"/>
          </a:xfrm>
          <a:prstGeom prst="rect">
            <a:avLst/>
          </a:prstGeom>
        </p:spPr>
      </p:pic>
      <p:sp>
        <p:nvSpPr>
          <p:cNvPr id="9" name="Arrow: Pentagon 2">
            <a:extLst>
              <a:ext uri="{FF2B5EF4-FFF2-40B4-BE49-F238E27FC236}">
                <a16:creationId xmlns:a16="http://schemas.microsoft.com/office/drawing/2014/main" id="{C364E3A5-E386-46FA-9EEF-3723CBCBEF64}"/>
              </a:ext>
            </a:extLst>
          </p:cNvPr>
          <p:cNvSpPr/>
          <p:nvPr/>
        </p:nvSpPr>
        <p:spPr>
          <a:xfrm rot="5400000">
            <a:off x="11578612" y="1544790"/>
            <a:ext cx="751038" cy="471398"/>
          </a:xfrm>
          <a:prstGeom prst="homePlate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Chevron 15">
            <a:extLst>
              <a:ext uri="{FF2B5EF4-FFF2-40B4-BE49-F238E27FC236}">
                <a16:creationId xmlns:a16="http://schemas.microsoft.com/office/drawing/2014/main" id="{D5221C4F-A51E-4CEF-A0E4-396298592727}"/>
              </a:ext>
            </a:extLst>
          </p:cNvPr>
          <p:cNvSpPr/>
          <p:nvPr/>
        </p:nvSpPr>
        <p:spPr>
          <a:xfrm rot="5400000">
            <a:off x="11535525" y="2701179"/>
            <a:ext cx="830833" cy="471398"/>
          </a:xfrm>
          <a:prstGeom prst="chevron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row: Chevron 16">
            <a:extLst>
              <a:ext uri="{FF2B5EF4-FFF2-40B4-BE49-F238E27FC236}">
                <a16:creationId xmlns:a16="http://schemas.microsoft.com/office/drawing/2014/main" id="{DD7B389D-A717-4509-B4D5-893E6D1FAA18}"/>
              </a:ext>
            </a:extLst>
          </p:cNvPr>
          <p:cNvSpPr/>
          <p:nvPr/>
        </p:nvSpPr>
        <p:spPr>
          <a:xfrm rot="5400000">
            <a:off x="11535526" y="2097330"/>
            <a:ext cx="830833" cy="471398"/>
          </a:xfrm>
          <a:prstGeom prst="chevron">
            <a:avLst/>
          </a:prstGeom>
          <a:solidFill>
            <a:srgbClr val="BFBFB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3F662078-BED3-4C93-8891-3067C1B82980}"/>
              </a:ext>
            </a:extLst>
          </p:cNvPr>
          <p:cNvSpPr/>
          <p:nvPr/>
        </p:nvSpPr>
        <p:spPr>
          <a:xfrm>
            <a:off x="9650083" y="944592"/>
            <a:ext cx="2544791" cy="474452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>
                <a:solidFill>
                  <a:schemeClr val="tx1"/>
                </a:solidFill>
                <a:cs typeface="Arial"/>
              </a:rPr>
              <a:t>Metodologi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Chevron 18">
            <a:extLst>
              <a:ext uri="{FF2B5EF4-FFF2-40B4-BE49-F238E27FC236}">
                <a16:creationId xmlns:a16="http://schemas.microsoft.com/office/drawing/2014/main" id="{FA095AE7-3B51-4C7F-94C2-2E00025CA8DC}"/>
              </a:ext>
            </a:extLst>
          </p:cNvPr>
          <p:cNvSpPr/>
          <p:nvPr/>
        </p:nvSpPr>
        <p:spPr>
          <a:xfrm rot="5400000">
            <a:off x="11535525" y="3305028"/>
            <a:ext cx="830833" cy="471398"/>
          </a:xfrm>
          <a:prstGeom prst="chevron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Kotak Teks 2">
            <a:extLst>
              <a:ext uri="{FF2B5EF4-FFF2-40B4-BE49-F238E27FC236}">
                <a16:creationId xmlns:a16="http://schemas.microsoft.com/office/drawing/2014/main" id="{0873F4EE-DDE5-457C-9891-91EA28958094}"/>
              </a:ext>
            </a:extLst>
          </p:cNvPr>
          <p:cNvSpPr txBox="1"/>
          <p:nvPr/>
        </p:nvSpPr>
        <p:spPr>
          <a:xfrm>
            <a:off x="11646628" y="2723794"/>
            <a:ext cx="608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A7D39FE6-C438-487B-BAC7-7A7AB2216E70}"/>
              </a:ext>
            </a:extLst>
          </p:cNvPr>
          <p:cNvSpPr txBox="1">
            <a:spLocks/>
          </p:cNvSpPr>
          <p:nvPr/>
        </p:nvSpPr>
        <p:spPr>
          <a:xfrm>
            <a:off x="106680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800" kern="120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94B72D-86F7-4947-B770-68B72050D2B1}" type="slidenum">
              <a:rPr lang="id-ID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pPr/>
              <a:t>19</a:t>
            </a:fld>
            <a:endParaRPr lang="id-ID" sz="160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13" name="Tampungan Tanggal 3">
            <a:extLst>
              <a:ext uri="{FF2B5EF4-FFF2-40B4-BE49-F238E27FC236}">
                <a16:creationId xmlns:a16="http://schemas.microsoft.com/office/drawing/2014/main" id="{25441737-B42E-412B-93BE-DE89E145E5D0}"/>
              </a:ext>
            </a:extLst>
          </p:cNvPr>
          <p:cNvSpPr txBox="1">
            <a:spLocks/>
          </p:cNvSpPr>
          <p:nvPr/>
        </p:nvSpPr>
        <p:spPr>
          <a:xfrm>
            <a:off x="838200" y="645128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A39BA8-2E6D-4FE7-AE8C-EBCB753C5623}" type="datetime1">
              <a:rPr lang="id-ID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15/09/2020</a:t>
            </a:fld>
            <a:endParaRPr lang="id-ID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ampungan Kaki 4">
            <a:extLst>
              <a:ext uri="{FF2B5EF4-FFF2-40B4-BE49-F238E27FC236}">
                <a16:creationId xmlns:a16="http://schemas.microsoft.com/office/drawing/2014/main" id="{1F8BE612-DD32-4B9C-97FE-683AA2A715B3}"/>
              </a:ext>
            </a:extLst>
          </p:cNvPr>
          <p:cNvSpPr txBox="1">
            <a:spLocks/>
          </p:cNvSpPr>
          <p:nvPr/>
        </p:nvSpPr>
        <p:spPr>
          <a:xfrm>
            <a:off x="4187763" y="6451288"/>
            <a:ext cx="4305300" cy="365125"/>
          </a:xfrm>
          <a:prstGeom prst="rect">
            <a:avLst/>
          </a:prstGeom>
        </p:spPr>
        <p:txBody>
          <a:bodyPr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Energy Management Laboratory – Engineering Physics</a:t>
            </a:r>
            <a:endParaRPr lang="id-ID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39A3136C-3D77-48D3-8667-481B68107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43" y="1543110"/>
            <a:ext cx="4008407" cy="341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4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122B348-77DA-4C2E-8320-AA3399823E4F}"/>
              </a:ext>
            </a:extLst>
          </p:cNvPr>
          <p:cNvSpPr/>
          <p:nvPr/>
        </p:nvSpPr>
        <p:spPr>
          <a:xfrm>
            <a:off x="4760883" y="1863845"/>
            <a:ext cx="3163017" cy="646981"/>
          </a:xfrm>
          <a:prstGeom prst="rect">
            <a:avLst/>
          </a:prstGeom>
          <a:solidFill>
            <a:srgbClr val="C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85DDDE-C884-474A-9E6E-E27B15F17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>
                <a:latin typeface="Arial"/>
                <a:cs typeface="Arial"/>
              </a:rPr>
              <a:t>Outline</a:t>
            </a:r>
            <a:endParaRPr lang="en-US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12C3B-F719-4C76-87A2-8131C0EAB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7952" y="4270984"/>
            <a:ext cx="3327675" cy="5232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latin typeface="Arial"/>
                <a:cs typeface="Arial"/>
              </a:rPr>
              <a:t>Hasil dan </a:t>
            </a:r>
            <a:r>
              <a:rPr lang="en-US" err="1">
                <a:latin typeface="Arial"/>
                <a:cs typeface="Arial"/>
              </a:rPr>
              <a:t>Analisis</a:t>
            </a:r>
            <a:r>
              <a:rPr lang="en-US">
                <a:latin typeface="Arial"/>
                <a:cs typeface="Arial"/>
              </a:rPr>
              <a:t>  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59B87-6104-495E-8A1E-21166FF0CD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2950741" cy="365125"/>
          </a:xfrm>
        </p:spPr>
        <p:txBody>
          <a:bodyPr/>
          <a:lstStyle/>
          <a:p>
            <a:fld id="{C8A39BA8-2E6D-4FE7-AE8C-EBCB753C5623}" type="datetime1">
              <a:rPr lang="id-ID" sz="1400" smtClean="0"/>
              <a:t>15/09/2020</a:t>
            </a:fld>
            <a:endParaRPr lang="id-ID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AFC2E-DF06-46C1-A7F3-C864423D5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43350" y="6359525"/>
            <a:ext cx="4631024" cy="365125"/>
          </a:xfrm>
        </p:spPr>
        <p:txBody>
          <a:bodyPr/>
          <a:lstStyle/>
          <a:p>
            <a:r>
              <a:rPr lang="en-US" sz="1400"/>
              <a:t>Energy Management Laboratory – Engineering Physics</a:t>
            </a:r>
            <a:endParaRPr lang="id-ID" sz="14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14528-0672-4917-8D2D-9B8D915BC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2950741" cy="365125"/>
          </a:xfrm>
        </p:spPr>
        <p:txBody>
          <a:bodyPr/>
          <a:lstStyle/>
          <a:p>
            <a:fld id="{2994B72D-86F7-4947-B770-68B72050D2B1}" type="slidenum">
              <a:rPr lang="id-ID" sz="1400" smtClean="0"/>
              <a:t>2</a:t>
            </a:fld>
            <a:endParaRPr lang="id-ID" sz="1400"/>
          </a:p>
        </p:txBody>
      </p:sp>
      <p:sp>
        <p:nvSpPr>
          <p:cNvPr id="20" name="Persegi Panjang 19">
            <a:extLst>
              <a:ext uri="{FF2B5EF4-FFF2-40B4-BE49-F238E27FC236}">
                <a16:creationId xmlns:a16="http://schemas.microsoft.com/office/drawing/2014/main" id="{C15FB7DF-8B9C-4AB4-8519-51A5D5CB922E}"/>
              </a:ext>
            </a:extLst>
          </p:cNvPr>
          <p:cNvSpPr/>
          <p:nvPr/>
        </p:nvSpPr>
        <p:spPr>
          <a:xfrm>
            <a:off x="2110921" y="3616381"/>
            <a:ext cx="1832429" cy="1832429"/>
          </a:xfrm>
          <a:prstGeom prst="rect">
            <a:avLst/>
          </a:prstGeom>
          <a:solidFill>
            <a:srgbClr val="002060"/>
          </a:solidFill>
          <a:ln>
            <a:noFill/>
          </a:ln>
          <a:scene3d>
            <a:camera prst="isometricTopUp"/>
            <a:lightRig rig="threePt" dir="t"/>
          </a:scene3d>
          <a:sp3d extrusionH="254000">
            <a:extrusionClr>
              <a:srgbClr val="002060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rsegi Panjang 12">
            <a:extLst>
              <a:ext uri="{FF2B5EF4-FFF2-40B4-BE49-F238E27FC236}">
                <a16:creationId xmlns:a16="http://schemas.microsoft.com/office/drawing/2014/main" id="{FC3D1AB5-ECBB-4BFC-A2C7-1D7BAF00986A}"/>
              </a:ext>
            </a:extLst>
          </p:cNvPr>
          <p:cNvSpPr/>
          <p:nvPr/>
        </p:nvSpPr>
        <p:spPr>
          <a:xfrm>
            <a:off x="2110921" y="2800916"/>
            <a:ext cx="1832429" cy="1832429"/>
          </a:xfrm>
          <a:prstGeom prst="rect">
            <a:avLst/>
          </a:prstGeom>
          <a:solidFill>
            <a:srgbClr val="00B0F0"/>
          </a:solidFill>
          <a:ln>
            <a:noFill/>
          </a:ln>
          <a:scene3d>
            <a:camera prst="isometricTopUp"/>
            <a:lightRig rig="threePt" dir="t"/>
          </a:scene3d>
          <a:sp3d extrusionH="254000">
            <a:extrusionClr>
              <a:srgbClr val="00B0F0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ersegi Panjang 10">
            <a:extLst>
              <a:ext uri="{FF2B5EF4-FFF2-40B4-BE49-F238E27FC236}">
                <a16:creationId xmlns:a16="http://schemas.microsoft.com/office/drawing/2014/main" id="{AE62C569-1380-4ACD-859B-0D90127CAAE8}"/>
              </a:ext>
            </a:extLst>
          </p:cNvPr>
          <p:cNvSpPr/>
          <p:nvPr/>
        </p:nvSpPr>
        <p:spPr>
          <a:xfrm>
            <a:off x="2094595" y="1972015"/>
            <a:ext cx="1832429" cy="1832429"/>
          </a:xfrm>
          <a:prstGeom prst="rect">
            <a:avLst/>
          </a:prstGeom>
          <a:solidFill>
            <a:srgbClr val="BFBFBF"/>
          </a:solidFill>
          <a:ln>
            <a:noFill/>
          </a:ln>
          <a:scene3d>
            <a:camera prst="isometricTopUp"/>
            <a:lightRig rig="threePt" dir="t"/>
          </a:scene3d>
          <a:sp3d extrusionH="254000">
            <a:extrusionClr>
              <a:srgbClr val="BFBFBF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ersegi Panjang 8">
            <a:extLst>
              <a:ext uri="{FF2B5EF4-FFF2-40B4-BE49-F238E27FC236}">
                <a16:creationId xmlns:a16="http://schemas.microsoft.com/office/drawing/2014/main" id="{563128E1-D5A3-43E6-8354-03710AB4FB92}"/>
              </a:ext>
            </a:extLst>
          </p:cNvPr>
          <p:cNvSpPr/>
          <p:nvPr/>
        </p:nvSpPr>
        <p:spPr>
          <a:xfrm>
            <a:off x="2094596" y="1257300"/>
            <a:ext cx="1832429" cy="1832429"/>
          </a:xfrm>
          <a:prstGeom prst="rect">
            <a:avLst/>
          </a:prstGeom>
          <a:solidFill>
            <a:srgbClr val="C00000"/>
          </a:solidFill>
          <a:ln>
            <a:noFill/>
          </a:ln>
          <a:scene3d>
            <a:camera prst="isometricTopUp"/>
            <a:lightRig rig="threePt" dir="t"/>
          </a:scene3d>
          <a:sp3d extrusionH="254000">
            <a:extrusionClr>
              <a:srgbClr val="C00000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Kotak Teks 22">
            <a:extLst>
              <a:ext uri="{FF2B5EF4-FFF2-40B4-BE49-F238E27FC236}">
                <a16:creationId xmlns:a16="http://schemas.microsoft.com/office/drawing/2014/main" id="{7BE497DC-1407-44E7-9FD5-8C1600B19770}"/>
              </a:ext>
            </a:extLst>
          </p:cNvPr>
          <p:cNvSpPr txBox="1"/>
          <p:nvPr/>
        </p:nvSpPr>
        <p:spPr>
          <a:xfrm>
            <a:off x="4767952" y="1911904"/>
            <a:ext cx="332117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>
                <a:latin typeface="Arial"/>
                <a:cs typeface="Arial"/>
              </a:rPr>
              <a:t>Pendahul</a:t>
            </a:r>
            <a:r>
              <a:rPr lang="id-ID" sz="2800">
                <a:latin typeface="Arial"/>
                <a:cs typeface="Arial"/>
              </a:rPr>
              <a:t>u</a:t>
            </a:r>
            <a:r>
              <a:rPr lang="en-US" sz="2800">
                <a:latin typeface="Arial"/>
                <a:cs typeface="Arial"/>
              </a:rPr>
              <a:t>an </a:t>
            </a:r>
            <a:endParaRPr lang="en-US" sz="2800"/>
          </a:p>
        </p:txBody>
      </p:sp>
      <p:sp>
        <p:nvSpPr>
          <p:cNvPr id="25" name="Kotak Teks 24">
            <a:extLst>
              <a:ext uri="{FF2B5EF4-FFF2-40B4-BE49-F238E27FC236}">
                <a16:creationId xmlns:a16="http://schemas.microsoft.com/office/drawing/2014/main" id="{87D2F1FD-ADE8-4678-9FF5-5D59249B6FE7}"/>
              </a:ext>
            </a:extLst>
          </p:cNvPr>
          <p:cNvSpPr txBox="1"/>
          <p:nvPr/>
        </p:nvSpPr>
        <p:spPr>
          <a:xfrm>
            <a:off x="4767952" y="2687341"/>
            <a:ext cx="3206151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 err="1">
                <a:latin typeface="Arial"/>
                <a:cs typeface="Arial"/>
              </a:rPr>
              <a:t>Teori</a:t>
            </a:r>
            <a:r>
              <a:rPr lang="en-US" sz="2800">
                <a:latin typeface="Arial"/>
                <a:cs typeface="Arial"/>
              </a:rPr>
              <a:t> Dasar  </a:t>
            </a:r>
            <a:endParaRPr lang="en-US" sz="2800" i="1"/>
          </a:p>
        </p:txBody>
      </p:sp>
      <p:sp>
        <p:nvSpPr>
          <p:cNvPr id="27" name="Kotak Teks 26">
            <a:extLst>
              <a:ext uri="{FF2B5EF4-FFF2-40B4-BE49-F238E27FC236}">
                <a16:creationId xmlns:a16="http://schemas.microsoft.com/office/drawing/2014/main" id="{8D6461D5-022A-44D9-AEA6-64BE837A09B6}"/>
              </a:ext>
            </a:extLst>
          </p:cNvPr>
          <p:cNvSpPr txBox="1"/>
          <p:nvPr/>
        </p:nvSpPr>
        <p:spPr>
          <a:xfrm>
            <a:off x="4767952" y="3426766"/>
            <a:ext cx="332117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>
                <a:latin typeface="Arial"/>
                <a:cs typeface="Arial"/>
              </a:rPr>
              <a:t>Metodologi</a:t>
            </a:r>
          </a:p>
        </p:txBody>
      </p:sp>
      <p:sp>
        <p:nvSpPr>
          <p:cNvPr id="17" name="Arrow: Pentagon 2">
            <a:extLst>
              <a:ext uri="{FF2B5EF4-FFF2-40B4-BE49-F238E27FC236}">
                <a16:creationId xmlns:a16="http://schemas.microsoft.com/office/drawing/2014/main" id="{7512E0BD-C01C-483C-9803-0F85FFF73AED}"/>
              </a:ext>
            </a:extLst>
          </p:cNvPr>
          <p:cNvSpPr/>
          <p:nvPr/>
        </p:nvSpPr>
        <p:spPr>
          <a:xfrm rot="5400000">
            <a:off x="11578612" y="1544790"/>
            <a:ext cx="751038" cy="471398"/>
          </a:xfrm>
          <a:prstGeom prst="homePlate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Chevron 15">
            <a:extLst>
              <a:ext uri="{FF2B5EF4-FFF2-40B4-BE49-F238E27FC236}">
                <a16:creationId xmlns:a16="http://schemas.microsoft.com/office/drawing/2014/main" id="{34E442FE-1F70-4047-B522-92E6E57162D2}"/>
              </a:ext>
            </a:extLst>
          </p:cNvPr>
          <p:cNvSpPr/>
          <p:nvPr/>
        </p:nvSpPr>
        <p:spPr>
          <a:xfrm rot="5400000">
            <a:off x="11535525" y="2701179"/>
            <a:ext cx="830833" cy="471398"/>
          </a:xfrm>
          <a:prstGeom prst="chevron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Arrow: Chevron 16">
            <a:extLst>
              <a:ext uri="{FF2B5EF4-FFF2-40B4-BE49-F238E27FC236}">
                <a16:creationId xmlns:a16="http://schemas.microsoft.com/office/drawing/2014/main" id="{34AC8585-D5B1-463B-AB67-BCA36D1D1DCF}"/>
              </a:ext>
            </a:extLst>
          </p:cNvPr>
          <p:cNvSpPr/>
          <p:nvPr/>
        </p:nvSpPr>
        <p:spPr>
          <a:xfrm rot="5400000">
            <a:off x="11535526" y="2097330"/>
            <a:ext cx="830833" cy="471398"/>
          </a:xfrm>
          <a:prstGeom prst="chevron">
            <a:avLst/>
          </a:prstGeom>
          <a:solidFill>
            <a:srgbClr val="BFBFB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Rectangle 10">
            <a:extLst>
              <a:ext uri="{FF2B5EF4-FFF2-40B4-BE49-F238E27FC236}">
                <a16:creationId xmlns:a16="http://schemas.microsoft.com/office/drawing/2014/main" id="{1CA73525-9B0D-401B-8178-10353AB183DE}"/>
              </a:ext>
            </a:extLst>
          </p:cNvPr>
          <p:cNvSpPr/>
          <p:nvPr/>
        </p:nvSpPr>
        <p:spPr>
          <a:xfrm>
            <a:off x="9650083" y="944592"/>
            <a:ext cx="2544791" cy="4744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>
                <a:solidFill>
                  <a:schemeClr val="bg1"/>
                </a:solidFill>
                <a:cs typeface="Arial"/>
              </a:rPr>
              <a:t>Hasil dan Analisis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Arrow: Chevron 18">
            <a:extLst>
              <a:ext uri="{FF2B5EF4-FFF2-40B4-BE49-F238E27FC236}">
                <a16:creationId xmlns:a16="http://schemas.microsoft.com/office/drawing/2014/main" id="{DA484B22-47D0-4679-AE51-3A5337413F28}"/>
              </a:ext>
            </a:extLst>
          </p:cNvPr>
          <p:cNvSpPr/>
          <p:nvPr/>
        </p:nvSpPr>
        <p:spPr>
          <a:xfrm rot="5400000">
            <a:off x="11535525" y="3305028"/>
            <a:ext cx="830833" cy="471398"/>
          </a:xfrm>
          <a:prstGeom prst="chevron">
            <a:avLst/>
          </a:prstGeom>
          <a:solidFill>
            <a:srgbClr val="00206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7DCA810-68DF-4396-BB0B-9BBA44795908}"/>
              </a:ext>
            </a:extLst>
          </p:cNvPr>
          <p:cNvSpPr/>
          <p:nvPr/>
        </p:nvSpPr>
        <p:spPr>
          <a:xfrm>
            <a:off x="4760882" y="2611467"/>
            <a:ext cx="3163017" cy="646981"/>
          </a:xfrm>
          <a:prstGeom prst="rect">
            <a:avLst/>
          </a:prstGeom>
          <a:solidFill>
            <a:srgbClr val="BFBFB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035E7B9-8EF1-4DEF-A569-69F40C1DF9FE}"/>
              </a:ext>
            </a:extLst>
          </p:cNvPr>
          <p:cNvSpPr/>
          <p:nvPr/>
        </p:nvSpPr>
        <p:spPr>
          <a:xfrm>
            <a:off x="4760881" y="3430976"/>
            <a:ext cx="3163017" cy="646981"/>
          </a:xfrm>
          <a:prstGeom prst="rect">
            <a:avLst/>
          </a:prstGeom>
          <a:solidFill>
            <a:srgbClr val="00B0F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2AD6AD1-A421-43A1-B442-F8D089BF6AE8}"/>
              </a:ext>
            </a:extLst>
          </p:cNvPr>
          <p:cNvSpPr/>
          <p:nvPr/>
        </p:nvSpPr>
        <p:spPr>
          <a:xfrm>
            <a:off x="4760882" y="4207354"/>
            <a:ext cx="3163017" cy="646981"/>
          </a:xfrm>
          <a:prstGeom prst="rect">
            <a:avLst/>
          </a:prstGeom>
          <a:solidFill>
            <a:srgbClr val="05256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57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"/>
                            </p:stCondLst>
                            <p:childTnLst>
                              <p:par>
                                <p:cTn id="2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"/>
                            </p:stCondLst>
                            <p:childTnLst>
                              <p:par>
                                <p:cTn id="3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"/>
                            </p:stCondLst>
                            <p:childTnLst>
                              <p:par>
                                <p:cTn id="4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0" grpId="0" animBg="1"/>
      <p:bldP spid="13" grpId="0" animBg="1"/>
      <p:bldP spid="11" grpId="0" animBg="1"/>
      <p:bldP spid="9" grpId="0" animBg="1"/>
      <p:bldP spid="23" grpId="0"/>
      <p:bldP spid="25" grpId="0"/>
      <p:bldP spid="27" grpId="0"/>
      <p:bldP spid="17" grpId="0" animBg="1"/>
      <p:bldP spid="19" grpId="0" animBg="1"/>
      <p:bldP spid="29" grpId="0" animBg="1"/>
      <p:bldP spid="31" grpId="0" animBg="1"/>
      <p:bldP spid="3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08980-5E14-4EA7-BB62-C90E8E97C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2800">
                <a:latin typeface="Arial"/>
                <a:cs typeface="Arial"/>
              </a:rPr>
              <a:t>Model Degradasi Baterai</a:t>
            </a:r>
            <a:r>
              <a:rPr lang="en-US" sz="2800">
                <a:latin typeface="Arial"/>
                <a:cs typeface="Arial"/>
              </a:rPr>
              <a:t> LFP [</a:t>
            </a:r>
            <a:r>
              <a:rPr lang="id-ID" sz="2800">
                <a:latin typeface="Arial"/>
                <a:cs typeface="Arial"/>
              </a:rPr>
              <a:t>19</a:t>
            </a:r>
            <a:r>
              <a:rPr lang="en-US" sz="2800">
                <a:latin typeface="Arial"/>
                <a:cs typeface="Arial"/>
              </a:rPr>
              <a:t>]</a:t>
            </a:r>
            <a:endParaRPr lang="en-US" sz="28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0989B1-49EC-4E9E-A279-CCBEC50E9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4078" y="1773594"/>
            <a:ext cx="7009380" cy="39135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err="1">
                <a:latin typeface="Arial"/>
                <a:cs typeface="Arial"/>
              </a:rPr>
              <a:t>Baterai</a:t>
            </a:r>
            <a:r>
              <a:rPr lang="en-US" sz="1800">
                <a:latin typeface="Arial"/>
                <a:cs typeface="Arial"/>
              </a:rPr>
              <a:t> yang </a:t>
            </a:r>
            <a:r>
              <a:rPr lang="en-US" sz="1800" err="1">
                <a:latin typeface="Arial"/>
                <a:cs typeface="Arial"/>
              </a:rPr>
              <a:t>digunakan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adalah</a:t>
            </a:r>
            <a:r>
              <a:rPr lang="en-US" sz="1800">
                <a:latin typeface="Arial"/>
                <a:cs typeface="Arial"/>
              </a:rPr>
              <a:t> Lithium-ion dengan material </a:t>
            </a:r>
            <a:r>
              <a:rPr lang="en-US" sz="1800" err="1">
                <a:latin typeface="Arial"/>
                <a:cs typeface="Arial"/>
              </a:rPr>
              <a:t>katoda</a:t>
            </a:r>
            <a:r>
              <a:rPr lang="en-US" sz="1800">
                <a:latin typeface="Arial"/>
                <a:cs typeface="Arial"/>
              </a:rPr>
              <a:t> LiFePO4 (LFP). </a:t>
            </a:r>
          </a:p>
          <a:p>
            <a:r>
              <a:rPr lang="en-US" sz="1800" err="1">
                <a:latin typeface="Arial"/>
                <a:cs typeface="Arial"/>
              </a:rPr>
              <a:t>Baterai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menjalani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i="1">
                <a:latin typeface="Arial"/>
                <a:cs typeface="Arial"/>
              </a:rPr>
              <a:t>aging test </a:t>
            </a:r>
            <a:r>
              <a:rPr lang="en-US" sz="1800">
                <a:latin typeface="Arial"/>
                <a:cs typeface="Arial"/>
              </a:rPr>
              <a:t>dengan </a:t>
            </a:r>
            <a:r>
              <a:rPr lang="en-US" sz="1800" err="1">
                <a:latin typeface="Arial"/>
                <a:cs typeface="Arial"/>
              </a:rPr>
              <a:t>melalui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siklus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i="1">
                <a:latin typeface="Arial"/>
                <a:cs typeface="Arial"/>
              </a:rPr>
              <a:t>charging-discharging </a:t>
            </a:r>
            <a:r>
              <a:rPr lang="en-US" sz="1800">
                <a:latin typeface="Arial"/>
                <a:cs typeface="Arial"/>
              </a:rPr>
              <a:t>pada </a:t>
            </a:r>
            <a:r>
              <a:rPr lang="en-US" sz="1800" i="1">
                <a:latin typeface="Arial"/>
                <a:cs typeface="Arial"/>
              </a:rPr>
              <a:t>rate </a:t>
            </a:r>
            <a:r>
              <a:rPr lang="en-US" sz="1800" err="1">
                <a:latin typeface="Arial"/>
                <a:cs typeface="Arial"/>
              </a:rPr>
              <a:t>arus</a:t>
            </a:r>
            <a:r>
              <a:rPr lang="en-US" sz="1800">
                <a:latin typeface="Arial"/>
                <a:cs typeface="Arial"/>
              </a:rPr>
              <a:t> 1C dan 2C dan </a:t>
            </a:r>
            <a:r>
              <a:rPr lang="en-US" sz="1800" err="1">
                <a:latin typeface="Arial"/>
                <a:cs typeface="Arial"/>
              </a:rPr>
              <a:t>temperatur</a:t>
            </a:r>
            <a:r>
              <a:rPr lang="en-US" sz="1800">
                <a:latin typeface="Arial"/>
                <a:cs typeface="Arial"/>
              </a:rPr>
              <a:t> 25°C.</a:t>
            </a:r>
            <a:endParaRPr lang="en-US" sz="1800" i="1">
              <a:latin typeface="Arial"/>
            </a:endParaRPr>
          </a:p>
          <a:p>
            <a:r>
              <a:rPr lang="en-US" sz="1800" i="1">
                <a:latin typeface="Arial"/>
                <a:cs typeface="Arial"/>
              </a:rPr>
              <a:t>Charge </a:t>
            </a:r>
            <a:r>
              <a:rPr lang="en-US" sz="1800" err="1">
                <a:latin typeface="Arial"/>
                <a:cs typeface="Arial"/>
              </a:rPr>
              <a:t>hingga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tegangan</a:t>
            </a:r>
            <a:r>
              <a:rPr lang="en-US" sz="1800">
                <a:latin typeface="Arial"/>
                <a:cs typeface="Arial"/>
              </a:rPr>
              <a:t> 4,2V, </a:t>
            </a:r>
            <a:r>
              <a:rPr lang="en-US" sz="1800" err="1">
                <a:latin typeface="Arial"/>
                <a:cs typeface="Arial"/>
              </a:rPr>
              <a:t>istirahatkan</a:t>
            </a:r>
            <a:r>
              <a:rPr lang="en-US" sz="1800">
                <a:latin typeface="Arial"/>
                <a:cs typeface="Arial"/>
              </a:rPr>
              <a:t> 10 </a:t>
            </a:r>
            <a:r>
              <a:rPr lang="en-US" sz="1800" err="1">
                <a:latin typeface="Arial"/>
                <a:cs typeface="Arial"/>
              </a:rPr>
              <a:t>menit</a:t>
            </a:r>
            <a:r>
              <a:rPr lang="en-US" sz="1800">
                <a:latin typeface="Arial"/>
                <a:cs typeface="Arial"/>
              </a:rPr>
              <a:t>, </a:t>
            </a:r>
            <a:r>
              <a:rPr lang="en-US" sz="1800" err="1">
                <a:latin typeface="Arial"/>
                <a:cs typeface="Arial"/>
              </a:rPr>
              <a:t>lalu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i="1">
                <a:latin typeface="Arial"/>
                <a:cs typeface="Arial"/>
              </a:rPr>
              <a:t>discharge </a:t>
            </a:r>
            <a:r>
              <a:rPr lang="en-US" sz="1800" err="1">
                <a:latin typeface="Arial"/>
                <a:cs typeface="Arial"/>
              </a:rPr>
              <a:t>hingga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tegangan</a:t>
            </a:r>
            <a:r>
              <a:rPr lang="en-US" sz="1800">
                <a:latin typeface="Arial"/>
                <a:cs typeface="Arial"/>
              </a:rPr>
              <a:t> 2,5V.  </a:t>
            </a:r>
            <a:endParaRPr lang="en-US" sz="1800">
              <a:latin typeface="Arial"/>
            </a:endParaRPr>
          </a:p>
          <a:p>
            <a:r>
              <a:rPr lang="en-US" sz="1800">
                <a:latin typeface="Arial"/>
                <a:cs typeface="Arial"/>
              </a:rPr>
              <a:t>Kami </a:t>
            </a:r>
            <a:r>
              <a:rPr lang="en-US" sz="1800" err="1">
                <a:latin typeface="Arial"/>
                <a:cs typeface="Arial"/>
              </a:rPr>
              <a:t>menggunakan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persamaan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polinomial</a:t>
            </a:r>
            <a:r>
              <a:rPr lang="en-US" sz="1800">
                <a:latin typeface="Arial"/>
                <a:cs typeface="Arial"/>
              </a:rPr>
              <a:t> untuk </a:t>
            </a:r>
            <a:r>
              <a:rPr lang="en-US" sz="1800" err="1">
                <a:latin typeface="Arial"/>
                <a:cs typeface="Arial"/>
              </a:rPr>
              <a:t>merekonstruksi</a:t>
            </a:r>
            <a:r>
              <a:rPr lang="en-US" sz="1800">
                <a:latin typeface="Arial"/>
                <a:cs typeface="Arial"/>
              </a:rPr>
              <a:t> nilai </a:t>
            </a:r>
            <a:r>
              <a:rPr lang="en-US" sz="1800" err="1">
                <a:latin typeface="Arial"/>
                <a:cs typeface="Arial"/>
              </a:rPr>
              <a:t>degradasi</a:t>
            </a:r>
            <a:r>
              <a:rPr lang="en-US" sz="1800">
                <a:latin typeface="Arial"/>
                <a:cs typeface="Arial"/>
              </a:rPr>
              <a:t>. </a:t>
            </a:r>
            <a:endParaRPr lang="en-US" sz="1800">
              <a:latin typeface="Arial"/>
            </a:endParaRPr>
          </a:p>
          <a:p>
            <a:endParaRPr lang="en-US" sz="2400"/>
          </a:p>
          <a:p>
            <a:endParaRPr lang="en-US" sz="2400"/>
          </a:p>
        </p:txBody>
      </p:sp>
      <p:sp>
        <p:nvSpPr>
          <p:cNvPr id="9" name="Arrow: Pentagon 2">
            <a:extLst>
              <a:ext uri="{FF2B5EF4-FFF2-40B4-BE49-F238E27FC236}">
                <a16:creationId xmlns:a16="http://schemas.microsoft.com/office/drawing/2014/main" id="{FDD2F579-111A-47A6-8721-9956DAD37412}"/>
              </a:ext>
            </a:extLst>
          </p:cNvPr>
          <p:cNvSpPr/>
          <p:nvPr/>
        </p:nvSpPr>
        <p:spPr>
          <a:xfrm rot="5400000">
            <a:off x="11578612" y="1544790"/>
            <a:ext cx="751038" cy="471398"/>
          </a:xfrm>
          <a:prstGeom prst="homePlate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Chevron 15">
            <a:extLst>
              <a:ext uri="{FF2B5EF4-FFF2-40B4-BE49-F238E27FC236}">
                <a16:creationId xmlns:a16="http://schemas.microsoft.com/office/drawing/2014/main" id="{F24FBEC1-26EC-4ACE-A5C6-9AF7854C2E6C}"/>
              </a:ext>
            </a:extLst>
          </p:cNvPr>
          <p:cNvSpPr/>
          <p:nvPr/>
        </p:nvSpPr>
        <p:spPr>
          <a:xfrm rot="5400000">
            <a:off x="11535525" y="2701179"/>
            <a:ext cx="830833" cy="471398"/>
          </a:xfrm>
          <a:prstGeom prst="chevron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Arrow: Chevron 16">
            <a:extLst>
              <a:ext uri="{FF2B5EF4-FFF2-40B4-BE49-F238E27FC236}">
                <a16:creationId xmlns:a16="http://schemas.microsoft.com/office/drawing/2014/main" id="{3F800EBE-ADFA-49A9-B911-D363D9762C33}"/>
              </a:ext>
            </a:extLst>
          </p:cNvPr>
          <p:cNvSpPr/>
          <p:nvPr/>
        </p:nvSpPr>
        <p:spPr>
          <a:xfrm rot="5400000">
            <a:off x="11535526" y="2097330"/>
            <a:ext cx="830833" cy="471398"/>
          </a:xfrm>
          <a:prstGeom prst="chevron">
            <a:avLst/>
          </a:prstGeom>
          <a:solidFill>
            <a:srgbClr val="BFBFB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DF93E40C-303B-4D47-ACB8-4F781D7C91E5}"/>
              </a:ext>
            </a:extLst>
          </p:cNvPr>
          <p:cNvSpPr/>
          <p:nvPr/>
        </p:nvSpPr>
        <p:spPr>
          <a:xfrm>
            <a:off x="9650083" y="944592"/>
            <a:ext cx="2544791" cy="474452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>
                <a:solidFill>
                  <a:schemeClr val="tx1"/>
                </a:solidFill>
                <a:cs typeface="Arial"/>
              </a:rPr>
              <a:t>Metodologi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Arrow: Chevron 18">
            <a:extLst>
              <a:ext uri="{FF2B5EF4-FFF2-40B4-BE49-F238E27FC236}">
                <a16:creationId xmlns:a16="http://schemas.microsoft.com/office/drawing/2014/main" id="{BF21925A-D8E1-4C0F-8B45-08AD6D130578}"/>
              </a:ext>
            </a:extLst>
          </p:cNvPr>
          <p:cNvSpPr/>
          <p:nvPr/>
        </p:nvSpPr>
        <p:spPr>
          <a:xfrm rot="5400000">
            <a:off x="11535525" y="3305028"/>
            <a:ext cx="830833" cy="471398"/>
          </a:xfrm>
          <a:prstGeom prst="chevron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Kotak Teks 14">
                <a:extLst>
                  <a:ext uri="{FF2B5EF4-FFF2-40B4-BE49-F238E27FC236}">
                    <a16:creationId xmlns:a16="http://schemas.microsoft.com/office/drawing/2014/main" id="{A0B5967B-1F14-4052-A1B1-15B0764F3C2E}"/>
                  </a:ext>
                </a:extLst>
              </p:cNvPr>
              <p:cNvSpPr txBox="1"/>
              <p:nvPr/>
            </p:nvSpPr>
            <p:spPr>
              <a:xfrm>
                <a:off x="5100366" y="5047734"/>
                <a:ext cx="61341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5" name="Kotak Teks 14">
                <a:extLst>
                  <a:ext uri="{FF2B5EF4-FFF2-40B4-BE49-F238E27FC236}">
                    <a16:creationId xmlns:a16="http://schemas.microsoft.com/office/drawing/2014/main" id="{A0B5967B-1F14-4052-A1B1-15B0764F3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366" y="5047734"/>
                <a:ext cx="61341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Kotak Teks 6">
            <a:extLst>
              <a:ext uri="{FF2B5EF4-FFF2-40B4-BE49-F238E27FC236}">
                <a16:creationId xmlns:a16="http://schemas.microsoft.com/office/drawing/2014/main" id="{0619C7DF-21DC-434E-9FA6-90AD8E339328}"/>
              </a:ext>
            </a:extLst>
          </p:cNvPr>
          <p:cNvSpPr txBox="1"/>
          <p:nvPr/>
        </p:nvSpPr>
        <p:spPr>
          <a:xfrm>
            <a:off x="11646628" y="2723794"/>
            <a:ext cx="608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C315FF37-0E06-4096-A2DD-28BBC580B521}"/>
              </a:ext>
            </a:extLst>
          </p:cNvPr>
          <p:cNvSpPr txBox="1">
            <a:spLocks/>
          </p:cNvSpPr>
          <p:nvPr/>
        </p:nvSpPr>
        <p:spPr>
          <a:xfrm>
            <a:off x="106680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800" kern="120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94B72D-86F7-4947-B770-68B72050D2B1}" type="slidenum">
              <a:rPr lang="id-ID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pPr/>
              <a:t>20</a:t>
            </a:fld>
            <a:endParaRPr lang="id-ID" sz="160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A357207A-BA95-4232-909D-05B49BC59154}"/>
              </a:ext>
            </a:extLst>
          </p:cNvPr>
          <p:cNvSpPr txBox="1">
            <a:spLocks/>
          </p:cNvSpPr>
          <p:nvPr/>
        </p:nvSpPr>
        <p:spPr>
          <a:xfrm>
            <a:off x="838200" y="645128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A39BA8-2E6D-4FE7-AE8C-EBCB753C5623}" type="datetime1">
              <a:rPr lang="id-ID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15/09/2020</a:t>
            </a:fld>
            <a:endParaRPr lang="id-ID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EE96C8A1-75A1-4E27-A99F-6954F7B86364}"/>
              </a:ext>
            </a:extLst>
          </p:cNvPr>
          <p:cNvSpPr txBox="1">
            <a:spLocks/>
          </p:cNvSpPr>
          <p:nvPr/>
        </p:nvSpPr>
        <p:spPr>
          <a:xfrm>
            <a:off x="4187763" y="6451288"/>
            <a:ext cx="4305300" cy="365125"/>
          </a:xfrm>
          <a:prstGeom prst="rect">
            <a:avLst/>
          </a:prstGeom>
        </p:spPr>
        <p:txBody>
          <a:bodyPr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Energy Management Laboratory – Engineering Physics</a:t>
            </a:r>
            <a:endParaRPr lang="id-ID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076E36EB-7FC4-4C84-9ADF-D458ABE08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890" y="3884732"/>
            <a:ext cx="3720860" cy="2395327"/>
          </a:xfrm>
          <a:prstGeom prst="rect">
            <a:avLst/>
          </a:prstGeom>
        </p:spPr>
      </p:pic>
      <p:pic>
        <p:nvPicPr>
          <p:cNvPr id="10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1BCA151F-D366-4085-AE2F-D71B3AB69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513" y="1416979"/>
            <a:ext cx="3620218" cy="241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02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402398F-3F67-4061-9A2B-D91CB2F9F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2800">
                <a:latin typeface="Arial"/>
                <a:cs typeface="Arial"/>
              </a:rPr>
              <a:t>Model Degradasi Baterai</a:t>
            </a:r>
            <a:r>
              <a:rPr lang="en-US" sz="2800">
                <a:latin typeface="Arial"/>
                <a:cs typeface="Arial"/>
              </a:rPr>
              <a:t> NMC [</a:t>
            </a:r>
            <a:r>
              <a:rPr lang="id-ID" sz="2800">
                <a:latin typeface="Arial"/>
                <a:cs typeface="Arial"/>
              </a:rPr>
              <a:t>20</a:t>
            </a:r>
            <a:r>
              <a:rPr lang="en-US" sz="2800">
                <a:latin typeface="Arial"/>
                <a:cs typeface="Arial"/>
              </a:rPr>
              <a:t>]</a:t>
            </a:r>
            <a:endParaRPr lang="en-US" sz="280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0716E3-20FC-4EF9-BCFB-635C7A772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5323" y="1554519"/>
            <a:ext cx="6980985" cy="366770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err="1">
                <a:latin typeface="Arial"/>
                <a:cs typeface="Arial"/>
              </a:rPr>
              <a:t>Baterai</a:t>
            </a:r>
            <a:r>
              <a:rPr lang="en-US" sz="1800">
                <a:latin typeface="Arial"/>
                <a:cs typeface="Arial"/>
              </a:rPr>
              <a:t> yang </a:t>
            </a:r>
            <a:r>
              <a:rPr lang="en-US" sz="1800" err="1">
                <a:latin typeface="Arial"/>
                <a:cs typeface="Arial"/>
              </a:rPr>
              <a:t>digunakan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adalah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satu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sel</a:t>
            </a:r>
            <a:r>
              <a:rPr lang="en-US" sz="1800">
                <a:latin typeface="Arial"/>
                <a:cs typeface="Arial"/>
              </a:rPr>
              <a:t> Li-ion dengan material </a:t>
            </a:r>
            <a:r>
              <a:rPr lang="en-US" sz="1800" err="1">
                <a:latin typeface="Arial"/>
                <a:cs typeface="Arial"/>
              </a:rPr>
              <a:t>katoda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berupa</a:t>
            </a:r>
            <a:r>
              <a:rPr lang="en-US" sz="1800">
                <a:latin typeface="Arial"/>
                <a:cs typeface="Arial"/>
              </a:rPr>
              <a:t> Li(</a:t>
            </a:r>
            <a:r>
              <a:rPr lang="en-US" sz="1800" err="1">
                <a:latin typeface="Arial"/>
                <a:cs typeface="Arial"/>
              </a:rPr>
              <a:t>NiMnCo</a:t>
            </a:r>
            <a:r>
              <a:rPr lang="en-US" sz="1800">
                <a:latin typeface="Arial"/>
                <a:cs typeface="Arial"/>
              </a:rPr>
              <a:t>)O2, atau </a:t>
            </a:r>
            <a:r>
              <a:rPr lang="en-US" sz="1800" err="1">
                <a:latin typeface="Arial"/>
                <a:cs typeface="Arial"/>
              </a:rPr>
              <a:t>biasa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disebut</a:t>
            </a:r>
            <a:r>
              <a:rPr lang="en-US" sz="1800">
                <a:latin typeface="Arial"/>
                <a:cs typeface="Arial"/>
              </a:rPr>
              <a:t> NMC. </a:t>
            </a:r>
          </a:p>
          <a:p>
            <a:r>
              <a:rPr lang="en-US" sz="1800" err="1">
                <a:latin typeface="Arial"/>
                <a:cs typeface="Arial"/>
              </a:rPr>
              <a:t>Baterai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mengalami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siklus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i="1">
                <a:latin typeface="Arial"/>
                <a:cs typeface="Arial"/>
              </a:rPr>
              <a:t>charging-discharging </a:t>
            </a:r>
            <a:r>
              <a:rPr lang="en-US" sz="1800" err="1">
                <a:latin typeface="Arial"/>
                <a:cs typeface="Arial"/>
              </a:rPr>
              <a:t>dari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keadaan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terisi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penuh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energi</a:t>
            </a:r>
            <a:r>
              <a:rPr lang="en-US" sz="1800">
                <a:latin typeface="Arial"/>
                <a:cs typeface="Arial"/>
              </a:rPr>
              <a:t> pada 4,2V </a:t>
            </a:r>
            <a:r>
              <a:rPr lang="en-US" sz="1800" err="1">
                <a:latin typeface="Arial"/>
                <a:cs typeface="Arial"/>
              </a:rPr>
              <a:t>hingga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tegangan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i="1">
                <a:latin typeface="Arial"/>
                <a:cs typeface="Arial"/>
              </a:rPr>
              <a:t>cut-off </a:t>
            </a:r>
            <a:r>
              <a:rPr lang="en-US" sz="1800">
                <a:latin typeface="Arial"/>
                <a:cs typeface="Arial"/>
              </a:rPr>
              <a:t>pada 2,5V. </a:t>
            </a:r>
            <a:endParaRPr lang="en-US" sz="1800">
              <a:latin typeface="Arial"/>
            </a:endParaRPr>
          </a:p>
          <a:p>
            <a:r>
              <a:rPr lang="en-US" sz="1800" err="1">
                <a:latin typeface="Arial"/>
                <a:cs typeface="Arial"/>
              </a:rPr>
              <a:t>Selama</a:t>
            </a:r>
            <a:r>
              <a:rPr lang="en-US" sz="1800">
                <a:latin typeface="Arial"/>
                <a:cs typeface="Arial"/>
              </a:rPr>
              <a:t> proses, </a:t>
            </a:r>
            <a:r>
              <a:rPr lang="en-US" sz="1800" err="1">
                <a:latin typeface="Arial"/>
                <a:cs typeface="Arial"/>
              </a:rPr>
              <a:t>baterai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dikenai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i="1">
                <a:latin typeface="Arial"/>
                <a:cs typeface="Arial"/>
              </a:rPr>
              <a:t>rate </a:t>
            </a:r>
            <a:r>
              <a:rPr lang="en-US" sz="1800" err="1">
                <a:latin typeface="Arial"/>
                <a:cs typeface="Arial"/>
              </a:rPr>
              <a:t>arus</a:t>
            </a:r>
            <a:r>
              <a:rPr lang="en-US" sz="1800">
                <a:latin typeface="Arial"/>
                <a:cs typeface="Arial"/>
              </a:rPr>
              <a:t> 1C, dan </a:t>
            </a:r>
            <a:r>
              <a:rPr lang="en-US" sz="1800" err="1">
                <a:latin typeface="Arial"/>
                <a:cs typeface="Arial"/>
              </a:rPr>
              <a:t>suhu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dijaga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konstan</a:t>
            </a:r>
            <a:r>
              <a:rPr lang="en-US" sz="1800">
                <a:latin typeface="Arial"/>
                <a:cs typeface="Arial"/>
              </a:rPr>
              <a:t> pada 25°C.</a:t>
            </a:r>
          </a:p>
          <a:p>
            <a:r>
              <a:rPr lang="en-US" sz="1800" err="1">
                <a:latin typeface="Arial"/>
                <a:cs typeface="Arial"/>
              </a:rPr>
              <a:t>Persamaan</a:t>
            </a:r>
            <a:r>
              <a:rPr lang="en-US" sz="1800">
                <a:latin typeface="Arial"/>
                <a:cs typeface="Arial"/>
              </a:rPr>
              <a:t> model </a:t>
            </a:r>
            <a:r>
              <a:rPr lang="en-US" sz="1800" err="1">
                <a:latin typeface="Arial"/>
                <a:cs typeface="Arial"/>
              </a:rPr>
              <a:t>degradasi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dinyatakan</a:t>
            </a:r>
            <a:r>
              <a:rPr lang="en-US" sz="1800">
                <a:latin typeface="Arial"/>
                <a:cs typeface="Arial"/>
              </a:rPr>
              <a:t> dengan </a:t>
            </a:r>
            <a:r>
              <a:rPr lang="en-US" sz="1800" err="1">
                <a:latin typeface="Arial"/>
                <a:cs typeface="Arial"/>
              </a:rPr>
              <a:t>dua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komponen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logaritmik</a:t>
            </a:r>
            <a:r>
              <a:rPr lang="en-US" sz="1800">
                <a:latin typeface="Arial"/>
                <a:cs typeface="Arial"/>
              </a:rPr>
              <a:t>, yang </a:t>
            </a:r>
            <a:r>
              <a:rPr lang="en-US" sz="1800" err="1">
                <a:latin typeface="Arial"/>
                <a:cs typeface="Arial"/>
              </a:rPr>
              <a:t>bersesuain</a:t>
            </a:r>
            <a:r>
              <a:rPr lang="en-US" sz="1800">
                <a:latin typeface="Arial"/>
                <a:cs typeface="Arial"/>
              </a:rPr>
              <a:t> dengan </a:t>
            </a:r>
            <a:r>
              <a:rPr lang="en-US" sz="1800" err="1">
                <a:latin typeface="Arial"/>
                <a:cs typeface="Arial"/>
              </a:rPr>
              <a:t>bentuk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konkaf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dari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kurva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degradasi</a:t>
            </a:r>
            <a:r>
              <a:rPr lang="en-US" sz="1800">
                <a:latin typeface="Arial"/>
                <a:cs typeface="Arial"/>
              </a:rPr>
              <a:t>. 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B6A89BE5-6214-43F1-A83B-7F4117F6E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939" y="4778915"/>
            <a:ext cx="5446143" cy="4448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AFA47E-24CB-4E93-9171-ADF93EC89FE0}"/>
              </a:ext>
            </a:extLst>
          </p:cNvPr>
          <p:cNvSpPr txBox="1"/>
          <p:nvPr/>
        </p:nvSpPr>
        <p:spPr>
          <a:xfrm>
            <a:off x="253042" y="6420928"/>
            <a:ext cx="10880783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050">
              <a:latin typeface="Times New Roman"/>
              <a:cs typeface="Times New Roman"/>
            </a:endParaRPr>
          </a:p>
        </p:txBody>
      </p:sp>
      <p:sp>
        <p:nvSpPr>
          <p:cNvPr id="12" name="Arrow: Pentagon 2">
            <a:extLst>
              <a:ext uri="{FF2B5EF4-FFF2-40B4-BE49-F238E27FC236}">
                <a16:creationId xmlns:a16="http://schemas.microsoft.com/office/drawing/2014/main" id="{AFBABEBE-0E8B-40A3-A669-92B5A650FDEA}"/>
              </a:ext>
            </a:extLst>
          </p:cNvPr>
          <p:cNvSpPr/>
          <p:nvPr/>
        </p:nvSpPr>
        <p:spPr>
          <a:xfrm rot="5400000">
            <a:off x="11578612" y="1544790"/>
            <a:ext cx="751038" cy="471398"/>
          </a:xfrm>
          <a:prstGeom prst="homePlate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Chevron 15">
            <a:extLst>
              <a:ext uri="{FF2B5EF4-FFF2-40B4-BE49-F238E27FC236}">
                <a16:creationId xmlns:a16="http://schemas.microsoft.com/office/drawing/2014/main" id="{1F815311-EDCD-4F1F-A970-1E87F8EF3432}"/>
              </a:ext>
            </a:extLst>
          </p:cNvPr>
          <p:cNvSpPr/>
          <p:nvPr/>
        </p:nvSpPr>
        <p:spPr>
          <a:xfrm rot="5400000">
            <a:off x="11535525" y="2701179"/>
            <a:ext cx="830833" cy="471398"/>
          </a:xfrm>
          <a:prstGeom prst="chevron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Arrow: Chevron 16">
            <a:extLst>
              <a:ext uri="{FF2B5EF4-FFF2-40B4-BE49-F238E27FC236}">
                <a16:creationId xmlns:a16="http://schemas.microsoft.com/office/drawing/2014/main" id="{ABA4D224-146F-498A-9F24-2F0540CDCEB8}"/>
              </a:ext>
            </a:extLst>
          </p:cNvPr>
          <p:cNvSpPr/>
          <p:nvPr/>
        </p:nvSpPr>
        <p:spPr>
          <a:xfrm rot="5400000">
            <a:off x="11535526" y="2097330"/>
            <a:ext cx="830833" cy="471398"/>
          </a:xfrm>
          <a:prstGeom prst="chevron">
            <a:avLst/>
          </a:prstGeom>
          <a:solidFill>
            <a:srgbClr val="BFBFB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A85E948A-3CA3-4DC7-B045-311BD3BE3D93}"/>
              </a:ext>
            </a:extLst>
          </p:cNvPr>
          <p:cNvSpPr/>
          <p:nvPr/>
        </p:nvSpPr>
        <p:spPr>
          <a:xfrm>
            <a:off x="9650083" y="944592"/>
            <a:ext cx="2544791" cy="474452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>
                <a:solidFill>
                  <a:schemeClr val="tx1"/>
                </a:solidFill>
                <a:cs typeface="Arial"/>
              </a:rPr>
              <a:t>Metodologi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Arrow: Chevron 18">
            <a:extLst>
              <a:ext uri="{FF2B5EF4-FFF2-40B4-BE49-F238E27FC236}">
                <a16:creationId xmlns:a16="http://schemas.microsoft.com/office/drawing/2014/main" id="{E8058E84-64C9-46EF-A234-8209101C00E1}"/>
              </a:ext>
            </a:extLst>
          </p:cNvPr>
          <p:cNvSpPr/>
          <p:nvPr/>
        </p:nvSpPr>
        <p:spPr>
          <a:xfrm rot="5400000">
            <a:off x="11535525" y="3305028"/>
            <a:ext cx="830833" cy="471398"/>
          </a:xfrm>
          <a:prstGeom prst="chevron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Kotak Teks 1">
            <a:extLst>
              <a:ext uri="{FF2B5EF4-FFF2-40B4-BE49-F238E27FC236}">
                <a16:creationId xmlns:a16="http://schemas.microsoft.com/office/drawing/2014/main" id="{7E8DC266-BBF5-4946-AFD6-AF9D418590B5}"/>
              </a:ext>
            </a:extLst>
          </p:cNvPr>
          <p:cNvSpPr txBox="1"/>
          <p:nvPr/>
        </p:nvSpPr>
        <p:spPr>
          <a:xfrm>
            <a:off x="11646628" y="2723794"/>
            <a:ext cx="608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FE8BD72D-AA4C-4D5A-AD7E-B957E075B1A4}"/>
              </a:ext>
            </a:extLst>
          </p:cNvPr>
          <p:cNvSpPr txBox="1">
            <a:spLocks/>
          </p:cNvSpPr>
          <p:nvPr/>
        </p:nvSpPr>
        <p:spPr>
          <a:xfrm>
            <a:off x="106680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800" kern="120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94B72D-86F7-4947-B770-68B72050D2B1}" type="slidenum">
              <a:rPr lang="id-ID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pPr/>
              <a:t>21</a:t>
            </a:fld>
            <a:endParaRPr lang="id-ID" sz="160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3" name="Tampungan Tanggal 3">
            <a:extLst>
              <a:ext uri="{FF2B5EF4-FFF2-40B4-BE49-F238E27FC236}">
                <a16:creationId xmlns:a16="http://schemas.microsoft.com/office/drawing/2014/main" id="{2B1262C6-8C35-4A78-ADF7-27739505ABC9}"/>
              </a:ext>
            </a:extLst>
          </p:cNvPr>
          <p:cNvSpPr txBox="1">
            <a:spLocks/>
          </p:cNvSpPr>
          <p:nvPr/>
        </p:nvSpPr>
        <p:spPr>
          <a:xfrm>
            <a:off x="838200" y="645128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8A39BA8-2E6D-4FE7-AE8C-EBCB753C5623}" type="datetime1">
              <a:rPr lang="id-ID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15/09/2020</a:t>
            </a:fld>
            <a:endParaRPr lang="id-ID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9B456404-51E0-4AAD-9A69-92C4B44DFA63}"/>
              </a:ext>
            </a:extLst>
          </p:cNvPr>
          <p:cNvSpPr txBox="1">
            <a:spLocks/>
          </p:cNvSpPr>
          <p:nvPr/>
        </p:nvSpPr>
        <p:spPr>
          <a:xfrm>
            <a:off x="4187763" y="6451288"/>
            <a:ext cx="4305300" cy="365125"/>
          </a:xfrm>
          <a:prstGeom prst="rect">
            <a:avLst/>
          </a:prstGeom>
        </p:spPr>
        <p:txBody>
          <a:bodyPr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Energy Management Laboratory – Engineering Physics</a:t>
            </a:r>
            <a:endParaRPr lang="id-ID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A2CF3ACD-2B58-4D4B-9C22-97F2EB9643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646" y="1595950"/>
            <a:ext cx="3433312" cy="277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967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F0937857-B8F1-422A-BF1D-CBB348B89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i="1">
                <a:latin typeface="Arial"/>
                <a:cs typeface="Arial"/>
              </a:rPr>
              <a:t>Linear Trend Forecasting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4C634345-76B7-426A-B0D3-564C0D86B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706" y="1784688"/>
            <a:ext cx="5257800" cy="38283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err="1">
                <a:latin typeface="Arial"/>
                <a:cs typeface="Arial"/>
              </a:rPr>
              <a:t>Degradasi</a:t>
            </a:r>
            <a:r>
              <a:rPr lang="en-US" sz="2000">
                <a:latin typeface="Arial"/>
                <a:cs typeface="Arial"/>
              </a:rPr>
              <a:t> </a:t>
            </a:r>
            <a:r>
              <a:rPr lang="en-US" sz="2000" err="1">
                <a:latin typeface="Arial"/>
                <a:cs typeface="Arial"/>
              </a:rPr>
              <a:t>baterai</a:t>
            </a:r>
            <a:r>
              <a:rPr lang="en-US" sz="2000">
                <a:latin typeface="Arial"/>
                <a:cs typeface="Arial"/>
              </a:rPr>
              <a:t> </a:t>
            </a:r>
            <a:r>
              <a:rPr lang="en-US" sz="2000" err="1">
                <a:latin typeface="Arial"/>
                <a:cs typeface="Arial"/>
              </a:rPr>
              <a:t>bersifat</a:t>
            </a:r>
            <a:r>
              <a:rPr lang="en-US" sz="2000">
                <a:latin typeface="Arial"/>
                <a:cs typeface="Arial"/>
              </a:rPr>
              <a:t> linier </a:t>
            </a:r>
            <a:r>
              <a:rPr lang="en-US" sz="2000" err="1">
                <a:latin typeface="Arial"/>
                <a:cs typeface="Arial"/>
              </a:rPr>
              <a:t>sehingga</a:t>
            </a:r>
            <a:r>
              <a:rPr lang="en-US" sz="2000">
                <a:latin typeface="Arial"/>
                <a:cs typeface="Arial"/>
              </a:rPr>
              <a:t> </a:t>
            </a:r>
            <a:r>
              <a:rPr lang="en-US" sz="2000" err="1">
                <a:latin typeface="Arial"/>
                <a:cs typeface="Arial"/>
              </a:rPr>
              <a:t>digunakan</a:t>
            </a:r>
            <a:r>
              <a:rPr lang="en-US" sz="2000">
                <a:latin typeface="Arial"/>
                <a:cs typeface="Arial"/>
              </a:rPr>
              <a:t> </a:t>
            </a:r>
            <a:r>
              <a:rPr lang="en-US" sz="2000" i="1">
                <a:latin typeface="Arial"/>
                <a:cs typeface="Arial"/>
              </a:rPr>
              <a:t>Linear Trend Forecasting</a:t>
            </a:r>
          </a:p>
          <a:p>
            <a:r>
              <a:rPr lang="en-US" sz="2000" err="1">
                <a:latin typeface="Arial"/>
                <a:cs typeface="Arial"/>
              </a:rPr>
              <a:t>Syarat</a:t>
            </a:r>
            <a:r>
              <a:rPr lang="en-US" sz="2000">
                <a:latin typeface="Arial"/>
                <a:cs typeface="Arial"/>
              </a:rPr>
              <a:t>: [</a:t>
            </a:r>
            <a:r>
              <a:rPr lang="id-ID" sz="2000">
                <a:latin typeface="Arial"/>
                <a:cs typeface="Arial"/>
              </a:rPr>
              <a:t>22</a:t>
            </a:r>
            <a:r>
              <a:rPr lang="en-US" sz="2000">
                <a:latin typeface="Arial"/>
                <a:cs typeface="Arial"/>
              </a:rPr>
              <a:t>]</a:t>
            </a:r>
          </a:p>
          <a:p>
            <a:pPr lvl="1"/>
            <a:r>
              <a:rPr lang="en-US" sz="2000">
                <a:latin typeface="Arial"/>
                <a:cs typeface="Arial"/>
              </a:rPr>
              <a:t>Data </a:t>
            </a:r>
            <a:r>
              <a:rPr lang="en-US" sz="2000" err="1">
                <a:latin typeface="Arial"/>
                <a:cs typeface="Arial"/>
              </a:rPr>
              <a:t>memiliki</a:t>
            </a:r>
            <a:r>
              <a:rPr lang="en-US" sz="2000">
                <a:latin typeface="Arial"/>
                <a:cs typeface="Arial"/>
              </a:rPr>
              <a:t> </a:t>
            </a:r>
            <a:r>
              <a:rPr lang="en-US" sz="2000" i="1">
                <a:latin typeface="Arial"/>
                <a:cs typeface="Arial"/>
              </a:rPr>
              <a:t>mean </a:t>
            </a:r>
            <a:r>
              <a:rPr lang="en-US" sz="2000">
                <a:latin typeface="Arial"/>
                <a:cs typeface="Arial"/>
              </a:rPr>
              <a:t>dan </a:t>
            </a:r>
            <a:r>
              <a:rPr lang="en-US" sz="2000" i="1" err="1">
                <a:latin typeface="Arial"/>
                <a:cs typeface="Arial"/>
              </a:rPr>
              <a:t>varians</a:t>
            </a:r>
            <a:r>
              <a:rPr lang="en-US" sz="2000">
                <a:latin typeface="Arial"/>
                <a:cs typeface="Arial"/>
              </a:rPr>
              <a:t> yang </a:t>
            </a:r>
            <a:r>
              <a:rPr lang="en-US" sz="2000" err="1">
                <a:latin typeface="Arial"/>
                <a:cs typeface="Arial"/>
              </a:rPr>
              <a:t>konstan</a:t>
            </a:r>
            <a:r>
              <a:rPr lang="en-US" sz="2000">
                <a:latin typeface="Arial"/>
                <a:cs typeface="Arial"/>
              </a:rPr>
              <a:t> </a:t>
            </a:r>
            <a:endParaRPr lang="en-US"/>
          </a:p>
          <a:p>
            <a:r>
              <a:rPr lang="en-US" sz="2000">
                <a:latin typeface="Arial"/>
                <a:cs typeface="Arial"/>
              </a:rPr>
              <a:t>Data yang kami </a:t>
            </a:r>
            <a:r>
              <a:rPr lang="en-US" sz="2000" err="1">
                <a:latin typeface="Arial"/>
                <a:cs typeface="Arial"/>
              </a:rPr>
              <a:t>miliki</a:t>
            </a:r>
            <a:r>
              <a:rPr lang="en-US" sz="2000">
                <a:latin typeface="Arial"/>
                <a:cs typeface="Arial"/>
              </a:rPr>
              <a:t> </a:t>
            </a:r>
            <a:r>
              <a:rPr lang="en-US" sz="2000" err="1">
                <a:latin typeface="Arial"/>
                <a:cs typeface="Arial"/>
              </a:rPr>
              <a:t>bersifat</a:t>
            </a:r>
            <a:r>
              <a:rPr lang="en-US" sz="2000">
                <a:latin typeface="Arial"/>
                <a:cs typeface="Arial"/>
              </a:rPr>
              <a:t> </a:t>
            </a:r>
            <a:r>
              <a:rPr lang="en-US" sz="2000" i="1">
                <a:latin typeface="Arial"/>
                <a:cs typeface="Arial"/>
              </a:rPr>
              <a:t>univariate</a:t>
            </a:r>
            <a:endParaRPr lang="en-US" sz="2400"/>
          </a:p>
          <a:p>
            <a:r>
              <a:rPr lang="en-US" sz="2000" err="1">
                <a:latin typeface="Arial"/>
                <a:cs typeface="Arial"/>
              </a:rPr>
              <a:t>Namun</a:t>
            </a:r>
            <a:r>
              <a:rPr lang="en-US" sz="2000">
                <a:latin typeface="Arial"/>
                <a:cs typeface="Arial"/>
              </a:rPr>
              <a:t>, data </a:t>
            </a:r>
            <a:r>
              <a:rPr lang="en-US" sz="2000" i="1">
                <a:latin typeface="Arial"/>
                <a:cs typeface="Arial"/>
              </a:rPr>
              <a:t>univariate</a:t>
            </a:r>
            <a:r>
              <a:rPr lang="en-US" sz="2000">
                <a:latin typeface="Arial"/>
                <a:cs typeface="Arial"/>
              </a:rPr>
              <a:t> </a:t>
            </a:r>
            <a:r>
              <a:rPr lang="en-US" sz="2000" err="1">
                <a:latin typeface="Arial"/>
                <a:cs typeface="Arial"/>
              </a:rPr>
              <a:t>memiliki</a:t>
            </a:r>
            <a:r>
              <a:rPr lang="en-US" sz="2000">
                <a:latin typeface="Arial"/>
                <a:cs typeface="Arial"/>
              </a:rPr>
              <a:t> </a:t>
            </a:r>
            <a:r>
              <a:rPr lang="en-US" sz="2000" err="1">
                <a:latin typeface="Arial"/>
                <a:cs typeface="Arial"/>
              </a:rPr>
              <a:t>hanya</a:t>
            </a:r>
            <a:r>
              <a:rPr lang="en-US" sz="2000">
                <a:latin typeface="Arial"/>
                <a:cs typeface="Arial"/>
              </a:rPr>
              <a:t> </a:t>
            </a:r>
            <a:r>
              <a:rPr lang="en-US" sz="2000" err="1">
                <a:latin typeface="Arial"/>
                <a:cs typeface="Arial"/>
              </a:rPr>
              <a:t>satu</a:t>
            </a:r>
            <a:r>
              <a:rPr lang="en-US" sz="2000">
                <a:latin typeface="Arial"/>
                <a:cs typeface="Arial"/>
              </a:rPr>
              <a:t> </a:t>
            </a:r>
            <a:r>
              <a:rPr lang="en-US" sz="2000" i="1">
                <a:latin typeface="Arial"/>
                <a:cs typeface="Arial"/>
              </a:rPr>
              <a:t>feature </a:t>
            </a:r>
            <a:r>
              <a:rPr lang="en-US" sz="2000" err="1">
                <a:latin typeface="Arial"/>
                <a:cs typeface="Arial"/>
              </a:rPr>
              <a:t>pembelajaran</a:t>
            </a:r>
            <a:r>
              <a:rPr lang="en-US" sz="2000">
                <a:latin typeface="Arial"/>
                <a:cs typeface="Arial"/>
              </a:rPr>
              <a:t> </a:t>
            </a:r>
            <a:r>
              <a:rPr lang="en-US" sz="2000" err="1">
                <a:latin typeface="Arial"/>
                <a:cs typeface="Arial"/>
              </a:rPr>
              <a:t>mesin</a:t>
            </a:r>
            <a:r>
              <a:rPr lang="en-US" sz="2000">
                <a:latin typeface="Arial"/>
                <a:cs typeface="Arial"/>
              </a:rPr>
              <a:t>.</a:t>
            </a:r>
          </a:p>
          <a:p>
            <a:endParaRPr lang="en-US" sz="2400"/>
          </a:p>
          <a:p>
            <a:endParaRPr lang="en-US" sz="2400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F2A79660-3CF3-4199-9BF7-20BC3797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39BA8-2E6D-4FE7-AE8C-EBCB753C5623}" type="datetime1">
              <a:rPr lang="id-ID" smtClean="0"/>
              <a:t>15/09/2020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898684ED-267C-4138-93D9-F35F7713B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Energy Management Laboratory – Engineering Physics</a:t>
            </a:r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7C99B2B0-518E-4738-BDFA-8CBCB9791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4B72D-86F7-4947-B770-68B72050D2B1}" type="slidenum">
              <a:rPr lang="id-ID" sz="1600" smtClean="0"/>
              <a:t>22</a:t>
            </a:fld>
            <a:endParaRPr lang="id-ID" sz="1600"/>
          </a:p>
        </p:txBody>
      </p:sp>
      <p:pic>
        <p:nvPicPr>
          <p:cNvPr id="9" name="Picture 1417516243">
            <a:extLst>
              <a:ext uri="{FF2B5EF4-FFF2-40B4-BE49-F238E27FC236}">
                <a16:creationId xmlns:a16="http://schemas.microsoft.com/office/drawing/2014/main" id="{473E874E-E3C2-4471-8BCE-1731A6AA0EC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1918" y="1727436"/>
            <a:ext cx="4547750" cy="3080538"/>
          </a:xfrm>
          <a:prstGeom prst="rect">
            <a:avLst/>
          </a:prstGeom>
        </p:spPr>
      </p:pic>
      <p:sp>
        <p:nvSpPr>
          <p:cNvPr id="10" name="Kotak Teks 9">
            <a:extLst>
              <a:ext uri="{FF2B5EF4-FFF2-40B4-BE49-F238E27FC236}">
                <a16:creationId xmlns:a16="http://schemas.microsoft.com/office/drawing/2014/main" id="{18A8E8C3-C04D-428F-BFD0-D0AD53FE0C1D}"/>
              </a:ext>
            </a:extLst>
          </p:cNvPr>
          <p:cNvSpPr txBox="1"/>
          <p:nvPr/>
        </p:nvSpPr>
        <p:spPr>
          <a:xfrm>
            <a:off x="6881986" y="4878091"/>
            <a:ext cx="483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Typical Battery Degradation [18]</a:t>
            </a:r>
          </a:p>
        </p:txBody>
      </p:sp>
      <p:sp>
        <p:nvSpPr>
          <p:cNvPr id="11" name="Arrow: Pentagon 2">
            <a:extLst>
              <a:ext uri="{FF2B5EF4-FFF2-40B4-BE49-F238E27FC236}">
                <a16:creationId xmlns:a16="http://schemas.microsoft.com/office/drawing/2014/main" id="{7518F4C1-7C2E-4A74-87BD-920F68A52DD8}"/>
              </a:ext>
            </a:extLst>
          </p:cNvPr>
          <p:cNvSpPr/>
          <p:nvPr/>
        </p:nvSpPr>
        <p:spPr>
          <a:xfrm rot="5400000">
            <a:off x="11578612" y="1544790"/>
            <a:ext cx="751038" cy="471398"/>
          </a:xfrm>
          <a:prstGeom prst="homePlate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Chevron 15">
            <a:extLst>
              <a:ext uri="{FF2B5EF4-FFF2-40B4-BE49-F238E27FC236}">
                <a16:creationId xmlns:a16="http://schemas.microsoft.com/office/drawing/2014/main" id="{8B6EBFA4-4AC0-448D-9274-64578B0DD9BD}"/>
              </a:ext>
            </a:extLst>
          </p:cNvPr>
          <p:cNvSpPr/>
          <p:nvPr/>
        </p:nvSpPr>
        <p:spPr>
          <a:xfrm rot="5400000">
            <a:off x="11535525" y="2701179"/>
            <a:ext cx="830833" cy="471398"/>
          </a:xfrm>
          <a:prstGeom prst="chevron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Chevron 16">
            <a:extLst>
              <a:ext uri="{FF2B5EF4-FFF2-40B4-BE49-F238E27FC236}">
                <a16:creationId xmlns:a16="http://schemas.microsoft.com/office/drawing/2014/main" id="{3A66B111-F3C8-458D-AED0-459EF9EE7AD2}"/>
              </a:ext>
            </a:extLst>
          </p:cNvPr>
          <p:cNvSpPr/>
          <p:nvPr/>
        </p:nvSpPr>
        <p:spPr>
          <a:xfrm rot="5400000">
            <a:off x="11535526" y="2097330"/>
            <a:ext cx="830833" cy="471398"/>
          </a:xfrm>
          <a:prstGeom prst="chevron">
            <a:avLst/>
          </a:prstGeom>
          <a:solidFill>
            <a:srgbClr val="BFBFB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id="{FE5390BE-DA2D-47BF-88F4-9E1795F38EA2}"/>
              </a:ext>
            </a:extLst>
          </p:cNvPr>
          <p:cNvSpPr/>
          <p:nvPr/>
        </p:nvSpPr>
        <p:spPr>
          <a:xfrm>
            <a:off x="9650083" y="944592"/>
            <a:ext cx="2544791" cy="474452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>
                <a:solidFill>
                  <a:schemeClr val="tx1"/>
                </a:solidFill>
                <a:cs typeface="Arial"/>
              </a:rPr>
              <a:t>Metodologi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Arrow: Chevron 18">
            <a:extLst>
              <a:ext uri="{FF2B5EF4-FFF2-40B4-BE49-F238E27FC236}">
                <a16:creationId xmlns:a16="http://schemas.microsoft.com/office/drawing/2014/main" id="{9E9F5FAC-46E4-45EB-AB5F-F3F303CA4668}"/>
              </a:ext>
            </a:extLst>
          </p:cNvPr>
          <p:cNvSpPr/>
          <p:nvPr/>
        </p:nvSpPr>
        <p:spPr>
          <a:xfrm rot="5400000">
            <a:off x="11535525" y="3305028"/>
            <a:ext cx="830833" cy="471398"/>
          </a:xfrm>
          <a:prstGeom prst="chevron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Kotak Teks 6">
            <a:extLst>
              <a:ext uri="{FF2B5EF4-FFF2-40B4-BE49-F238E27FC236}">
                <a16:creationId xmlns:a16="http://schemas.microsoft.com/office/drawing/2014/main" id="{FB612BB9-0983-4B8B-A019-D46363F082CB}"/>
              </a:ext>
            </a:extLst>
          </p:cNvPr>
          <p:cNvSpPr txBox="1"/>
          <p:nvPr/>
        </p:nvSpPr>
        <p:spPr>
          <a:xfrm>
            <a:off x="11646628" y="2723794"/>
            <a:ext cx="608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075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AF6562A5-D89F-4EC3-BB12-7B5AEAEBA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err="1">
                <a:latin typeface="Arial"/>
                <a:cs typeface="Arial"/>
              </a:rPr>
              <a:t>Penambahan</a:t>
            </a:r>
            <a:r>
              <a:rPr lang="en-US" sz="2800">
                <a:latin typeface="Arial"/>
                <a:cs typeface="Arial"/>
              </a:rPr>
              <a:t> </a:t>
            </a:r>
            <a:r>
              <a:rPr lang="en-US" sz="2800" i="1">
                <a:latin typeface="Arial"/>
                <a:cs typeface="Arial"/>
              </a:rPr>
              <a:t>feature</a:t>
            </a:r>
            <a:endParaRPr lang="en-US" sz="2800">
              <a:latin typeface="Arial"/>
              <a:cs typeface="Arial"/>
            </a:endParaRP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1250CDD6-ADC9-4BDB-AB4E-5F304E40F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3006"/>
            <a:ext cx="8153400" cy="49387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 err="1">
                <a:latin typeface="Arial"/>
                <a:cs typeface="Arial"/>
              </a:rPr>
              <a:t>Menambahkan</a:t>
            </a:r>
            <a:r>
              <a:rPr lang="en-US" sz="2000" b="1">
                <a:latin typeface="Arial"/>
                <a:cs typeface="Arial"/>
              </a:rPr>
              <a:t> </a:t>
            </a:r>
            <a:r>
              <a:rPr lang="en-US" sz="2000" b="1" i="1">
                <a:latin typeface="Arial"/>
                <a:cs typeface="Arial"/>
              </a:rPr>
              <a:t>feature</a:t>
            </a:r>
            <a:r>
              <a:rPr lang="en-US" sz="2000" b="1">
                <a:latin typeface="Arial"/>
                <a:cs typeface="Arial"/>
              </a:rPr>
              <a:t> </a:t>
            </a:r>
            <a:r>
              <a:rPr lang="en-US" sz="2000">
                <a:latin typeface="Arial"/>
                <a:cs typeface="Arial"/>
              </a:rPr>
              <a:t>dengan </a:t>
            </a:r>
            <a:r>
              <a:rPr lang="en-US" sz="2000" err="1">
                <a:latin typeface="Arial"/>
                <a:cs typeface="Arial"/>
              </a:rPr>
              <a:t>mencari</a:t>
            </a:r>
            <a:r>
              <a:rPr lang="en-US" sz="2000">
                <a:latin typeface="Arial"/>
                <a:cs typeface="Arial"/>
              </a:rPr>
              <a:t> </a:t>
            </a:r>
            <a:r>
              <a:rPr lang="en-US" sz="2000" err="1">
                <a:latin typeface="Arial"/>
                <a:cs typeface="Arial"/>
              </a:rPr>
              <a:t>selisih</a:t>
            </a:r>
            <a:r>
              <a:rPr lang="en-US" sz="2000">
                <a:latin typeface="Arial"/>
                <a:cs typeface="Arial"/>
              </a:rPr>
              <a:t> nilai </a:t>
            </a:r>
            <a:r>
              <a:rPr lang="en-US" sz="2000" err="1">
                <a:latin typeface="Arial"/>
                <a:cs typeface="Arial"/>
              </a:rPr>
              <a:t>antar</a:t>
            </a:r>
            <a:r>
              <a:rPr lang="en-US" sz="2000">
                <a:latin typeface="Arial"/>
                <a:cs typeface="Arial"/>
              </a:rPr>
              <a:t> </a:t>
            </a:r>
            <a:r>
              <a:rPr lang="en-US" sz="2000" err="1">
                <a:latin typeface="Arial"/>
                <a:cs typeface="Arial"/>
              </a:rPr>
              <a:t>poin</a:t>
            </a:r>
            <a:r>
              <a:rPr lang="en-US" sz="2000">
                <a:latin typeface="Arial"/>
                <a:cs typeface="Arial"/>
              </a:rPr>
              <a:t> data (</a:t>
            </a:r>
            <a:r>
              <a:rPr lang="en-US" sz="2000" i="1">
                <a:latin typeface="Arial"/>
                <a:cs typeface="Arial"/>
              </a:rPr>
              <a:t>differencing</a:t>
            </a:r>
            <a:r>
              <a:rPr lang="en-US" sz="2000">
                <a:latin typeface="Arial"/>
                <a:cs typeface="Arial"/>
              </a:rPr>
              <a:t>), </a:t>
            </a:r>
            <a:r>
              <a:rPr lang="en-US" sz="2000" err="1">
                <a:latin typeface="Arial"/>
                <a:cs typeface="Arial"/>
              </a:rPr>
              <a:t>dinamakan</a:t>
            </a:r>
            <a:r>
              <a:rPr lang="en-US" sz="2000">
                <a:latin typeface="Arial"/>
                <a:cs typeface="Arial"/>
              </a:rPr>
              <a:t> lag [</a:t>
            </a:r>
            <a:r>
              <a:rPr lang="id-ID" sz="2000">
                <a:latin typeface="Arial"/>
                <a:cs typeface="Arial"/>
              </a:rPr>
              <a:t>23</a:t>
            </a:r>
            <a:r>
              <a:rPr lang="en-US" sz="2000">
                <a:latin typeface="Arial"/>
                <a:cs typeface="Arial"/>
              </a:rPr>
              <a:t>]</a:t>
            </a:r>
          </a:p>
          <a:p>
            <a:r>
              <a:rPr lang="en-US" sz="2000">
                <a:latin typeface="Arial"/>
                <a:cs typeface="Arial"/>
              </a:rPr>
              <a:t>Lag </a:t>
            </a:r>
            <a:r>
              <a:rPr lang="en-US" sz="2000" err="1">
                <a:latin typeface="Arial"/>
                <a:cs typeface="Arial"/>
              </a:rPr>
              <a:t>bisa</a:t>
            </a:r>
            <a:r>
              <a:rPr lang="en-US" sz="2000">
                <a:latin typeface="Arial"/>
                <a:cs typeface="Arial"/>
              </a:rPr>
              <a:t> </a:t>
            </a:r>
            <a:r>
              <a:rPr lang="en-US" sz="2000" err="1">
                <a:latin typeface="Arial"/>
                <a:cs typeface="Arial"/>
              </a:rPr>
              <a:t>memiliki</a:t>
            </a:r>
            <a:r>
              <a:rPr lang="en-US" sz="2000">
                <a:latin typeface="Arial"/>
                <a:cs typeface="Arial"/>
              </a:rPr>
              <a:t> 1 atau </a:t>
            </a:r>
            <a:r>
              <a:rPr lang="en-US" sz="2000" err="1">
                <a:latin typeface="Arial"/>
                <a:cs typeface="Arial"/>
              </a:rPr>
              <a:t>lebih</a:t>
            </a:r>
            <a:r>
              <a:rPr lang="en-US" sz="2000">
                <a:latin typeface="Arial"/>
                <a:cs typeface="Arial"/>
              </a:rPr>
              <a:t> </a:t>
            </a:r>
            <a:r>
              <a:rPr lang="en-US" sz="2000" err="1">
                <a:latin typeface="Arial"/>
                <a:cs typeface="Arial"/>
              </a:rPr>
              <a:t>orde</a:t>
            </a:r>
            <a:r>
              <a:rPr lang="en-US" sz="2000">
                <a:latin typeface="Arial"/>
                <a:cs typeface="Arial"/>
              </a:rPr>
              <a:t> </a:t>
            </a:r>
            <a:r>
              <a:rPr lang="en-US" sz="2000" err="1">
                <a:latin typeface="Arial"/>
                <a:cs typeface="Arial"/>
              </a:rPr>
              <a:t>tergantung</a:t>
            </a:r>
            <a:r>
              <a:rPr lang="en-US" sz="2000">
                <a:latin typeface="Arial"/>
                <a:cs typeface="Arial"/>
              </a:rPr>
              <a:t> </a:t>
            </a:r>
            <a:r>
              <a:rPr lang="en-US" sz="2000" err="1">
                <a:latin typeface="Arial"/>
                <a:cs typeface="Arial"/>
              </a:rPr>
              <a:t>apakah</a:t>
            </a:r>
            <a:r>
              <a:rPr lang="en-US" sz="2000">
                <a:latin typeface="Arial"/>
                <a:cs typeface="Arial"/>
              </a:rPr>
              <a:t> data </a:t>
            </a:r>
            <a:r>
              <a:rPr lang="en-US" sz="2000" err="1">
                <a:latin typeface="Arial"/>
                <a:cs typeface="Arial"/>
              </a:rPr>
              <a:t>telah</a:t>
            </a:r>
            <a:r>
              <a:rPr lang="en-US" sz="2000">
                <a:latin typeface="Arial"/>
                <a:cs typeface="Arial"/>
              </a:rPr>
              <a:t> </a:t>
            </a:r>
            <a:r>
              <a:rPr lang="en-US" sz="2000" err="1">
                <a:latin typeface="Arial"/>
                <a:cs typeface="Arial"/>
              </a:rPr>
              <a:t>stasioner</a:t>
            </a:r>
            <a:r>
              <a:rPr lang="en-US" sz="2000">
                <a:latin typeface="Arial"/>
                <a:cs typeface="Arial"/>
              </a:rPr>
              <a:t> atau </a:t>
            </a:r>
            <a:r>
              <a:rPr lang="en-US" sz="2000" err="1">
                <a:latin typeface="Arial"/>
                <a:cs typeface="Arial"/>
              </a:rPr>
              <a:t>belum</a:t>
            </a:r>
            <a:r>
              <a:rPr lang="en-US" sz="2000">
                <a:latin typeface="Arial"/>
                <a:cs typeface="Arial"/>
              </a:rPr>
              <a:t>. Untuk </a:t>
            </a:r>
            <a:r>
              <a:rPr lang="en-US" sz="2000" err="1">
                <a:latin typeface="Arial"/>
                <a:cs typeface="Arial"/>
              </a:rPr>
              <a:t>mencarinya</a:t>
            </a:r>
            <a:endParaRPr lang="en-US" sz="2000">
              <a:latin typeface="Arial"/>
              <a:cs typeface="Arial"/>
            </a:endParaRP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BDB60CBE-80ED-4A00-BF15-F4B0E6A64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39BA8-2E6D-4FE7-AE8C-EBCB753C5623}" type="datetime1">
              <a:rPr lang="id-ID" smtClean="0"/>
              <a:t>15/09/2020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1000A021-5EED-466D-8857-CC32974C8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Energy Management Laboratory – Engineering Physics</a:t>
            </a:r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D3EF45E9-F4F0-40A9-9E6A-CE4AC13B3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4B72D-86F7-4947-B770-68B72050D2B1}" type="slidenum">
              <a:rPr lang="id-ID" sz="1600" smtClean="0"/>
              <a:t>23</a:t>
            </a:fld>
            <a:endParaRPr lang="id-ID" sz="1600"/>
          </a:p>
        </p:txBody>
      </p:sp>
      <p:sp>
        <p:nvSpPr>
          <p:cNvPr id="8" name="Kotak Teks 7">
            <a:extLst>
              <a:ext uri="{FF2B5EF4-FFF2-40B4-BE49-F238E27FC236}">
                <a16:creationId xmlns:a16="http://schemas.microsoft.com/office/drawing/2014/main" id="{81C6688F-8345-4AE0-8AA7-7770AB30B58C}"/>
              </a:ext>
            </a:extLst>
          </p:cNvPr>
          <p:cNvSpPr txBox="1"/>
          <p:nvPr/>
        </p:nvSpPr>
        <p:spPr>
          <a:xfrm>
            <a:off x="838651" y="2831883"/>
            <a:ext cx="5028749" cy="113877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1" i="1"/>
              <a:t>Augmented Dickey-Fuller </a:t>
            </a:r>
            <a:r>
              <a:rPr lang="en-US" sz="2000" b="1"/>
              <a:t>(ADF) test</a:t>
            </a:r>
            <a:endParaRPr lang="en-US" sz="2000" b="1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err="1"/>
              <a:t>Berfungsi</a:t>
            </a:r>
            <a:r>
              <a:rPr lang="en-US" sz="1600"/>
              <a:t> </a:t>
            </a:r>
            <a:r>
              <a:rPr lang="en-US" sz="1600" err="1"/>
              <a:t>menguji</a:t>
            </a:r>
            <a:r>
              <a:rPr lang="en-US" sz="1600"/>
              <a:t> </a:t>
            </a:r>
            <a:r>
              <a:rPr lang="en-US" sz="1600" i="1"/>
              <a:t>null hypothesis</a:t>
            </a:r>
            <a:r>
              <a:rPr lang="en-US" sz="1600"/>
              <a:t> (H0) </a:t>
            </a:r>
            <a:r>
              <a:rPr lang="en-US" sz="1600" err="1"/>
              <a:t>bahwa</a:t>
            </a:r>
            <a:r>
              <a:rPr lang="en-US" sz="1600"/>
              <a:t> data </a:t>
            </a:r>
            <a:r>
              <a:rPr lang="en-US" sz="1600" err="1"/>
              <a:t>stasioner</a:t>
            </a:r>
            <a:endParaRPr lang="en-US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/>
              <a:t>H0 </a:t>
            </a:r>
            <a:r>
              <a:rPr lang="en-US" sz="1600" err="1"/>
              <a:t>diterima</a:t>
            </a:r>
            <a:r>
              <a:rPr lang="en-US" sz="1600"/>
              <a:t> </a:t>
            </a:r>
            <a:r>
              <a:rPr lang="en-US" sz="1600" err="1"/>
              <a:t>apabila</a:t>
            </a:r>
            <a:r>
              <a:rPr lang="en-US" sz="1600"/>
              <a:t> </a:t>
            </a:r>
            <a:r>
              <a:rPr lang="id-ID" sz="1600" i="1" err="1"/>
              <a:t>critical</a:t>
            </a:r>
            <a:r>
              <a:rPr lang="id-ID" sz="1600" i="1"/>
              <a:t> </a:t>
            </a:r>
            <a:r>
              <a:rPr lang="id-ID" sz="1600" i="1" err="1"/>
              <a:t>value</a:t>
            </a:r>
            <a:r>
              <a:rPr lang="id-ID" sz="1600"/>
              <a:t> &lt;&lt; t </a:t>
            </a:r>
            <a:r>
              <a:rPr lang="id-ID" sz="1600" i="1" err="1"/>
              <a:t>value</a:t>
            </a:r>
            <a:endParaRPr lang="en-US" sz="1600" i="1" err="1">
              <a:cs typeface="Arial"/>
            </a:endParaRPr>
          </a:p>
        </p:txBody>
      </p:sp>
      <p:pic>
        <p:nvPicPr>
          <p:cNvPr id="11" name="Picture 1055781649">
            <a:extLst>
              <a:ext uri="{FF2B5EF4-FFF2-40B4-BE49-F238E27FC236}">
                <a16:creationId xmlns:a16="http://schemas.microsoft.com/office/drawing/2014/main" id="{5CCE323A-C5EE-4BA9-84C0-6D03A743EB5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2" y="2789093"/>
            <a:ext cx="5109156" cy="519388"/>
          </a:xfrm>
          <a:prstGeom prst="rect">
            <a:avLst/>
          </a:prstGeom>
        </p:spPr>
      </p:pic>
      <p:sp>
        <p:nvSpPr>
          <p:cNvPr id="15" name="Kotak Teks 14">
            <a:extLst>
              <a:ext uri="{FF2B5EF4-FFF2-40B4-BE49-F238E27FC236}">
                <a16:creationId xmlns:a16="http://schemas.microsoft.com/office/drawing/2014/main" id="{DC27CF65-5080-467D-B989-0BC1769388FD}"/>
              </a:ext>
            </a:extLst>
          </p:cNvPr>
          <p:cNvSpPr txBox="1"/>
          <p:nvPr/>
        </p:nvSpPr>
        <p:spPr>
          <a:xfrm>
            <a:off x="838651" y="4276771"/>
            <a:ext cx="4641099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/>
              <a:t>(</a:t>
            </a:r>
            <a:r>
              <a:rPr lang="en-US" sz="2000" b="1" i="1"/>
              <a:t>Partial</a:t>
            </a:r>
            <a:r>
              <a:rPr lang="en-US" sz="2000" b="1"/>
              <a:t>) </a:t>
            </a:r>
            <a:r>
              <a:rPr lang="en-US" sz="2000" b="1" i="1"/>
              <a:t>Autocorrelation Function</a:t>
            </a:r>
            <a:r>
              <a:rPr lang="en-US" sz="2000" b="1"/>
              <a:t> (ACF/PACF)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err="1"/>
              <a:t>Memperlihatkan</a:t>
            </a:r>
            <a:r>
              <a:rPr lang="en-US" sz="1600"/>
              <a:t> </a:t>
            </a:r>
            <a:r>
              <a:rPr lang="en-US" sz="1600" err="1"/>
              <a:t>grafik</a:t>
            </a:r>
            <a:r>
              <a:rPr lang="en-US" sz="1600"/>
              <a:t> </a:t>
            </a:r>
            <a:r>
              <a:rPr lang="en-US" sz="1600" err="1"/>
              <a:t>orde-orde</a:t>
            </a:r>
            <a:r>
              <a:rPr lang="en-US" sz="1600"/>
              <a:t> </a:t>
            </a:r>
            <a:r>
              <a:rPr lang="en-US" sz="1600" err="1"/>
              <a:t>dengan</a:t>
            </a:r>
            <a:r>
              <a:rPr lang="en-US" sz="1600"/>
              <a:t> </a:t>
            </a:r>
            <a:r>
              <a:rPr lang="en-US" sz="1600" err="1"/>
              <a:t>korelasi</a:t>
            </a:r>
            <a:r>
              <a:rPr lang="en-US" sz="1600"/>
              <a:t> </a:t>
            </a:r>
            <a:r>
              <a:rPr lang="en-US" sz="1600" err="1"/>
              <a:t>cukup</a:t>
            </a:r>
            <a:r>
              <a:rPr lang="en-US" sz="1600"/>
              <a:t> </a:t>
            </a:r>
            <a:r>
              <a:rPr lang="en-US" sz="1600" err="1"/>
              <a:t>tinggi</a:t>
            </a:r>
            <a:r>
              <a:rPr lang="en-US" sz="1600"/>
              <a:t> </a:t>
            </a:r>
            <a:endParaRPr lang="id-ID" sz="1600">
              <a:cs typeface="Arial"/>
            </a:endParaRPr>
          </a:p>
        </p:txBody>
      </p:sp>
      <p:pic>
        <p:nvPicPr>
          <p:cNvPr id="18" name="Picture 880984536">
            <a:extLst>
              <a:ext uri="{FF2B5EF4-FFF2-40B4-BE49-F238E27FC236}">
                <a16:creationId xmlns:a16="http://schemas.microsoft.com/office/drawing/2014/main" id="{1D7E2A2F-EB6C-4841-8B93-F4B3B31E7A9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086" y="3354021"/>
            <a:ext cx="4859879" cy="2818300"/>
          </a:xfrm>
          <a:prstGeom prst="rect">
            <a:avLst/>
          </a:prstGeom>
        </p:spPr>
      </p:pic>
      <p:sp>
        <p:nvSpPr>
          <p:cNvPr id="12" name="Arrow: Pentagon 2">
            <a:extLst>
              <a:ext uri="{FF2B5EF4-FFF2-40B4-BE49-F238E27FC236}">
                <a16:creationId xmlns:a16="http://schemas.microsoft.com/office/drawing/2014/main" id="{AF4222ED-DD48-4209-810E-7D2078FB910C}"/>
              </a:ext>
            </a:extLst>
          </p:cNvPr>
          <p:cNvSpPr/>
          <p:nvPr/>
        </p:nvSpPr>
        <p:spPr>
          <a:xfrm rot="5400000">
            <a:off x="11578612" y="1544790"/>
            <a:ext cx="751038" cy="471398"/>
          </a:xfrm>
          <a:prstGeom prst="homePlate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Chevron 15">
            <a:extLst>
              <a:ext uri="{FF2B5EF4-FFF2-40B4-BE49-F238E27FC236}">
                <a16:creationId xmlns:a16="http://schemas.microsoft.com/office/drawing/2014/main" id="{6131CB96-AD3F-482B-BD23-79472E12CBC1}"/>
              </a:ext>
            </a:extLst>
          </p:cNvPr>
          <p:cNvSpPr/>
          <p:nvPr/>
        </p:nvSpPr>
        <p:spPr>
          <a:xfrm rot="5400000">
            <a:off x="11535525" y="2701179"/>
            <a:ext cx="830833" cy="471398"/>
          </a:xfrm>
          <a:prstGeom prst="chevron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Arrow: Chevron 16">
            <a:extLst>
              <a:ext uri="{FF2B5EF4-FFF2-40B4-BE49-F238E27FC236}">
                <a16:creationId xmlns:a16="http://schemas.microsoft.com/office/drawing/2014/main" id="{9497BBE8-17F3-4FCC-BC02-84780DBCB946}"/>
              </a:ext>
            </a:extLst>
          </p:cNvPr>
          <p:cNvSpPr/>
          <p:nvPr/>
        </p:nvSpPr>
        <p:spPr>
          <a:xfrm rot="5400000">
            <a:off x="11535526" y="2097330"/>
            <a:ext cx="830833" cy="471398"/>
          </a:xfrm>
          <a:prstGeom prst="chevron">
            <a:avLst/>
          </a:prstGeom>
          <a:solidFill>
            <a:srgbClr val="BFBFB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F7CF44FF-2CE9-4E23-A257-6197AA98F751}"/>
              </a:ext>
            </a:extLst>
          </p:cNvPr>
          <p:cNvSpPr/>
          <p:nvPr/>
        </p:nvSpPr>
        <p:spPr>
          <a:xfrm>
            <a:off x="9650083" y="944592"/>
            <a:ext cx="2544791" cy="474452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>
                <a:solidFill>
                  <a:schemeClr val="tx1"/>
                </a:solidFill>
                <a:cs typeface="Arial"/>
              </a:rPr>
              <a:t>Metodologi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Arrow: Chevron 18">
            <a:extLst>
              <a:ext uri="{FF2B5EF4-FFF2-40B4-BE49-F238E27FC236}">
                <a16:creationId xmlns:a16="http://schemas.microsoft.com/office/drawing/2014/main" id="{6B9E02FA-6F34-4D18-83BA-4DCB7DAA27E3}"/>
              </a:ext>
            </a:extLst>
          </p:cNvPr>
          <p:cNvSpPr/>
          <p:nvPr/>
        </p:nvSpPr>
        <p:spPr>
          <a:xfrm rot="5400000">
            <a:off x="11535525" y="3305028"/>
            <a:ext cx="830833" cy="471398"/>
          </a:xfrm>
          <a:prstGeom prst="chevron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Kotak Teks 6">
            <a:extLst>
              <a:ext uri="{FF2B5EF4-FFF2-40B4-BE49-F238E27FC236}">
                <a16:creationId xmlns:a16="http://schemas.microsoft.com/office/drawing/2014/main" id="{92D3BE84-E7CA-4DBE-8E69-B3CC99B2B92F}"/>
              </a:ext>
            </a:extLst>
          </p:cNvPr>
          <p:cNvSpPr txBox="1"/>
          <p:nvPr/>
        </p:nvSpPr>
        <p:spPr>
          <a:xfrm>
            <a:off x="11646628" y="2723794"/>
            <a:ext cx="608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3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FCF5F51-67D3-47BA-805F-8F537CA8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err="1"/>
              <a:t>Metode</a:t>
            </a:r>
            <a:r>
              <a:rPr lang="en-US" sz="2800"/>
              <a:t> </a:t>
            </a:r>
            <a:r>
              <a:rPr lang="en-US" sz="2800" err="1"/>
              <a:t>Pelatihan</a:t>
            </a:r>
            <a:r>
              <a:rPr lang="en-US" sz="2800"/>
              <a:t> Model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51CFA1D6-DC8A-496B-99DD-020B293F9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337" y="4631961"/>
            <a:ext cx="9710748" cy="177644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err="1">
                <a:latin typeface="Arial"/>
                <a:cs typeface="Arial"/>
              </a:rPr>
              <a:t>Menggunakan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i="1">
                <a:latin typeface="Arial"/>
                <a:cs typeface="Arial"/>
              </a:rPr>
              <a:t>Decision Tree, XGBOOST, </a:t>
            </a:r>
            <a:r>
              <a:rPr lang="en-US" sz="1800">
                <a:latin typeface="Arial"/>
                <a:cs typeface="Arial"/>
              </a:rPr>
              <a:t>LSTM,</a:t>
            </a:r>
            <a:r>
              <a:rPr lang="en-US" sz="1800" i="1">
                <a:latin typeface="Arial"/>
                <a:cs typeface="Arial"/>
              </a:rPr>
              <a:t> </a:t>
            </a:r>
            <a:r>
              <a:rPr lang="en-US" sz="1800" i="1" err="1">
                <a:latin typeface="Arial"/>
                <a:cs typeface="Arial"/>
              </a:rPr>
              <a:t>RandomForest</a:t>
            </a:r>
            <a:r>
              <a:rPr lang="en-US" sz="1800">
                <a:latin typeface="Arial"/>
                <a:cs typeface="Arial"/>
              </a:rPr>
              <a:t> dan </a:t>
            </a:r>
            <a:r>
              <a:rPr lang="en-US" sz="1800" err="1">
                <a:latin typeface="Arial"/>
                <a:cs typeface="Arial"/>
              </a:rPr>
              <a:t>Regresi</a:t>
            </a:r>
            <a:r>
              <a:rPr lang="en-US" sz="1800">
                <a:latin typeface="Arial"/>
                <a:cs typeface="Arial"/>
              </a:rPr>
              <a:t> Vektor </a:t>
            </a:r>
            <a:r>
              <a:rPr lang="en-US" sz="1800" err="1">
                <a:latin typeface="Arial"/>
                <a:cs typeface="Arial"/>
              </a:rPr>
              <a:t>Pendukung</a:t>
            </a:r>
            <a:endParaRPr lang="id-ID" sz="1800">
              <a:latin typeface="Arial"/>
              <a:cs typeface="Arial"/>
            </a:endParaRPr>
          </a:p>
          <a:p>
            <a:pPr lvl="1"/>
            <a:r>
              <a:rPr lang="id-ID" sz="1800">
                <a:latin typeface="Arial"/>
                <a:cs typeface="Arial"/>
              </a:rPr>
              <a:t>Data Referensi berasal dari </a:t>
            </a:r>
            <a:r>
              <a:rPr lang="id-ID" sz="1800" err="1">
                <a:latin typeface="Arial"/>
                <a:cs typeface="Arial"/>
              </a:rPr>
              <a:t>paper</a:t>
            </a:r>
            <a:r>
              <a:rPr lang="id-ID" sz="1800">
                <a:latin typeface="Arial"/>
                <a:cs typeface="Arial"/>
              </a:rPr>
              <a:t> yang memiliki model degradasi baterai.</a:t>
            </a:r>
          </a:p>
          <a:p>
            <a:pPr lvl="1"/>
            <a:r>
              <a:rPr lang="id-ID" sz="1800">
                <a:latin typeface="Arial"/>
                <a:cs typeface="Arial"/>
              </a:rPr>
              <a:t>Data Degradasi baterai hasil dari AWTLS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13AE8F45-57E2-43A7-88AE-143ACC9E3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39BA8-2E6D-4FE7-AE8C-EBCB753C5623}" type="datetime1">
              <a:rPr lang="id-ID" smtClean="0"/>
              <a:t>15/09/2020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71866E63-CAEB-4B9F-B810-64021DB07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Energy Management Laboratory – Engineering Physics</a:t>
            </a:r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B1312D2E-D763-4937-8DEF-FAA89736A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4B72D-86F7-4947-B770-68B72050D2B1}" type="slidenum">
              <a:rPr lang="id-ID" sz="1600" smtClean="0"/>
              <a:t>24</a:t>
            </a:fld>
            <a:endParaRPr lang="id-ID" sz="1600"/>
          </a:p>
        </p:txBody>
      </p:sp>
      <p:pic>
        <p:nvPicPr>
          <p:cNvPr id="9" name="Picture 1826319786">
            <a:extLst>
              <a:ext uri="{FF2B5EF4-FFF2-40B4-BE49-F238E27FC236}">
                <a16:creationId xmlns:a16="http://schemas.microsoft.com/office/drawing/2014/main" id="{12199C8E-5BBB-43C8-99EA-BEBA8345037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666" y="990600"/>
            <a:ext cx="6644681" cy="3344274"/>
          </a:xfrm>
          <a:prstGeom prst="rect">
            <a:avLst/>
          </a:prstGeom>
        </p:spPr>
      </p:pic>
      <p:sp>
        <p:nvSpPr>
          <p:cNvPr id="10" name="Arrow: Pentagon 2">
            <a:extLst>
              <a:ext uri="{FF2B5EF4-FFF2-40B4-BE49-F238E27FC236}">
                <a16:creationId xmlns:a16="http://schemas.microsoft.com/office/drawing/2014/main" id="{9928B47E-4BB1-497C-9339-7C7C7AFAD9B9}"/>
              </a:ext>
            </a:extLst>
          </p:cNvPr>
          <p:cNvSpPr/>
          <p:nvPr/>
        </p:nvSpPr>
        <p:spPr>
          <a:xfrm rot="5400000">
            <a:off x="11578612" y="1544790"/>
            <a:ext cx="751038" cy="471398"/>
          </a:xfrm>
          <a:prstGeom prst="homePlate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Chevron 15">
            <a:extLst>
              <a:ext uri="{FF2B5EF4-FFF2-40B4-BE49-F238E27FC236}">
                <a16:creationId xmlns:a16="http://schemas.microsoft.com/office/drawing/2014/main" id="{FD7B6B5F-1DCD-4B34-A9AF-95840A88DC7B}"/>
              </a:ext>
            </a:extLst>
          </p:cNvPr>
          <p:cNvSpPr/>
          <p:nvPr/>
        </p:nvSpPr>
        <p:spPr>
          <a:xfrm rot="5400000">
            <a:off x="11535525" y="2701179"/>
            <a:ext cx="830833" cy="471398"/>
          </a:xfrm>
          <a:prstGeom prst="chevron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Arrow: Chevron 16">
            <a:extLst>
              <a:ext uri="{FF2B5EF4-FFF2-40B4-BE49-F238E27FC236}">
                <a16:creationId xmlns:a16="http://schemas.microsoft.com/office/drawing/2014/main" id="{E29D282E-2DD4-442D-81F8-BC55E8B7CBA3}"/>
              </a:ext>
            </a:extLst>
          </p:cNvPr>
          <p:cNvSpPr/>
          <p:nvPr/>
        </p:nvSpPr>
        <p:spPr>
          <a:xfrm rot="5400000">
            <a:off x="11535526" y="2097330"/>
            <a:ext cx="830833" cy="471398"/>
          </a:xfrm>
          <a:prstGeom prst="chevron">
            <a:avLst/>
          </a:prstGeom>
          <a:solidFill>
            <a:srgbClr val="BFBFB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1517CB05-67BA-463B-8995-79DC3B6BAAC8}"/>
              </a:ext>
            </a:extLst>
          </p:cNvPr>
          <p:cNvSpPr/>
          <p:nvPr/>
        </p:nvSpPr>
        <p:spPr>
          <a:xfrm>
            <a:off x="9650083" y="944592"/>
            <a:ext cx="2544791" cy="474452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>
                <a:solidFill>
                  <a:schemeClr val="tx1"/>
                </a:solidFill>
                <a:cs typeface="Arial"/>
              </a:rPr>
              <a:t>Metodologi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Arrow: Chevron 18">
            <a:extLst>
              <a:ext uri="{FF2B5EF4-FFF2-40B4-BE49-F238E27FC236}">
                <a16:creationId xmlns:a16="http://schemas.microsoft.com/office/drawing/2014/main" id="{6CE7B1B4-FC3D-47C4-8009-710E6D93F210}"/>
              </a:ext>
            </a:extLst>
          </p:cNvPr>
          <p:cNvSpPr/>
          <p:nvPr/>
        </p:nvSpPr>
        <p:spPr>
          <a:xfrm rot="5400000">
            <a:off x="11535525" y="3305028"/>
            <a:ext cx="830833" cy="471398"/>
          </a:xfrm>
          <a:prstGeom prst="chevron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Kotak Teks 6">
            <a:extLst>
              <a:ext uri="{FF2B5EF4-FFF2-40B4-BE49-F238E27FC236}">
                <a16:creationId xmlns:a16="http://schemas.microsoft.com/office/drawing/2014/main" id="{3B2B3A9D-D449-4109-B426-AFBF897E5C3F}"/>
              </a:ext>
            </a:extLst>
          </p:cNvPr>
          <p:cNvSpPr txBox="1"/>
          <p:nvPr/>
        </p:nvSpPr>
        <p:spPr>
          <a:xfrm>
            <a:off x="11646628" y="2723794"/>
            <a:ext cx="608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84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8DE9D-36D8-4ECF-90CE-E4B1D4BD7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Skenario</a:t>
            </a:r>
            <a:r>
              <a:rPr lang="en-US"/>
              <a:t> </a:t>
            </a:r>
            <a:r>
              <a:rPr lang="en-US" err="1"/>
              <a:t>Pengambilan</a:t>
            </a:r>
            <a:r>
              <a:rPr lang="en-US"/>
              <a:t> Data</a:t>
            </a:r>
          </a:p>
        </p:txBody>
      </p:sp>
      <p:pic>
        <p:nvPicPr>
          <p:cNvPr id="9" name="Picture 9" descr="A person standing next to a bicycle&#10;&#10;Description automatically generated">
            <a:extLst>
              <a:ext uri="{FF2B5EF4-FFF2-40B4-BE49-F238E27FC236}">
                <a16:creationId xmlns:a16="http://schemas.microsoft.com/office/drawing/2014/main" id="{E0951E7C-31C8-420A-B524-B478DBBE7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1563" y="1185413"/>
            <a:ext cx="2336384" cy="306498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71DE9C-EC14-417B-8DB1-EC30C051C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39BA8-2E6D-4FE7-AE8C-EBCB753C5623}" type="datetime1">
              <a:rPr lang="id-ID" smtClean="0"/>
              <a:t>15/09/2020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633D1-0E0B-4A28-A7F0-CC8343285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Energy Management Laboratory – Engineering Physics</a:t>
            </a:r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E3A9A-7A54-465D-BC9E-E1952B2B0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4B72D-86F7-4947-B770-68B72050D2B1}" type="slidenum">
              <a:rPr lang="id-ID" sz="1600" smtClean="0"/>
              <a:t>25</a:t>
            </a:fld>
            <a:endParaRPr lang="id-ID" sz="1600"/>
          </a:p>
        </p:txBody>
      </p:sp>
      <p:graphicFrame>
        <p:nvGraphicFramePr>
          <p:cNvPr id="7" name="Tabel 6">
            <a:extLst>
              <a:ext uri="{FF2B5EF4-FFF2-40B4-BE49-F238E27FC236}">
                <a16:creationId xmlns:a16="http://schemas.microsoft.com/office/drawing/2014/main" id="{4C198B83-2A81-41A5-BB7A-2793071A09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921560"/>
              </p:ext>
            </p:extLst>
          </p:nvPr>
        </p:nvGraphicFramePr>
        <p:xfrm>
          <a:off x="2945682" y="4741069"/>
          <a:ext cx="6831579" cy="152400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793575">
                  <a:extLst>
                    <a:ext uri="{9D8B030D-6E8A-4147-A177-3AD203B41FA5}">
                      <a16:colId xmlns:a16="http://schemas.microsoft.com/office/drawing/2014/main" val="2018083731"/>
                    </a:ext>
                  </a:extLst>
                </a:gridCol>
                <a:gridCol w="3418328">
                  <a:extLst>
                    <a:ext uri="{9D8B030D-6E8A-4147-A177-3AD203B41FA5}">
                      <a16:colId xmlns:a16="http://schemas.microsoft.com/office/drawing/2014/main" val="533053962"/>
                    </a:ext>
                  </a:extLst>
                </a:gridCol>
                <a:gridCol w="1619676">
                  <a:extLst>
                    <a:ext uri="{9D8B030D-6E8A-4147-A177-3AD203B41FA5}">
                      <a16:colId xmlns:a16="http://schemas.microsoft.com/office/drawing/2014/main" val="3495325504"/>
                    </a:ext>
                  </a:extLst>
                </a:gridCol>
              </a:tblGrid>
              <a:tr h="609282">
                <a:tc>
                  <a:txBody>
                    <a:bodyPr/>
                    <a:lstStyle/>
                    <a:p>
                      <a:pPr algn="just"/>
                      <a:r>
                        <a:rPr lang="id-ID" sz="2000">
                          <a:effectLst/>
                        </a:rPr>
                        <a:t> Skenario</a:t>
                      </a:r>
                      <a:endParaRPr lang="en-US" sz="2000">
                        <a:effectLst/>
                      </a:endParaRPr>
                    </a:p>
                  </a:txBody>
                  <a:tcPr marL="137089" marR="137089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d-ID" sz="2000">
                          <a:effectLst/>
                        </a:rPr>
                        <a:t>Rute (kemiringan rute)</a:t>
                      </a:r>
                      <a:endParaRPr lang="en-US" sz="2000">
                        <a:effectLst/>
                      </a:endParaRPr>
                    </a:p>
                  </a:txBody>
                  <a:tcPr marL="137089" marR="137089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d-ID" sz="2000">
                          <a:effectLst/>
                        </a:rPr>
                        <a:t>Level Assist</a:t>
                      </a:r>
                      <a:endParaRPr lang="en-US" sz="2000">
                        <a:effectLst/>
                      </a:endParaRPr>
                    </a:p>
                  </a:txBody>
                  <a:tcPr marL="137089" marR="137089" marT="0" marB="0"/>
                </a:tc>
                <a:extLst>
                  <a:ext uri="{0D108BD9-81ED-4DB2-BD59-A6C34878D82A}">
                    <a16:rowId xmlns:a16="http://schemas.microsoft.com/office/drawing/2014/main" val="962861088"/>
                  </a:ext>
                </a:extLst>
              </a:tr>
              <a:tr h="304641">
                <a:tc>
                  <a:txBody>
                    <a:bodyPr/>
                    <a:lstStyle/>
                    <a:p>
                      <a:pPr algn="ctr"/>
                      <a:r>
                        <a:rPr lang="id-ID" sz="2000">
                          <a:effectLst/>
                        </a:rPr>
                        <a:t>1</a:t>
                      </a:r>
                      <a:endParaRPr lang="en-US" sz="2000">
                        <a:effectLst/>
                      </a:endParaRPr>
                    </a:p>
                  </a:txBody>
                  <a:tcPr marL="137089" marR="137089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d-ID" sz="2000">
                          <a:effectLst/>
                        </a:rPr>
                        <a:t>Kampus ITB (datar)</a:t>
                      </a:r>
                      <a:endParaRPr lang="en-US" sz="2000">
                        <a:effectLst/>
                      </a:endParaRPr>
                    </a:p>
                  </a:txBody>
                  <a:tcPr marL="137089" marR="137089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000">
                          <a:effectLst/>
                        </a:rPr>
                        <a:t>5</a:t>
                      </a:r>
                      <a:endParaRPr lang="en-US" sz="2000">
                        <a:effectLst/>
                      </a:endParaRPr>
                    </a:p>
                  </a:txBody>
                  <a:tcPr marL="137089" marR="137089" marT="0" marB="0" anchor="ctr"/>
                </a:tc>
                <a:extLst>
                  <a:ext uri="{0D108BD9-81ED-4DB2-BD59-A6C34878D82A}">
                    <a16:rowId xmlns:a16="http://schemas.microsoft.com/office/drawing/2014/main" val="3495343370"/>
                  </a:ext>
                </a:extLst>
              </a:tr>
              <a:tr h="304641">
                <a:tc>
                  <a:txBody>
                    <a:bodyPr/>
                    <a:lstStyle/>
                    <a:p>
                      <a:pPr algn="ctr"/>
                      <a:r>
                        <a:rPr lang="id-ID" sz="2000">
                          <a:effectLst/>
                        </a:rPr>
                        <a:t>2</a:t>
                      </a:r>
                      <a:endParaRPr lang="en-US" sz="2000">
                        <a:effectLst/>
                      </a:endParaRPr>
                    </a:p>
                  </a:txBody>
                  <a:tcPr marL="137089" marR="137089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d-ID" sz="2000">
                          <a:effectLst/>
                        </a:rPr>
                        <a:t>Kampus ITB (datar)</a:t>
                      </a:r>
                      <a:endParaRPr lang="en-US" sz="2000">
                        <a:effectLst/>
                      </a:endParaRPr>
                    </a:p>
                  </a:txBody>
                  <a:tcPr marL="137089" marR="137089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000">
                          <a:effectLst/>
                        </a:rPr>
                        <a:t>3</a:t>
                      </a:r>
                    </a:p>
                  </a:txBody>
                  <a:tcPr marL="137089" marR="137089" marT="0" marB="0" anchor="ctr"/>
                </a:tc>
                <a:extLst>
                  <a:ext uri="{0D108BD9-81ED-4DB2-BD59-A6C34878D82A}">
                    <a16:rowId xmlns:a16="http://schemas.microsoft.com/office/drawing/2014/main" val="3617357217"/>
                  </a:ext>
                </a:extLst>
              </a:tr>
              <a:tr h="304641">
                <a:tc>
                  <a:txBody>
                    <a:bodyPr/>
                    <a:lstStyle/>
                    <a:p>
                      <a:pPr algn="ctr"/>
                      <a:r>
                        <a:rPr lang="id-ID" sz="2000">
                          <a:effectLst/>
                        </a:rPr>
                        <a:t>3</a:t>
                      </a:r>
                      <a:endParaRPr lang="en-US" sz="2000">
                        <a:effectLst/>
                      </a:endParaRPr>
                    </a:p>
                  </a:txBody>
                  <a:tcPr marL="137089" marR="137089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id-ID" sz="2000">
                          <a:effectLst/>
                        </a:rPr>
                        <a:t>ITB-Bukit Dago (Menanjak)</a:t>
                      </a:r>
                      <a:endParaRPr lang="en-US" sz="2000">
                        <a:effectLst/>
                      </a:endParaRPr>
                    </a:p>
                  </a:txBody>
                  <a:tcPr marL="137089" marR="137089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000">
                          <a:effectLst/>
                        </a:rPr>
                        <a:t>5</a:t>
                      </a:r>
                    </a:p>
                  </a:txBody>
                  <a:tcPr marL="137089" marR="137089" marT="0" marB="0" anchor="ctr"/>
                </a:tc>
                <a:extLst>
                  <a:ext uri="{0D108BD9-81ED-4DB2-BD59-A6C34878D82A}">
                    <a16:rowId xmlns:a16="http://schemas.microsoft.com/office/drawing/2014/main" val="2022598671"/>
                  </a:ext>
                </a:extLst>
              </a:tr>
            </a:tbl>
          </a:graphicData>
        </a:graphic>
      </p:graphicFrame>
      <p:pic>
        <p:nvPicPr>
          <p:cNvPr id="10" name="Picture 10" descr="A person riding on the back of a bicycle&#10;&#10;Description automatically generated">
            <a:extLst>
              <a:ext uri="{FF2B5EF4-FFF2-40B4-BE49-F238E27FC236}">
                <a16:creationId xmlns:a16="http://schemas.microsoft.com/office/drawing/2014/main" id="{C54C4C48-D91F-4890-B139-F09B9A5BF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533" y="1192370"/>
            <a:ext cx="4080293" cy="3078656"/>
          </a:xfrm>
          <a:prstGeom prst="rect">
            <a:avLst/>
          </a:prstGeom>
        </p:spPr>
      </p:pic>
      <p:sp>
        <p:nvSpPr>
          <p:cNvPr id="3" name="Arrow: Pentagon 2">
            <a:extLst>
              <a:ext uri="{FF2B5EF4-FFF2-40B4-BE49-F238E27FC236}">
                <a16:creationId xmlns:a16="http://schemas.microsoft.com/office/drawing/2014/main" id="{4D8CFF36-4B3B-4D41-81BD-52732C85A8B7}"/>
              </a:ext>
            </a:extLst>
          </p:cNvPr>
          <p:cNvSpPr/>
          <p:nvPr/>
        </p:nvSpPr>
        <p:spPr>
          <a:xfrm rot="5400000">
            <a:off x="11578612" y="1544790"/>
            <a:ext cx="751038" cy="471398"/>
          </a:xfrm>
          <a:prstGeom prst="homePlate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Chevron 15">
            <a:extLst>
              <a:ext uri="{FF2B5EF4-FFF2-40B4-BE49-F238E27FC236}">
                <a16:creationId xmlns:a16="http://schemas.microsoft.com/office/drawing/2014/main" id="{CCD607BF-FD47-40D1-9BAE-7BEB3E385ABC}"/>
              </a:ext>
            </a:extLst>
          </p:cNvPr>
          <p:cNvSpPr/>
          <p:nvPr/>
        </p:nvSpPr>
        <p:spPr>
          <a:xfrm rot="5400000">
            <a:off x="11535525" y="2701179"/>
            <a:ext cx="830833" cy="471398"/>
          </a:xfrm>
          <a:prstGeom prst="chevron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Chevron 16">
            <a:extLst>
              <a:ext uri="{FF2B5EF4-FFF2-40B4-BE49-F238E27FC236}">
                <a16:creationId xmlns:a16="http://schemas.microsoft.com/office/drawing/2014/main" id="{C7006332-B3F1-4916-99EE-FC76A52D5577}"/>
              </a:ext>
            </a:extLst>
          </p:cNvPr>
          <p:cNvSpPr/>
          <p:nvPr/>
        </p:nvSpPr>
        <p:spPr>
          <a:xfrm rot="5400000">
            <a:off x="11535526" y="2097330"/>
            <a:ext cx="830833" cy="471398"/>
          </a:xfrm>
          <a:prstGeom prst="chevron">
            <a:avLst/>
          </a:prstGeom>
          <a:solidFill>
            <a:srgbClr val="BFBFB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200D0667-2D00-4B35-AF04-85B036E12BB2}"/>
              </a:ext>
            </a:extLst>
          </p:cNvPr>
          <p:cNvSpPr/>
          <p:nvPr/>
        </p:nvSpPr>
        <p:spPr>
          <a:xfrm>
            <a:off x="9650083" y="944592"/>
            <a:ext cx="2544791" cy="474452"/>
          </a:xfrm>
          <a:prstGeom prst="rect">
            <a:avLst/>
          </a:prstGeom>
          <a:solidFill>
            <a:srgbClr val="052569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>
                <a:solidFill>
                  <a:schemeClr val="bg1"/>
                </a:solidFill>
                <a:cs typeface="Arial"/>
              </a:rPr>
              <a:t>Hasil dan Analisis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Arrow: Chevron 18">
            <a:extLst>
              <a:ext uri="{FF2B5EF4-FFF2-40B4-BE49-F238E27FC236}">
                <a16:creationId xmlns:a16="http://schemas.microsoft.com/office/drawing/2014/main" id="{032329F2-1FA8-4B29-8C49-E04CF108118F}"/>
              </a:ext>
            </a:extLst>
          </p:cNvPr>
          <p:cNvSpPr/>
          <p:nvPr/>
        </p:nvSpPr>
        <p:spPr>
          <a:xfrm rot="5400000">
            <a:off x="11535525" y="3305028"/>
            <a:ext cx="830833" cy="471398"/>
          </a:xfrm>
          <a:prstGeom prst="chevron">
            <a:avLst/>
          </a:prstGeom>
          <a:solidFill>
            <a:srgbClr val="00206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Kotak Teks 19">
            <a:extLst>
              <a:ext uri="{FF2B5EF4-FFF2-40B4-BE49-F238E27FC236}">
                <a16:creationId xmlns:a16="http://schemas.microsoft.com/office/drawing/2014/main" id="{4DC1ABBB-BBD6-45C6-A769-7A17CEC03D4F}"/>
              </a:ext>
            </a:extLst>
          </p:cNvPr>
          <p:cNvSpPr txBox="1"/>
          <p:nvPr/>
        </p:nvSpPr>
        <p:spPr>
          <a:xfrm>
            <a:off x="11646628" y="3292378"/>
            <a:ext cx="608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endParaRPr lang="en-US" sz="28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36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4A1BE6B5-7D0E-497D-B86E-F8D938FD9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2800">
                <a:latin typeface="Arial"/>
                <a:cs typeface="Arial"/>
              </a:rPr>
              <a:t>Pengambilan Data : Skenario 1</a:t>
            </a:r>
            <a:endParaRPr lang="en-US" sz="2800">
              <a:latin typeface="Arial"/>
              <a:cs typeface="Arial"/>
            </a:endParaRP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7EF29858-43AC-40A9-B566-0935BB775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335" y="1257300"/>
            <a:ext cx="5703277" cy="49196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d-ID" sz="2000">
                <a:latin typeface="Arial"/>
                <a:cs typeface="Arial"/>
              </a:rPr>
              <a:t>Rute mengelilingi kampus ITB Ganesha. </a:t>
            </a:r>
            <a:endParaRPr lang="id-ID" sz="2000"/>
          </a:p>
          <a:p>
            <a:pPr marL="0" indent="0">
              <a:buNone/>
            </a:pPr>
            <a:r>
              <a:rPr lang="id-ID" sz="2000">
                <a:latin typeface="Arial"/>
                <a:cs typeface="Arial"/>
              </a:rPr>
              <a:t>Menggunakan Level </a:t>
            </a:r>
            <a:r>
              <a:rPr lang="id-ID" sz="2000" err="1">
                <a:latin typeface="Arial"/>
                <a:cs typeface="Arial"/>
              </a:rPr>
              <a:t>Assist</a:t>
            </a:r>
            <a:r>
              <a:rPr lang="id-ID" sz="2000">
                <a:latin typeface="Arial"/>
                <a:cs typeface="Arial"/>
              </a:rPr>
              <a:t> 5.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AACAC17E-5472-4B03-9ACF-4A1CBA46B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39BA8-2E6D-4FE7-AE8C-EBCB753C5623}" type="datetime1">
              <a:rPr lang="id-ID" smtClean="0"/>
              <a:t>15/09/2020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2D70F115-694A-4F43-8197-9B5C1AE91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Energy Management Laboratory – Engineering Physics</a:t>
            </a:r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F72BB11C-55FF-4614-B138-33CD840D9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4B72D-86F7-4947-B770-68B72050D2B1}" type="slidenum">
              <a:rPr lang="id-ID" sz="1600" smtClean="0"/>
              <a:t>26</a:t>
            </a:fld>
            <a:endParaRPr lang="id-ID" sz="1600"/>
          </a:p>
        </p:txBody>
      </p:sp>
      <p:pic>
        <p:nvPicPr>
          <p:cNvPr id="9" name="Gambar 8">
            <a:extLst>
              <a:ext uri="{FF2B5EF4-FFF2-40B4-BE49-F238E27FC236}">
                <a16:creationId xmlns:a16="http://schemas.microsoft.com/office/drawing/2014/main" id="{86016B73-C8A5-45BB-83F8-4864F42257B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35" y="2858062"/>
            <a:ext cx="2824480" cy="3318901"/>
          </a:xfrm>
          <a:prstGeom prst="rect">
            <a:avLst/>
          </a:prstGeom>
        </p:spPr>
      </p:pic>
      <p:graphicFrame>
        <p:nvGraphicFramePr>
          <p:cNvPr id="12" name="Bagan 11">
            <a:extLst>
              <a:ext uri="{FF2B5EF4-FFF2-40B4-BE49-F238E27FC236}">
                <a16:creationId xmlns:a16="http://schemas.microsoft.com/office/drawing/2014/main" id="{9E5AAEE8-FB18-4FCD-9C6A-0492835BB9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619406"/>
              </p:ext>
            </p:extLst>
          </p:nvPr>
        </p:nvGraphicFramePr>
        <p:xfrm>
          <a:off x="5956269" y="1573601"/>
          <a:ext cx="5703276" cy="2372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Bagan 14">
            <a:extLst>
              <a:ext uri="{FF2B5EF4-FFF2-40B4-BE49-F238E27FC236}">
                <a16:creationId xmlns:a16="http://schemas.microsoft.com/office/drawing/2014/main" id="{B3614D3B-FE42-4416-A32F-911D1DFFA7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2658075"/>
              </p:ext>
            </p:extLst>
          </p:nvPr>
        </p:nvGraphicFramePr>
        <p:xfrm>
          <a:off x="5951150" y="3803203"/>
          <a:ext cx="5846298" cy="27517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" name="Kotak Teks 16">
            <a:extLst>
              <a:ext uri="{FF2B5EF4-FFF2-40B4-BE49-F238E27FC236}">
                <a16:creationId xmlns:a16="http://schemas.microsoft.com/office/drawing/2014/main" id="{C4CC4D56-F1F5-4623-A16C-31AB7BDA0B87}"/>
              </a:ext>
            </a:extLst>
          </p:cNvPr>
          <p:cNvSpPr txBox="1"/>
          <p:nvPr/>
        </p:nvSpPr>
        <p:spPr>
          <a:xfrm>
            <a:off x="3364841" y="3299604"/>
            <a:ext cx="2588283" cy="204570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/>
              <a:t>Waktu Tempuh :</a:t>
            </a:r>
            <a:r>
              <a:rPr lang="id-ID" b="1"/>
              <a:t>1:15:21</a:t>
            </a:r>
            <a:endParaRPr lang="id-ID" b="1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/>
              <a:t>Jarak Tempuh : </a:t>
            </a:r>
            <a:r>
              <a:rPr lang="id-ID" b="1"/>
              <a:t>21.95 Km</a:t>
            </a:r>
            <a:endParaRPr lang="id-ID" b="1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/>
              <a:t>Perubahan elevasi maksimum : </a:t>
            </a:r>
            <a:r>
              <a:rPr lang="id-ID" b="1"/>
              <a:t>19 meter</a:t>
            </a:r>
            <a:endParaRPr lang="id-ID" b="1">
              <a:cs typeface="Arial" panose="020B0604020202020204"/>
            </a:endParaRPr>
          </a:p>
        </p:txBody>
      </p:sp>
      <p:sp>
        <p:nvSpPr>
          <p:cNvPr id="11" name="Arrow: Pentagon 2">
            <a:extLst>
              <a:ext uri="{FF2B5EF4-FFF2-40B4-BE49-F238E27FC236}">
                <a16:creationId xmlns:a16="http://schemas.microsoft.com/office/drawing/2014/main" id="{FEC86D21-E905-4355-92E9-4B699A8FBC16}"/>
              </a:ext>
            </a:extLst>
          </p:cNvPr>
          <p:cNvSpPr/>
          <p:nvPr/>
        </p:nvSpPr>
        <p:spPr>
          <a:xfrm rot="5400000">
            <a:off x="11578612" y="1544790"/>
            <a:ext cx="751038" cy="471398"/>
          </a:xfrm>
          <a:prstGeom prst="homePlate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Chevron 15">
            <a:extLst>
              <a:ext uri="{FF2B5EF4-FFF2-40B4-BE49-F238E27FC236}">
                <a16:creationId xmlns:a16="http://schemas.microsoft.com/office/drawing/2014/main" id="{192A0E18-DB51-4902-BBD4-D3C3938A297E}"/>
              </a:ext>
            </a:extLst>
          </p:cNvPr>
          <p:cNvSpPr/>
          <p:nvPr/>
        </p:nvSpPr>
        <p:spPr>
          <a:xfrm rot="5400000">
            <a:off x="11535525" y="2701179"/>
            <a:ext cx="830833" cy="471398"/>
          </a:xfrm>
          <a:prstGeom prst="chevron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Arrow: Chevron 16">
            <a:extLst>
              <a:ext uri="{FF2B5EF4-FFF2-40B4-BE49-F238E27FC236}">
                <a16:creationId xmlns:a16="http://schemas.microsoft.com/office/drawing/2014/main" id="{10BF1114-D1ED-4E46-B3FB-BDBB659736C1}"/>
              </a:ext>
            </a:extLst>
          </p:cNvPr>
          <p:cNvSpPr/>
          <p:nvPr/>
        </p:nvSpPr>
        <p:spPr>
          <a:xfrm rot="5400000">
            <a:off x="11535526" y="2097330"/>
            <a:ext cx="830833" cy="471398"/>
          </a:xfrm>
          <a:prstGeom prst="chevron">
            <a:avLst/>
          </a:prstGeom>
          <a:solidFill>
            <a:srgbClr val="BFBFB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52CB7B24-60EA-4EF4-A86B-E9A7C6066265}"/>
              </a:ext>
            </a:extLst>
          </p:cNvPr>
          <p:cNvSpPr/>
          <p:nvPr/>
        </p:nvSpPr>
        <p:spPr>
          <a:xfrm>
            <a:off x="9650083" y="944592"/>
            <a:ext cx="2544791" cy="474452"/>
          </a:xfrm>
          <a:prstGeom prst="rect">
            <a:avLst/>
          </a:prstGeom>
          <a:solidFill>
            <a:srgbClr val="052569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>
                <a:solidFill>
                  <a:schemeClr val="bg1"/>
                </a:solidFill>
                <a:cs typeface="Arial"/>
              </a:rPr>
              <a:t>Hasil dan Analisis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Arrow: Chevron 18">
            <a:extLst>
              <a:ext uri="{FF2B5EF4-FFF2-40B4-BE49-F238E27FC236}">
                <a16:creationId xmlns:a16="http://schemas.microsoft.com/office/drawing/2014/main" id="{9379EC8F-9D35-433D-8806-966F62D90D31}"/>
              </a:ext>
            </a:extLst>
          </p:cNvPr>
          <p:cNvSpPr/>
          <p:nvPr/>
        </p:nvSpPr>
        <p:spPr>
          <a:xfrm rot="5400000">
            <a:off x="11535525" y="3305028"/>
            <a:ext cx="830833" cy="471398"/>
          </a:xfrm>
          <a:prstGeom prst="chevron">
            <a:avLst/>
          </a:prstGeom>
          <a:solidFill>
            <a:srgbClr val="00206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Kotak Teks 6">
            <a:extLst>
              <a:ext uri="{FF2B5EF4-FFF2-40B4-BE49-F238E27FC236}">
                <a16:creationId xmlns:a16="http://schemas.microsoft.com/office/drawing/2014/main" id="{EFE12156-CAB1-42DD-9D09-531B58A8FBAB}"/>
              </a:ext>
            </a:extLst>
          </p:cNvPr>
          <p:cNvSpPr txBox="1"/>
          <p:nvPr/>
        </p:nvSpPr>
        <p:spPr>
          <a:xfrm>
            <a:off x="11646628" y="3292378"/>
            <a:ext cx="608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endParaRPr lang="en-US" sz="28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94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12" grpId="0">
        <p:bldAsOne/>
      </p:bldGraphic>
      <p:bldGraphic spid="15" grpId="0">
        <p:bldAsOne/>
      </p:bldGraphic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4A1BE6B5-7D0E-497D-B86E-F8D938FD9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2800">
                <a:latin typeface="Arial"/>
                <a:cs typeface="Arial"/>
              </a:rPr>
              <a:t>Pengambilan Data : Skenario 2</a:t>
            </a:r>
            <a:endParaRPr lang="en-US" sz="2800">
              <a:latin typeface="Arial"/>
              <a:cs typeface="Arial"/>
            </a:endParaRP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7EF29858-43AC-40A9-B566-0935BB775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748" y="1257300"/>
            <a:ext cx="5703277" cy="49196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d-ID" sz="2000">
                <a:latin typeface="Arial"/>
                <a:cs typeface="Arial"/>
              </a:rPr>
              <a:t>Rute mengelilingi kampus ITB Ganesha. </a:t>
            </a:r>
            <a:endParaRPr lang="id-ID" sz="2000"/>
          </a:p>
          <a:p>
            <a:r>
              <a:rPr lang="id-ID" sz="2000">
                <a:latin typeface="Arial"/>
                <a:cs typeface="Arial"/>
              </a:rPr>
              <a:t>Menggunakan Level </a:t>
            </a:r>
            <a:r>
              <a:rPr lang="id-ID" sz="2000" err="1">
                <a:latin typeface="Arial"/>
                <a:cs typeface="Arial"/>
              </a:rPr>
              <a:t>Assist</a:t>
            </a:r>
            <a:r>
              <a:rPr lang="id-ID" sz="2000">
                <a:latin typeface="Arial"/>
                <a:cs typeface="Arial"/>
              </a:rPr>
              <a:t> 3.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AACAC17E-5472-4B03-9ACF-4A1CBA46B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39BA8-2E6D-4FE7-AE8C-EBCB753C5623}" type="datetime1">
              <a:rPr lang="id-ID" smtClean="0"/>
              <a:t>15/09/2020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2D70F115-694A-4F43-8197-9B5C1AE91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Energy Management Laboratory – Engineering Physics</a:t>
            </a:r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F72BB11C-55FF-4614-B138-33CD840D9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4B72D-86F7-4947-B770-68B72050D2B1}" type="slidenum">
              <a:rPr lang="id-ID" sz="1600" smtClean="0"/>
              <a:t>27</a:t>
            </a:fld>
            <a:endParaRPr lang="id-ID" sz="1600"/>
          </a:p>
        </p:txBody>
      </p:sp>
      <p:pic>
        <p:nvPicPr>
          <p:cNvPr id="9" name="Gambar 8">
            <a:extLst>
              <a:ext uri="{FF2B5EF4-FFF2-40B4-BE49-F238E27FC236}">
                <a16:creationId xmlns:a16="http://schemas.microsoft.com/office/drawing/2014/main" id="{86016B73-C8A5-45BB-83F8-4864F42257B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8" y="2858062"/>
            <a:ext cx="2824480" cy="3318901"/>
          </a:xfrm>
          <a:prstGeom prst="rect">
            <a:avLst/>
          </a:prstGeom>
        </p:spPr>
      </p:pic>
      <p:graphicFrame>
        <p:nvGraphicFramePr>
          <p:cNvPr id="7" name="Bagan 6">
            <a:extLst>
              <a:ext uri="{FF2B5EF4-FFF2-40B4-BE49-F238E27FC236}">
                <a16:creationId xmlns:a16="http://schemas.microsoft.com/office/drawing/2014/main" id="{AA82CD15-5FC9-428C-8775-21963FC9ED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2199059"/>
              </p:ext>
            </p:extLst>
          </p:nvPr>
        </p:nvGraphicFramePr>
        <p:xfrm>
          <a:off x="6328901" y="1619250"/>
          <a:ext cx="5376447" cy="2386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Bagan 7">
            <a:extLst>
              <a:ext uri="{FF2B5EF4-FFF2-40B4-BE49-F238E27FC236}">
                <a16:creationId xmlns:a16="http://schemas.microsoft.com/office/drawing/2014/main" id="{197021AE-99E6-4F9A-B67C-C87FD108A8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4957470"/>
              </p:ext>
            </p:extLst>
          </p:nvPr>
        </p:nvGraphicFramePr>
        <p:xfrm>
          <a:off x="6324598" y="3854390"/>
          <a:ext cx="5376447" cy="2507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" name="Kotak Teks 16">
            <a:extLst>
              <a:ext uri="{FF2B5EF4-FFF2-40B4-BE49-F238E27FC236}">
                <a16:creationId xmlns:a16="http://schemas.microsoft.com/office/drawing/2014/main" id="{9D3747AA-138E-4D32-9DA4-374ED1988EFE}"/>
              </a:ext>
            </a:extLst>
          </p:cNvPr>
          <p:cNvSpPr txBox="1"/>
          <p:nvPr/>
        </p:nvSpPr>
        <p:spPr>
          <a:xfrm>
            <a:off x="3350462" y="3429000"/>
            <a:ext cx="2588282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/>
              <a:t>Waktu Tempuh :</a:t>
            </a:r>
            <a:r>
              <a:rPr lang="id-ID" b="1"/>
              <a:t> 2:05:59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/>
              <a:t>Jarak Tempuh : </a:t>
            </a:r>
            <a:r>
              <a:rPr lang="id-ID" b="1"/>
              <a:t>42.12 Km</a:t>
            </a:r>
            <a:endParaRPr lang="id-ID" b="1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/>
              <a:t>Perubahan elevasi maksimum : </a:t>
            </a:r>
            <a:r>
              <a:rPr lang="id-ID" b="1"/>
              <a:t>19 meter</a:t>
            </a:r>
            <a:endParaRPr lang="id-ID" b="1">
              <a:cs typeface="Arial"/>
            </a:endParaRPr>
          </a:p>
        </p:txBody>
      </p:sp>
      <p:sp>
        <p:nvSpPr>
          <p:cNvPr id="11" name="Arrow: Pentagon 2">
            <a:extLst>
              <a:ext uri="{FF2B5EF4-FFF2-40B4-BE49-F238E27FC236}">
                <a16:creationId xmlns:a16="http://schemas.microsoft.com/office/drawing/2014/main" id="{F6210B94-EF4D-45EC-9EDC-C5C012C44EDB}"/>
              </a:ext>
            </a:extLst>
          </p:cNvPr>
          <p:cNvSpPr/>
          <p:nvPr/>
        </p:nvSpPr>
        <p:spPr>
          <a:xfrm rot="5400000">
            <a:off x="11578612" y="1544790"/>
            <a:ext cx="751038" cy="471398"/>
          </a:xfrm>
          <a:prstGeom prst="homePlate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Chevron 15">
            <a:extLst>
              <a:ext uri="{FF2B5EF4-FFF2-40B4-BE49-F238E27FC236}">
                <a16:creationId xmlns:a16="http://schemas.microsoft.com/office/drawing/2014/main" id="{3CACACBC-93EE-428B-B394-9966FBC4D6CC}"/>
              </a:ext>
            </a:extLst>
          </p:cNvPr>
          <p:cNvSpPr/>
          <p:nvPr/>
        </p:nvSpPr>
        <p:spPr>
          <a:xfrm rot="5400000">
            <a:off x="11535525" y="2701179"/>
            <a:ext cx="830833" cy="471398"/>
          </a:xfrm>
          <a:prstGeom prst="chevron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Arrow: Chevron 16">
            <a:extLst>
              <a:ext uri="{FF2B5EF4-FFF2-40B4-BE49-F238E27FC236}">
                <a16:creationId xmlns:a16="http://schemas.microsoft.com/office/drawing/2014/main" id="{075B1B91-9FDB-4C33-A2FC-AFB54F8061E6}"/>
              </a:ext>
            </a:extLst>
          </p:cNvPr>
          <p:cNvSpPr/>
          <p:nvPr/>
        </p:nvSpPr>
        <p:spPr>
          <a:xfrm rot="5400000">
            <a:off x="11535526" y="2097330"/>
            <a:ext cx="830833" cy="471398"/>
          </a:xfrm>
          <a:prstGeom prst="chevron">
            <a:avLst/>
          </a:prstGeom>
          <a:solidFill>
            <a:srgbClr val="BFBFB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31780B03-1A9B-4C6E-92A7-CC7D86DB8856}"/>
              </a:ext>
            </a:extLst>
          </p:cNvPr>
          <p:cNvSpPr/>
          <p:nvPr/>
        </p:nvSpPr>
        <p:spPr>
          <a:xfrm>
            <a:off x="9650083" y="944592"/>
            <a:ext cx="2544791" cy="474452"/>
          </a:xfrm>
          <a:prstGeom prst="rect">
            <a:avLst/>
          </a:prstGeom>
          <a:solidFill>
            <a:srgbClr val="052569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>
                <a:solidFill>
                  <a:schemeClr val="bg1"/>
                </a:solidFill>
                <a:cs typeface="Arial"/>
              </a:rPr>
              <a:t>Hasil dan Analisis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Arrow: Chevron 18">
            <a:extLst>
              <a:ext uri="{FF2B5EF4-FFF2-40B4-BE49-F238E27FC236}">
                <a16:creationId xmlns:a16="http://schemas.microsoft.com/office/drawing/2014/main" id="{8F091A2D-50FF-4B36-97BF-95F399C8C48A}"/>
              </a:ext>
            </a:extLst>
          </p:cNvPr>
          <p:cNvSpPr/>
          <p:nvPr/>
        </p:nvSpPr>
        <p:spPr>
          <a:xfrm rot="5400000">
            <a:off x="11535525" y="3305028"/>
            <a:ext cx="830833" cy="471398"/>
          </a:xfrm>
          <a:prstGeom prst="chevron">
            <a:avLst/>
          </a:prstGeom>
          <a:solidFill>
            <a:srgbClr val="00206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Kotak Teks 9">
            <a:extLst>
              <a:ext uri="{FF2B5EF4-FFF2-40B4-BE49-F238E27FC236}">
                <a16:creationId xmlns:a16="http://schemas.microsoft.com/office/drawing/2014/main" id="{CD5C06F6-FCB7-4ACF-985D-A29C8B363BDA}"/>
              </a:ext>
            </a:extLst>
          </p:cNvPr>
          <p:cNvSpPr txBox="1"/>
          <p:nvPr/>
        </p:nvSpPr>
        <p:spPr>
          <a:xfrm>
            <a:off x="11646628" y="3292378"/>
            <a:ext cx="608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endParaRPr lang="en-US" sz="28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85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7" grpId="0">
        <p:bldAsOne/>
      </p:bldGraphic>
      <p:bldGraphic spid="8" grpId="0">
        <p:bldAsOne/>
      </p:bldGraphic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4A1BE6B5-7D0E-497D-B86E-F8D938FD9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2800">
                <a:latin typeface="Arial"/>
                <a:cs typeface="Arial"/>
              </a:rPr>
              <a:t>Pengambilan Data : Skenario 3</a:t>
            </a:r>
            <a:endParaRPr lang="en-US" sz="2800">
              <a:latin typeface="Arial"/>
              <a:cs typeface="Arial"/>
            </a:endParaRP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7EF29858-43AC-40A9-B566-0935BB775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257300"/>
            <a:ext cx="5703277" cy="49196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d-ID" sz="2000">
                <a:latin typeface="Arial"/>
                <a:cs typeface="Arial"/>
              </a:rPr>
              <a:t>Rute dari ITB ke arah Bukit </a:t>
            </a:r>
            <a:r>
              <a:rPr lang="id-ID" sz="2000" err="1">
                <a:latin typeface="Arial"/>
                <a:cs typeface="Arial"/>
              </a:rPr>
              <a:t>Dago</a:t>
            </a:r>
            <a:r>
              <a:rPr lang="id-ID" sz="2000">
                <a:latin typeface="Arial"/>
                <a:cs typeface="Arial"/>
              </a:rPr>
              <a:t>. </a:t>
            </a:r>
            <a:endParaRPr lang="id-ID" sz="2000"/>
          </a:p>
          <a:p>
            <a:r>
              <a:rPr lang="id-ID" sz="2000">
                <a:latin typeface="Arial"/>
                <a:cs typeface="Arial"/>
              </a:rPr>
              <a:t>Menggunakan Level </a:t>
            </a:r>
            <a:r>
              <a:rPr lang="id-ID" sz="2000" err="1">
                <a:latin typeface="Arial"/>
                <a:cs typeface="Arial"/>
              </a:rPr>
              <a:t>Assist</a:t>
            </a:r>
            <a:r>
              <a:rPr lang="id-ID" sz="2000">
                <a:latin typeface="Arial"/>
                <a:cs typeface="Arial"/>
              </a:rPr>
              <a:t> 5.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AACAC17E-5472-4B03-9ACF-4A1CBA46B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39BA8-2E6D-4FE7-AE8C-EBCB753C5623}" type="datetime1">
              <a:rPr lang="id-ID" smtClean="0"/>
              <a:t>15/09/2020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2D70F115-694A-4F43-8197-9B5C1AE91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Energy Management Laboratory – Engineering Physics</a:t>
            </a:r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F72BB11C-55FF-4614-B138-33CD840D9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4B72D-86F7-4947-B770-68B72050D2B1}" type="slidenum">
              <a:rPr lang="id-ID" sz="1600" smtClean="0"/>
              <a:t>28</a:t>
            </a:fld>
            <a:endParaRPr lang="id-ID" sz="1600"/>
          </a:p>
        </p:txBody>
      </p:sp>
      <p:pic>
        <p:nvPicPr>
          <p:cNvPr id="12" name="Picture 1793436589">
            <a:extLst>
              <a:ext uri="{FF2B5EF4-FFF2-40B4-BE49-F238E27FC236}">
                <a16:creationId xmlns:a16="http://schemas.microsoft.com/office/drawing/2014/main" id="{75EDF281-E36F-4884-9798-8F81E581080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2805113"/>
            <a:ext cx="2971800" cy="3371850"/>
          </a:xfrm>
          <a:prstGeom prst="rect">
            <a:avLst/>
          </a:prstGeom>
        </p:spPr>
      </p:pic>
      <p:sp>
        <p:nvSpPr>
          <p:cNvPr id="19" name="Kotak Teks 18">
            <a:extLst>
              <a:ext uri="{FF2B5EF4-FFF2-40B4-BE49-F238E27FC236}">
                <a16:creationId xmlns:a16="http://schemas.microsoft.com/office/drawing/2014/main" id="{F0B54AB2-0D21-4542-AF70-84C7652C13E6}"/>
              </a:ext>
            </a:extLst>
          </p:cNvPr>
          <p:cNvSpPr txBox="1"/>
          <p:nvPr/>
        </p:nvSpPr>
        <p:spPr>
          <a:xfrm>
            <a:off x="3465483" y="3357114"/>
            <a:ext cx="2257603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/>
              <a:t>Waktu Tempuh : </a:t>
            </a:r>
            <a:r>
              <a:rPr lang="id-ID" b="1"/>
              <a:t>0:28:22</a:t>
            </a: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/>
              <a:t>Jarak Tempuh : </a:t>
            </a:r>
            <a:r>
              <a:rPr lang="id-ID" b="1"/>
              <a:t>8,4 Km</a:t>
            </a:r>
            <a:endParaRPr lang="en-US" b="1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/>
              <a:t>Perubahan elevasi : </a:t>
            </a:r>
            <a:r>
              <a:rPr lang="id-ID" b="1"/>
              <a:t>494,2 meter</a:t>
            </a:r>
            <a:endParaRPr lang="id-ID" b="1">
              <a:cs typeface="Arial"/>
            </a:endParaRPr>
          </a:p>
        </p:txBody>
      </p:sp>
      <p:sp>
        <p:nvSpPr>
          <p:cNvPr id="11" name="Arrow: Pentagon 2">
            <a:extLst>
              <a:ext uri="{FF2B5EF4-FFF2-40B4-BE49-F238E27FC236}">
                <a16:creationId xmlns:a16="http://schemas.microsoft.com/office/drawing/2014/main" id="{71DFCBD8-F117-4F5A-87B1-E12189A792E0}"/>
              </a:ext>
            </a:extLst>
          </p:cNvPr>
          <p:cNvSpPr/>
          <p:nvPr/>
        </p:nvSpPr>
        <p:spPr>
          <a:xfrm rot="5400000">
            <a:off x="11578612" y="1544790"/>
            <a:ext cx="751038" cy="471398"/>
          </a:xfrm>
          <a:prstGeom prst="homePlate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Chevron 15">
            <a:extLst>
              <a:ext uri="{FF2B5EF4-FFF2-40B4-BE49-F238E27FC236}">
                <a16:creationId xmlns:a16="http://schemas.microsoft.com/office/drawing/2014/main" id="{024A9E4B-2B88-402F-882E-2C6ADB3CBD72}"/>
              </a:ext>
            </a:extLst>
          </p:cNvPr>
          <p:cNvSpPr/>
          <p:nvPr/>
        </p:nvSpPr>
        <p:spPr>
          <a:xfrm rot="5400000">
            <a:off x="11535525" y="2701179"/>
            <a:ext cx="830833" cy="471398"/>
          </a:xfrm>
          <a:prstGeom prst="chevron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Arrow: Chevron 16">
            <a:extLst>
              <a:ext uri="{FF2B5EF4-FFF2-40B4-BE49-F238E27FC236}">
                <a16:creationId xmlns:a16="http://schemas.microsoft.com/office/drawing/2014/main" id="{5456AFB4-1B85-4AF6-8257-200D7F9951A4}"/>
              </a:ext>
            </a:extLst>
          </p:cNvPr>
          <p:cNvSpPr/>
          <p:nvPr/>
        </p:nvSpPr>
        <p:spPr>
          <a:xfrm rot="5400000">
            <a:off x="11535526" y="2097330"/>
            <a:ext cx="830833" cy="471398"/>
          </a:xfrm>
          <a:prstGeom prst="chevron">
            <a:avLst/>
          </a:prstGeom>
          <a:solidFill>
            <a:srgbClr val="BFBFB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ACC8E5A6-8590-4AA2-9F91-2AE746737AAD}"/>
              </a:ext>
            </a:extLst>
          </p:cNvPr>
          <p:cNvSpPr/>
          <p:nvPr/>
        </p:nvSpPr>
        <p:spPr>
          <a:xfrm>
            <a:off x="9650083" y="944592"/>
            <a:ext cx="2544791" cy="474452"/>
          </a:xfrm>
          <a:prstGeom prst="rect">
            <a:avLst/>
          </a:prstGeom>
          <a:solidFill>
            <a:srgbClr val="052569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>
                <a:solidFill>
                  <a:schemeClr val="bg1"/>
                </a:solidFill>
                <a:cs typeface="Arial"/>
              </a:rPr>
              <a:t>Hasil dan Analisis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Arrow: Chevron 18">
            <a:extLst>
              <a:ext uri="{FF2B5EF4-FFF2-40B4-BE49-F238E27FC236}">
                <a16:creationId xmlns:a16="http://schemas.microsoft.com/office/drawing/2014/main" id="{7F2892F7-D8AA-403C-9BAD-8A3E840139C5}"/>
              </a:ext>
            </a:extLst>
          </p:cNvPr>
          <p:cNvSpPr/>
          <p:nvPr/>
        </p:nvSpPr>
        <p:spPr>
          <a:xfrm rot="5400000">
            <a:off x="11535525" y="3305028"/>
            <a:ext cx="830833" cy="471398"/>
          </a:xfrm>
          <a:prstGeom prst="chevron">
            <a:avLst/>
          </a:prstGeom>
          <a:solidFill>
            <a:srgbClr val="00206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Kotak Teks 6">
            <a:extLst>
              <a:ext uri="{FF2B5EF4-FFF2-40B4-BE49-F238E27FC236}">
                <a16:creationId xmlns:a16="http://schemas.microsoft.com/office/drawing/2014/main" id="{BF17A660-2C51-4433-B53A-3C603063104A}"/>
              </a:ext>
            </a:extLst>
          </p:cNvPr>
          <p:cNvSpPr txBox="1"/>
          <p:nvPr/>
        </p:nvSpPr>
        <p:spPr>
          <a:xfrm>
            <a:off x="11646628" y="3292378"/>
            <a:ext cx="608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endParaRPr lang="en-US" sz="28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Bagan 7">
            <a:extLst>
              <a:ext uri="{FF2B5EF4-FFF2-40B4-BE49-F238E27FC236}">
                <a16:creationId xmlns:a16="http://schemas.microsoft.com/office/drawing/2014/main" id="{180E67FC-5CF1-48E2-8F0F-7CB87E6EF9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6434317"/>
              </p:ext>
            </p:extLst>
          </p:nvPr>
        </p:nvGraphicFramePr>
        <p:xfrm>
          <a:off x="6267191" y="1381289"/>
          <a:ext cx="5164499" cy="27190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Bagan 8">
            <a:extLst>
              <a:ext uri="{FF2B5EF4-FFF2-40B4-BE49-F238E27FC236}">
                <a16:creationId xmlns:a16="http://schemas.microsoft.com/office/drawing/2014/main" id="{EE8332D7-B740-4B6C-989A-1EEA1F9BF4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4509491"/>
              </p:ext>
            </p:extLst>
          </p:nvPr>
        </p:nvGraphicFramePr>
        <p:xfrm>
          <a:off x="6267192" y="3975802"/>
          <a:ext cx="5164499" cy="25088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7525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Graphic spid="8" grpId="0">
        <p:bldAsOne/>
      </p:bldGraphic>
      <p:bldGraphic spid="9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CAFCA-1C4F-4F53-8AC3-A06B5F860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latin typeface="Arial"/>
                <a:cs typeface="Arial"/>
              </a:rPr>
              <a:t>Hasil </a:t>
            </a:r>
            <a:r>
              <a:rPr lang="en-US" sz="2800" err="1">
                <a:latin typeface="Arial"/>
                <a:cs typeface="Arial"/>
              </a:rPr>
              <a:t>Estimasi</a:t>
            </a:r>
            <a:r>
              <a:rPr lang="en-US" sz="2800">
                <a:latin typeface="Arial"/>
                <a:cs typeface="Arial"/>
              </a:rPr>
              <a:t> </a:t>
            </a:r>
            <a:r>
              <a:rPr lang="en-US" sz="2800" err="1">
                <a:latin typeface="Arial"/>
                <a:cs typeface="Arial"/>
              </a:rPr>
              <a:t>Menggunakan</a:t>
            </a:r>
            <a:r>
              <a:rPr lang="en-US" sz="2800">
                <a:latin typeface="Arial"/>
                <a:cs typeface="Arial"/>
              </a:rPr>
              <a:t> AWTLS</a:t>
            </a:r>
            <a:endParaRPr lang="en-US" sz="2800">
              <a:latin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8A259-5F79-4087-A002-01B7B7AEC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662" y="4454712"/>
            <a:ext cx="10947580" cy="21427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err="1">
                <a:latin typeface="Arial"/>
                <a:cs typeface="Arial"/>
              </a:rPr>
              <a:t>Skenario</a:t>
            </a:r>
            <a:r>
              <a:rPr lang="en-US" sz="1800">
                <a:latin typeface="Arial"/>
                <a:cs typeface="Arial"/>
              </a:rPr>
              <a:t> 1 dan 2 </a:t>
            </a:r>
            <a:r>
              <a:rPr lang="en-US" sz="1800" err="1">
                <a:latin typeface="Arial"/>
                <a:cs typeface="Arial"/>
              </a:rPr>
              <a:t>dilakukan</a:t>
            </a:r>
            <a:r>
              <a:rPr lang="en-US" sz="1800">
                <a:latin typeface="Arial"/>
                <a:cs typeface="Arial"/>
              </a:rPr>
              <a:t> dengan 50% </a:t>
            </a:r>
            <a:r>
              <a:rPr lang="en-US" sz="1800" err="1">
                <a:latin typeface="Arial"/>
                <a:cs typeface="Arial"/>
              </a:rPr>
              <a:t>Kedalaman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Pemakaian</a:t>
            </a:r>
            <a:r>
              <a:rPr lang="en-US" sz="1800">
                <a:latin typeface="Arial"/>
                <a:cs typeface="Arial"/>
              </a:rPr>
              <a:t> (KP) /</a:t>
            </a:r>
            <a:r>
              <a:rPr lang="en-US" sz="1800" i="1">
                <a:latin typeface="Arial"/>
                <a:cs typeface="Arial"/>
              </a:rPr>
              <a:t>Depth of Discharge</a:t>
            </a:r>
            <a:r>
              <a:rPr lang="en-US" sz="1800">
                <a:latin typeface="Arial"/>
                <a:cs typeface="Arial"/>
              </a:rPr>
              <a:t> (DOD).</a:t>
            </a:r>
            <a:endParaRPr lang="en-US" sz="1800">
              <a:latin typeface="Arial"/>
            </a:endParaRPr>
          </a:p>
          <a:p>
            <a:r>
              <a:rPr lang="en-US" sz="1800" err="1">
                <a:latin typeface="Arial"/>
                <a:cs typeface="Arial"/>
              </a:rPr>
              <a:t>Skenario</a:t>
            </a:r>
            <a:r>
              <a:rPr lang="en-US" sz="1800">
                <a:latin typeface="Arial"/>
                <a:cs typeface="Arial"/>
              </a:rPr>
              <a:t> 3 </a:t>
            </a:r>
            <a:r>
              <a:rPr lang="en-US" sz="1800" err="1">
                <a:latin typeface="Arial"/>
                <a:cs typeface="Arial"/>
              </a:rPr>
              <a:t>dilakukan</a:t>
            </a:r>
            <a:r>
              <a:rPr lang="en-US" sz="1800">
                <a:latin typeface="Arial"/>
                <a:cs typeface="Arial"/>
              </a:rPr>
              <a:t> dengan 40% KP. </a:t>
            </a:r>
            <a:endParaRPr lang="en-US" sz="1800">
              <a:latin typeface="Arial"/>
            </a:endParaRPr>
          </a:p>
          <a:p>
            <a:r>
              <a:rPr lang="en-US" sz="1800" err="1">
                <a:latin typeface="Arial"/>
                <a:cs typeface="Arial"/>
              </a:rPr>
              <a:t>Skenario</a:t>
            </a:r>
            <a:r>
              <a:rPr lang="en-US" sz="1800">
                <a:latin typeface="Arial"/>
                <a:cs typeface="Arial"/>
              </a:rPr>
              <a:t> 3, pada jalanan menanjak, beban yang diterima sepeda listrik menjadi besar, mengakibatkan putaran motor menurun dan arus yang dikonsumsi meningkat. </a:t>
            </a:r>
          </a:p>
          <a:p>
            <a:r>
              <a:rPr lang="en-US" sz="1800">
                <a:latin typeface="Arial"/>
                <a:cs typeface="Arial"/>
              </a:rPr>
              <a:t>Arus rendah (&lt; 1A) sangat dominan karena sepeda lebih sering melaju tanpa dorongan </a:t>
            </a:r>
            <a:r>
              <a:rPr lang="en-US" sz="1800" i="1">
                <a:latin typeface="Arial"/>
                <a:cs typeface="Arial"/>
              </a:rPr>
              <a:t>throttle. </a:t>
            </a:r>
            <a:endParaRPr lang="en-US" sz="1800">
              <a:latin typeface="Arial"/>
            </a:endParaRPr>
          </a:p>
          <a:p>
            <a:endParaRPr lang="en-US" sz="2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AF789-D528-424A-821F-19443D5608C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8A39BA8-2E6D-4FE7-AE8C-EBCB753C5623}" type="datetime1">
              <a:rPr lang="id-ID" smtClean="0"/>
              <a:t>15/09/2020</a:t>
            </a:fld>
            <a:endParaRPr lang="id-ID"/>
          </a:p>
        </p:txBody>
      </p:sp>
      <p:sp>
        <p:nvSpPr>
          <p:cNvPr id="8" name="Arrow: Pentagon 2">
            <a:extLst>
              <a:ext uri="{FF2B5EF4-FFF2-40B4-BE49-F238E27FC236}">
                <a16:creationId xmlns:a16="http://schemas.microsoft.com/office/drawing/2014/main" id="{8048497C-BF17-49E5-BA01-7392A9F88C47}"/>
              </a:ext>
            </a:extLst>
          </p:cNvPr>
          <p:cNvSpPr/>
          <p:nvPr/>
        </p:nvSpPr>
        <p:spPr>
          <a:xfrm rot="5400000">
            <a:off x="11578612" y="1544790"/>
            <a:ext cx="751038" cy="471398"/>
          </a:xfrm>
          <a:prstGeom prst="homePlate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Chevron 15">
            <a:extLst>
              <a:ext uri="{FF2B5EF4-FFF2-40B4-BE49-F238E27FC236}">
                <a16:creationId xmlns:a16="http://schemas.microsoft.com/office/drawing/2014/main" id="{5D4F9F42-220B-428C-B2D7-0AD4344B4449}"/>
              </a:ext>
            </a:extLst>
          </p:cNvPr>
          <p:cNvSpPr/>
          <p:nvPr/>
        </p:nvSpPr>
        <p:spPr>
          <a:xfrm rot="5400000">
            <a:off x="11535525" y="2701179"/>
            <a:ext cx="830833" cy="471398"/>
          </a:xfrm>
          <a:prstGeom prst="chevron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row: Chevron 16">
            <a:extLst>
              <a:ext uri="{FF2B5EF4-FFF2-40B4-BE49-F238E27FC236}">
                <a16:creationId xmlns:a16="http://schemas.microsoft.com/office/drawing/2014/main" id="{8A79F344-B112-4C59-9DF8-0BE91C409167}"/>
              </a:ext>
            </a:extLst>
          </p:cNvPr>
          <p:cNvSpPr/>
          <p:nvPr/>
        </p:nvSpPr>
        <p:spPr>
          <a:xfrm rot="5400000">
            <a:off x="11535526" y="2097330"/>
            <a:ext cx="830833" cy="471398"/>
          </a:xfrm>
          <a:prstGeom prst="chevron">
            <a:avLst/>
          </a:prstGeom>
          <a:solidFill>
            <a:srgbClr val="BFBFB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622742A7-DBD3-40AC-8935-1B08DDD800D9}"/>
              </a:ext>
            </a:extLst>
          </p:cNvPr>
          <p:cNvSpPr/>
          <p:nvPr/>
        </p:nvSpPr>
        <p:spPr>
          <a:xfrm>
            <a:off x="9650083" y="944592"/>
            <a:ext cx="2544791" cy="474452"/>
          </a:xfrm>
          <a:prstGeom prst="rect">
            <a:avLst/>
          </a:prstGeom>
          <a:solidFill>
            <a:srgbClr val="052569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>
                <a:solidFill>
                  <a:schemeClr val="bg1"/>
                </a:solidFill>
                <a:cs typeface="Arial"/>
              </a:rPr>
              <a:t>Hasil dan Analisis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Arrow: Chevron 18">
            <a:extLst>
              <a:ext uri="{FF2B5EF4-FFF2-40B4-BE49-F238E27FC236}">
                <a16:creationId xmlns:a16="http://schemas.microsoft.com/office/drawing/2014/main" id="{94C28A03-9F4F-4D09-96FE-E1C55716B6AC}"/>
              </a:ext>
            </a:extLst>
          </p:cNvPr>
          <p:cNvSpPr/>
          <p:nvPr/>
        </p:nvSpPr>
        <p:spPr>
          <a:xfrm rot="5400000">
            <a:off x="11535525" y="3305028"/>
            <a:ext cx="830833" cy="471398"/>
          </a:xfrm>
          <a:prstGeom prst="chevron">
            <a:avLst/>
          </a:prstGeom>
          <a:solidFill>
            <a:srgbClr val="00206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Kotak Teks 8">
            <a:extLst>
              <a:ext uri="{FF2B5EF4-FFF2-40B4-BE49-F238E27FC236}">
                <a16:creationId xmlns:a16="http://schemas.microsoft.com/office/drawing/2014/main" id="{D5777894-8668-465F-B202-EEB239ED3901}"/>
              </a:ext>
            </a:extLst>
          </p:cNvPr>
          <p:cNvSpPr txBox="1"/>
          <p:nvPr/>
        </p:nvSpPr>
        <p:spPr>
          <a:xfrm>
            <a:off x="11646628" y="3292378"/>
            <a:ext cx="608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endParaRPr lang="en-US" sz="28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120B954E-1AAD-47A9-9652-F5FDABDA3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685800" cy="365125"/>
          </a:xfrm>
        </p:spPr>
        <p:txBody>
          <a:bodyPr/>
          <a:lstStyle/>
          <a:p>
            <a:fld id="{2994B72D-86F7-4947-B770-68B72050D2B1}" type="slidenum">
              <a:rPr lang="id-ID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pPr/>
              <a:t>29</a:t>
            </a:fld>
            <a:endParaRPr lang="id-ID" sz="160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57A463-3247-42B8-B8C3-0E2AE63606FC}"/>
              </a:ext>
            </a:extLst>
          </p:cNvPr>
          <p:cNvSpPr/>
          <p:nvPr/>
        </p:nvSpPr>
        <p:spPr>
          <a:xfrm>
            <a:off x="1752600" y="1485900"/>
            <a:ext cx="3248025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A829B13F-0DB8-4139-8DEC-7618C0A97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21" y="1562980"/>
            <a:ext cx="5331123" cy="28544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15B27F-F0EE-4AE9-A4C7-130D2D213BDF}"/>
              </a:ext>
            </a:extLst>
          </p:cNvPr>
          <p:cNvSpPr txBox="1"/>
          <p:nvPr/>
        </p:nvSpPr>
        <p:spPr>
          <a:xfrm>
            <a:off x="1514475" y="1466850"/>
            <a:ext cx="3924300" cy="26161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noProof="1"/>
              <a:t>Estimasi Kapasitas Awal pada Setiap Skenario Berkendara</a:t>
            </a:r>
            <a:endParaRPr lang="en-US" sz="1100" noProof="1">
              <a:cs typeface="Arial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AC2D03D-E4EB-4064-BE7E-50F8AE9072AD}"/>
              </a:ext>
            </a:extLst>
          </p:cNvPr>
          <p:cNvGrpSpPr/>
          <p:nvPr/>
        </p:nvGrpSpPr>
        <p:grpSpPr>
          <a:xfrm>
            <a:off x="5996338" y="1457325"/>
            <a:ext cx="5317661" cy="2962243"/>
            <a:chOff x="5996338" y="1457325"/>
            <a:chExt cx="5317661" cy="2962243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6E470C88-47E1-4C08-979C-DF1B66AB8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96338" y="1561414"/>
              <a:ext cx="5317661" cy="285815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B71B0F6-2F38-40A6-AA52-B56CA92EB9B5}"/>
                </a:ext>
              </a:extLst>
            </p:cNvPr>
            <p:cNvSpPr txBox="1"/>
            <p:nvPr/>
          </p:nvSpPr>
          <p:spPr>
            <a:xfrm>
              <a:off x="7705725" y="1457325"/>
              <a:ext cx="247650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100" noProof="1"/>
                <a:t>Distribusi Arus Selama Berkendara</a:t>
              </a:r>
              <a:endParaRPr lang="en-US" sz="1100" noProof="1"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671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08980-5E14-4EA7-BB62-C90E8E97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718" y="28755"/>
            <a:ext cx="8439150" cy="926841"/>
          </a:xfrm>
        </p:spPr>
        <p:txBody>
          <a:bodyPr/>
          <a:lstStyle/>
          <a:p>
            <a:r>
              <a:rPr lang="en-US" sz="2800" err="1">
                <a:latin typeface="Arial"/>
                <a:cs typeface="Arial"/>
              </a:rPr>
              <a:t>Perkembangan</a:t>
            </a:r>
            <a:r>
              <a:rPr lang="en-US" sz="2800">
                <a:latin typeface="Arial"/>
                <a:cs typeface="Arial"/>
              </a:rPr>
              <a:t> </a:t>
            </a:r>
            <a:r>
              <a:rPr lang="en-US" sz="2800" err="1">
                <a:latin typeface="Arial"/>
                <a:cs typeface="Arial"/>
              </a:rPr>
              <a:t>Kendaraan</a:t>
            </a:r>
            <a:r>
              <a:rPr lang="en-US" sz="2800">
                <a:latin typeface="Arial"/>
                <a:cs typeface="Arial"/>
              </a:rPr>
              <a:t> Listrik di Dunia</a:t>
            </a:r>
            <a:endParaRPr lang="en-US" sz="2800">
              <a:latin typeface="Arial"/>
            </a:endParaRPr>
          </a:p>
        </p:txBody>
      </p:sp>
      <p:pic>
        <p:nvPicPr>
          <p:cNvPr id="6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94645CF-F7DF-4C11-AE1D-4B5D802F9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168" y="1412496"/>
            <a:ext cx="3016369" cy="293026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50978C7-F90C-41AE-ADE2-552B08973C42}"/>
              </a:ext>
            </a:extLst>
          </p:cNvPr>
          <p:cNvSpPr txBox="1">
            <a:spLocks/>
          </p:cNvSpPr>
          <p:nvPr/>
        </p:nvSpPr>
        <p:spPr>
          <a:xfrm>
            <a:off x="965424" y="4529014"/>
            <a:ext cx="3361776" cy="1369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>
                <a:latin typeface="Arial"/>
                <a:cs typeface="Arial"/>
              </a:rPr>
              <a:t>Pada </a:t>
            </a:r>
            <a:r>
              <a:rPr lang="en-US" sz="1800" err="1">
                <a:latin typeface="Arial"/>
                <a:cs typeface="Arial"/>
              </a:rPr>
              <a:t>tahun</a:t>
            </a:r>
            <a:r>
              <a:rPr lang="en-US" sz="1800">
                <a:latin typeface="Arial"/>
                <a:cs typeface="Arial"/>
              </a:rPr>
              <a:t> 2019, </a:t>
            </a:r>
            <a:r>
              <a:rPr lang="en-US" sz="1800" err="1">
                <a:latin typeface="Arial"/>
                <a:cs typeface="Arial"/>
              </a:rPr>
              <a:t>kendaraan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listrik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mengalami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pertumbuhan</a:t>
            </a:r>
            <a:r>
              <a:rPr lang="en-US" sz="1800">
                <a:latin typeface="Arial"/>
                <a:cs typeface="Arial"/>
              </a:rPr>
              <a:t> 15% </a:t>
            </a:r>
            <a:r>
              <a:rPr lang="en-US" sz="1800" err="1">
                <a:latin typeface="Arial"/>
                <a:cs typeface="Arial"/>
              </a:rPr>
              <a:t>dari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tahun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sebelumnya</a:t>
            </a:r>
            <a:r>
              <a:rPr lang="en-US" sz="1800">
                <a:latin typeface="Arial"/>
                <a:cs typeface="Arial"/>
              </a:rPr>
              <a:t>, </a:t>
            </a:r>
            <a:r>
              <a:rPr lang="en-US" sz="1800" err="1">
                <a:latin typeface="Arial"/>
                <a:cs typeface="Arial"/>
              </a:rPr>
              <a:t>yaitu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ke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angka</a:t>
            </a:r>
            <a:r>
              <a:rPr lang="en-US" sz="1800">
                <a:latin typeface="Arial"/>
                <a:cs typeface="Arial"/>
              </a:rPr>
              <a:t> total 7,2 </a:t>
            </a:r>
            <a:r>
              <a:rPr lang="en-US" sz="1800" err="1">
                <a:latin typeface="Arial"/>
                <a:cs typeface="Arial"/>
              </a:rPr>
              <a:t>juta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kendaraaan</a:t>
            </a:r>
            <a:r>
              <a:rPr lang="en-US" sz="1800">
                <a:latin typeface="Arial"/>
                <a:cs typeface="Arial"/>
              </a:rPr>
              <a:t>.[</a:t>
            </a:r>
            <a:r>
              <a:rPr lang="en-US" sz="1800" err="1">
                <a:latin typeface="Arial"/>
                <a:cs typeface="Arial"/>
              </a:rPr>
              <a:t>Virta.Global</a:t>
            </a:r>
            <a:r>
              <a:rPr lang="en-US" sz="1800">
                <a:latin typeface="Arial"/>
                <a:cs typeface="Arial"/>
              </a:rPr>
              <a:t> 2020] </a:t>
            </a:r>
            <a:endParaRPr lang="en-US" sz="1800">
              <a:latin typeface="Arial"/>
            </a:endParaRPr>
          </a:p>
          <a:p>
            <a:endParaRPr lang="en-US">
              <a:latin typeface="Arial Narrow"/>
              <a:cs typeface="Arial"/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A07439-5310-4CC9-98A1-9722F89083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193" t="11583" r="1432" b="11969"/>
          <a:stretch/>
        </p:blipFill>
        <p:spPr>
          <a:xfrm>
            <a:off x="4599677" y="1498451"/>
            <a:ext cx="6006876" cy="28530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59DAEA-1465-4E3D-AB9F-33D825513FFA}"/>
              </a:ext>
            </a:extLst>
          </p:cNvPr>
          <p:cNvSpPr txBox="1"/>
          <p:nvPr/>
        </p:nvSpPr>
        <p:spPr>
          <a:xfrm>
            <a:off x="4700318" y="4523297"/>
            <a:ext cx="6553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latin typeface="Arial"/>
                <a:cs typeface="Arial"/>
              </a:rPr>
              <a:t>Bahkan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selama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pandemi</a:t>
            </a:r>
            <a:r>
              <a:rPr lang="en-US">
                <a:latin typeface="Arial"/>
                <a:cs typeface="Arial"/>
              </a:rPr>
              <a:t> COVID-19 dan </a:t>
            </a:r>
            <a:r>
              <a:rPr lang="en-US" err="1">
                <a:latin typeface="Arial"/>
                <a:cs typeface="Arial"/>
              </a:rPr>
              <a:t>setelahnya</a:t>
            </a:r>
            <a:r>
              <a:rPr lang="en-US">
                <a:latin typeface="Arial"/>
                <a:cs typeface="Arial"/>
              </a:rPr>
              <a:t>, </a:t>
            </a:r>
            <a:r>
              <a:rPr lang="en-US" err="1">
                <a:latin typeface="Arial"/>
                <a:cs typeface="Arial"/>
              </a:rPr>
              <a:t>pangsa</a:t>
            </a:r>
            <a:r>
              <a:rPr lang="en-US">
                <a:latin typeface="Arial"/>
                <a:cs typeface="Arial"/>
              </a:rPr>
              <a:t> pasar </a:t>
            </a:r>
            <a:r>
              <a:rPr lang="en-US" err="1">
                <a:latin typeface="Arial"/>
                <a:cs typeface="Arial"/>
              </a:rPr>
              <a:t>kendaraan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listrik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akan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terus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meningkat</a:t>
            </a:r>
            <a:r>
              <a:rPr lang="en-US">
                <a:latin typeface="Arial"/>
                <a:cs typeface="Arial"/>
              </a:rPr>
              <a:t>, </a:t>
            </a:r>
            <a:r>
              <a:rPr lang="en-US" err="1">
                <a:latin typeface="Arial"/>
                <a:cs typeface="Arial"/>
              </a:rPr>
              <a:t>seiring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dengan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turunnya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penjualan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kendaraan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berbahan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bakar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setelah</a:t>
            </a:r>
            <a:r>
              <a:rPr lang="en-US">
                <a:latin typeface="Arial"/>
                <a:cs typeface="Arial"/>
              </a:rPr>
              <a:t> 2024.</a:t>
            </a:r>
          </a:p>
          <a:p>
            <a:r>
              <a:rPr lang="en-US">
                <a:latin typeface="Arial"/>
                <a:cs typeface="Arial"/>
              </a:rPr>
              <a:t>[</a:t>
            </a:r>
            <a:r>
              <a:rPr lang="en-US">
                <a:ea typeface="+mn-lt"/>
                <a:cs typeface="+mn-lt"/>
              </a:rPr>
              <a:t>Deloitte</a:t>
            </a:r>
            <a:r>
              <a:rPr lang="en-US">
                <a:cs typeface="Arial" panose="020B0604020202020204"/>
              </a:rPr>
              <a:t> analysis, 2020]</a:t>
            </a:r>
            <a:r>
              <a:rPr lang="en-US">
                <a:latin typeface="Arial"/>
                <a:cs typeface="Arial"/>
              </a:rPr>
              <a:t> </a:t>
            </a: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8CB33B7E-1389-42AD-B248-9723D3FFA275}"/>
              </a:ext>
            </a:extLst>
          </p:cNvPr>
          <p:cNvSpPr/>
          <p:nvPr/>
        </p:nvSpPr>
        <p:spPr>
          <a:xfrm rot="5400000">
            <a:off x="11578612" y="1544790"/>
            <a:ext cx="751038" cy="471398"/>
          </a:xfrm>
          <a:prstGeom prst="homePlate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B6B2AC2C-86FB-4408-BA2B-65CFEC5A2BC0}"/>
              </a:ext>
            </a:extLst>
          </p:cNvPr>
          <p:cNvSpPr/>
          <p:nvPr/>
        </p:nvSpPr>
        <p:spPr>
          <a:xfrm rot="5400000">
            <a:off x="11535525" y="2701179"/>
            <a:ext cx="830833" cy="471398"/>
          </a:xfrm>
          <a:prstGeom prst="chevron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33A9E38A-E63D-42D2-955C-9C05E86DC5CD}"/>
              </a:ext>
            </a:extLst>
          </p:cNvPr>
          <p:cNvSpPr/>
          <p:nvPr/>
        </p:nvSpPr>
        <p:spPr>
          <a:xfrm rot="5400000">
            <a:off x="11535526" y="2097330"/>
            <a:ext cx="830833" cy="471398"/>
          </a:xfrm>
          <a:prstGeom prst="chevron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484F12-779D-479F-972F-50B7F82A691D}"/>
              </a:ext>
            </a:extLst>
          </p:cNvPr>
          <p:cNvSpPr/>
          <p:nvPr/>
        </p:nvSpPr>
        <p:spPr>
          <a:xfrm>
            <a:off x="9650083" y="944592"/>
            <a:ext cx="2544791" cy="474452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err="1">
                <a:solidFill>
                  <a:schemeClr val="bg1"/>
                </a:solidFill>
                <a:cs typeface="Arial"/>
              </a:rPr>
              <a:t>Pendahuluan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2EDB3F33-C81A-45BE-A4DA-6F28B0DDB805}"/>
              </a:ext>
            </a:extLst>
          </p:cNvPr>
          <p:cNvSpPr/>
          <p:nvPr/>
        </p:nvSpPr>
        <p:spPr>
          <a:xfrm rot="5400000">
            <a:off x="11535525" y="3305028"/>
            <a:ext cx="830833" cy="471398"/>
          </a:xfrm>
          <a:prstGeom prst="chevron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Kotak Teks 3">
            <a:extLst>
              <a:ext uri="{FF2B5EF4-FFF2-40B4-BE49-F238E27FC236}">
                <a16:creationId xmlns:a16="http://schemas.microsoft.com/office/drawing/2014/main" id="{FA3563DA-EE8B-49C3-B237-803B4A8590BB}"/>
              </a:ext>
            </a:extLst>
          </p:cNvPr>
          <p:cNvSpPr txBox="1"/>
          <p:nvPr/>
        </p:nvSpPr>
        <p:spPr>
          <a:xfrm>
            <a:off x="11728562" y="1453653"/>
            <a:ext cx="464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sz="28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500C678-8DFA-4901-9F73-A74D1C917C8C}"/>
              </a:ext>
            </a:extLst>
          </p:cNvPr>
          <p:cNvSpPr txBox="1">
            <a:spLocks/>
          </p:cNvSpPr>
          <p:nvPr/>
        </p:nvSpPr>
        <p:spPr>
          <a:xfrm>
            <a:off x="106680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800" kern="120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94B72D-86F7-4947-B770-68B72050D2B1}" type="slidenum">
              <a:rPr lang="id-ID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pPr/>
              <a:t>3</a:t>
            </a:fld>
            <a:endParaRPr lang="id-ID" sz="160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8848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D371E-22FE-4F46-B5AD-AC1C4D8E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err="1">
                <a:latin typeface="Arial"/>
                <a:cs typeface="Arial"/>
              </a:rPr>
              <a:t>Penggunaan</a:t>
            </a:r>
            <a:r>
              <a:rPr lang="en-US" sz="2800">
                <a:latin typeface="Arial"/>
                <a:cs typeface="Arial"/>
              </a:rPr>
              <a:t> </a:t>
            </a:r>
            <a:r>
              <a:rPr lang="en-US" sz="2800" i="1">
                <a:latin typeface="Arial"/>
                <a:cs typeface="Arial"/>
              </a:rPr>
              <a:t>Augmented Dickey-Fuller Test</a:t>
            </a:r>
            <a:endParaRPr lang="en-US" sz="2800">
              <a:latin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DEA69-FCE1-41DF-8761-109F4F6A6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366" y="4660490"/>
            <a:ext cx="9846195" cy="19899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d-ID" sz="1800">
                <a:latin typeface="Arial"/>
                <a:cs typeface="Arial"/>
              </a:rPr>
              <a:t>Diperlukan </a:t>
            </a:r>
            <a:r>
              <a:rPr lang="id-ID" sz="1800" i="1" err="1">
                <a:latin typeface="Arial"/>
                <a:cs typeface="Arial"/>
              </a:rPr>
              <a:t>feature</a:t>
            </a:r>
            <a:r>
              <a:rPr lang="id-ID" sz="1800" i="1">
                <a:latin typeface="Arial"/>
                <a:cs typeface="Arial"/>
              </a:rPr>
              <a:t> </a:t>
            </a:r>
            <a:r>
              <a:rPr lang="id-ID" sz="1800">
                <a:latin typeface="Arial"/>
                <a:cs typeface="Arial"/>
              </a:rPr>
              <a:t>tambahan sehingga model tidak mengalami </a:t>
            </a:r>
            <a:r>
              <a:rPr lang="id-ID" sz="1800" i="1" err="1">
                <a:latin typeface="Arial"/>
                <a:cs typeface="Arial"/>
              </a:rPr>
              <a:t>underfitting</a:t>
            </a:r>
            <a:r>
              <a:rPr lang="id-ID" sz="1800" i="1">
                <a:latin typeface="Arial"/>
                <a:cs typeface="Arial"/>
              </a:rPr>
              <a:t>.</a:t>
            </a:r>
          </a:p>
          <a:p>
            <a:r>
              <a:rPr lang="id-ID" sz="1800">
                <a:latin typeface="Arial"/>
                <a:cs typeface="Arial"/>
              </a:rPr>
              <a:t>Karena diperlakukan seperti </a:t>
            </a:r>
            <a:r>
              <a:rPr lang="id-ID" sz="1800" i="1" err="1">
                <a:latin typeface="Arial"/>
                <a:cs typeface="Arial"/>
              </a:rPr>
              <a:t>time</a:t>
            </a:r>
            <a:r>
              <a:rPr lang="id-ID" sz="1800" i="1">
                <a:latin typeface="Arial"/>
                <a:cs typeface="Arial"/>
              </a:rPr>
              <a:t> </a:t>
            </a:r>
            <a:r>
              <a:rPr lang="id-ID" sz="1800" i="1" err="1">
                <a:latin typeface="Arial"/>
                <a:cs typeface="Arial"/>
              </a:rPr>
              <a:t>series</a:t>
            </a:r>
            <a:r>
              <a:rPr lang="id-ID" sz="1800" i="1">
                <a:latin typeface="Arial"/>
                <a:cs typeface="Arial"/>
              </a:rPr>
              <a:t>, </a:t>
            </a:r>
            <a:r>
              <a:rPr lang="id-ID" sz="1800">
                <a:latin typeface="Arial"/>
                <a:cs typeface="Arial"/>
              </a:rPr>
              <a:t>data harus bersifat stasioner. </a:t>
            </a:r>
          </a:p>
          <a:p>
            <a:r>
              <a:rPr lang="id-ID" sz="1800">
                <a:latin typeface="Arial"/>
                <a:cs typeface="Arial"/>
              </a:rPr>
              <a:t>ADF</a:t>
            </a:r>
            <a:r>
              <a:rPr lang="id-ID" sz="1800" i="1">
                <a:latin typeface="Arial"/>
                <a:cs typeface="Arial"/>
              </a:rPr>
              <a:t> </a:t>
            </a:r>
            <a:r>
              <a:rPr lang="id-ID" sz="1800" i="1" err="1">
                <a:latin typeface="Arial"/>
                <a:cs typeface="Arial"/>
              </a:rPr>
              <a:t>Test</a:t>
            </a:r>
            <a:r>
              <a:rPr lang="id-ID" sz="1800" i="1">
                <a:latin typeface="Arial"/>
                <a:cs typeface="Arial"/>
              </a:rPr>
              <a:t> </a:t>
            </a:r>
            <a:r>
              <a:rPr lang="id-ID" sz="1800">
                <a:latin typeface="Arial"/>
                <a:cs typeface="Arial"/>
              </a:rPr>
              <a:t>digunakan untuk menguji hal tersebut. </a:t>
            </a:r>
          </a:p>
          <a:p>
            <a:r>
              <a:rPr lang="id-ID" sz="1800">
                <a:latin typeface="Arial"/>
                <a:cs typeface="Arial"/>
              </a:rPr>
              <a:t>Pada model </a:t>
            </a:r>
            <a:r>
              <a:rPr lang="id-ID" sz="1800" b="1" err="1">
                <a:latin typeface="Arial"/>
                <a:cs typeface="Arial"/>
              </a:rPr>
              <a:t>Constant</a:t>
            </a:r>
            <a:r>
              <a:rPr lang="id-ID" sz="1800" b="1">
                <a:latin typeface="Arial"/>
                <a:cs typeface="Arial"/>
              </a:rPr>
              <a:t> &amp; </a:t>
            </a:r>
            <a:r>
              <a:rPr lang="id-ID" sz="1800" b="1" err="1">
                <a:latin typeface="Arial"/>
                <a:cs typeface="Arial"/>
              </a:rPr>
              <a:t>Trend</a:t>
            </a:r>
            <a:r>
              <a:rPr lang="id-ID" sz="1800">
                <a:latin typeface="Arial"/>
                <a:cs typeface="Arial"/>
              </a:rPr>
              <a:t>, </a:t>
            </a:r>
            <a:r>
              <a:rPr lang="id-ID" sz="1800" i="1" err="1">
                <a:latin typeface="Arial"/>
                <a:cs typeface="Arial"/>
              </a:rPr>
              <a:t>critical</a:t>
            </a:r>
            <a:r>
              <a:rPr lang="id-ID" sz="1800" i="1">
                <a:latin typeface="Arial"/>
                <a:cs typeface="Arial"/>
              </a:rPr>
              <a:t> </a:t>
            </a:r>
            <a:r>
              <a:rPr lang="id-ID" sz="1800" i="1" err="1">
                <a:latin typeface="Arial"/>
                <a:cs typeface="Arial"/>
              </a:rPr>
              <a:t>value</a:t>
            </a:r>
            <a:r>
              <a:rPr lang="id-ID" sz="1800">
                <a:latin typeface="Arial"/>
                <a:cs typeface="Arial"/>
              </a:rPr>
              <a:t> &lt;&lt; t </a:t>
            </a:r>
            <a:r>
              <a:rPr lang="id-ID" sz="1800" err="1">
                <a:latin typeface="Arial"/>
                <a:cs typeface="Arial"/>
              </a:rPr>
              <a:t>value</a:t>
            </a:r>
            <a:r>
              <a:rPr lang="id-ID" sz="1800">
                <a:latin typeface="Arial"/>
                <a:cs typeface="Arial"/>
              </a:rPr>
              <a:t>, maka dapat disimpulkan </a:t>
            </a:r>
            <a:r>
              <a:rPr lang="id-ID" sz="1800" err="1">
                <a:latin typeface="Arial"/>
                <a:cs typeface="Arial"/>
              </a:rPr>
              <a:t>dataset</a:t>
            </a:r>
            <a:r>
              <a:rPr lang="id-ID" sz="1800">
                <a:latin typeface="Arial"/>
                <a:cs typeface="Arial"/>
              </a:rPr>
              <a:t> degradasi lolos uji </a:t>
            </a:r>
            <a:r>
              <a:rPr lang="id-ID" sz="1800" err="1">
                <a:latin typeface="Arial"/>
                <a:cs typeface="Arial"/>
              </a:rPr>
              <a:t>stasioneritas</a:t>
            </a:r>
            <a:r>
              <a:rPr lang="id-ID" sz="1800">
                <a:latin typeface="Arial"/>
                <a:cs typeface="Arial"/>
              </a:rPr>
              <a:t>. </a:t>
            </a:r>
            <a:endParaRPr lang="id-ID" sz="1800">
              <a:latin typeface="Arial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C528B8A-154B-47D3-8B0A-7699AC3E0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360993"/>
              </p:ext>
            </p:extLst>
          </p:nvPr>
        </p:nvGraphicFramePr>
        <p:xfrm>
          <a:off x="1825924" y="1653396"/>
          <a:ext cx="8739131" cy="272561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03960">
                  <a:extLst>
                    <a:ext uri="{9D8B030D-6E8A-4147-A177-3AD203B41FA5}">
                      <a16:colId xmlns:a16="http://schemas.microsoft.com/office/drawing/2014/main" val="3673369894"/>
                    </a:ext>
                  </a:extLst>
                </a:gridCol>
                <a:gridCol w="1127760">
                  <a:extLst>
                    <a:ext uri="{9D8B030D-6E8A-4147-A177-3AD203B41FA5}">
                      <a16:colId xmlns:a16="http://schemas.microsoft.com/office/drawing/2014/main" val="3412726755"/>
                    </a:ext>
                  </a:extLst>
                </a:gridCol>
                <a:gridCol w="1402078">
                  <a:extLst>
                    <a:ext uri="{9D8B030D-6E8A-4147-A177-3AD203B41FA5}">
                      <a16:colId xmlns:a16="http://schemas.microsoft.com/office/drawing/2014/main" val="2531478581"/>
                    </a:ext>
                  </a:extLst>
                </a:gridCol>
                <a:gridCol w="1280158">
                  <a:extLst>
                    <a:ext uri="{9D8B030D-6E8A-4147-A177-3AD203B41FA5}">
                      <a16:colId xmlns:a16="http://schemas.microsoft.com/office/drawing/2014/main" val="2038996852"/>
                    </a:ext>
                  </a:extLst>
                </a:gridCol>
                <a:gridCol w="1191764">
                  <a:extLst>
                    <a:ext uri="{9D8B030D-6E8A-4147-A177-3AD203B41FA5}">
                      <a16:colId xmlns:a16="http://schemas.microsoft.com/office/drawing/2014/main" val="1394294780"/>
                    </a:ext>
                  </a:extLst>
                </a:gridCol>
                <a:gridCol w="868679">
                  <a:extLst>
                    <a:ext uri="{9D8B030D-6E8A-4147-A177-3AD203B41FA5}">
                      <a16:colId xmlns:a16="http://schemas.microsoft.com/office/drawing/2014/main" val="2688234321"/>
                    </a:ext>
                  </a:extLst>
                </a:gridCol>
                <a:gridCol w="831917">
                  <a:extLst>
                    <a:ext uri="{9D8B030D-6E8A-4147-A177-3AD203B41FA5}">
                      <a16:colId xmlns:a16="http://schemas.microsoft.com/office/drawing/2014/main" val="3575289088"/>
                    </a:ext>
                  </a:extLst>
                </a:gridCol>
                <a:gridCol w="832815">
                  <a:extLst>
                    <a:ext uri="{9D8B030D-6E8A-4147-A177-3AD203B41FA5}">
                      <a16:colId xmlns:a16="http://schemas.microsoft.com/office/drawing/2014/main" val="2103588895"/>
                    </a:ext>
                  </a:extLst>
                </a:gridCol>
              </a:tblGrid>
              <a:tr h="1046325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effectLst/>
                        </a:rPr>
                        <a:t>Model </a:t>
                      </a:r>
                      <a:endParaRPr lang="en-US" sz="1400"/>
                    </a:p>
                    <a:p>
                      <a:pPr lvl="0" algn="ctr">
                        <a:buNone/>
                      </a:pPr>
                      <a:r>
                        <a:rPr lang="en-US" sz="1400" err="1">
                          <a:effectLst/>
                        </a:rPr>
                        <a:t>Regresi</a:t>
                      </a:r>
                      <a:r>
                        <a:rPr lang="en-US" sz="1400">
                          <a:effectLst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i="1">
                          <a:effectLst/>
                        </a:rPr>
                        <a:t>Critical value</a:t>
                      </a:r>
                      <a:r>
                        <a:rPr lang="en-US" sz="1400">
                          <a:effectLst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effectLst/>
                        </a:rPr>
                        <a:t>Probabilitas 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400" i="1">
                          <a:effectLst/>
                        </a:rPr>
                        <a:t>Null </a:t>
                      </a:r>
                      <a:r>
                        <a:rPr lang="en-US" sz="1400">
                          <a:effectLst/>
                        </a:rPr>
                        <a:t>Hypothesis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err="1">
                          <a:effectLst/>
                        </a:rPr>
                        <a:t>Jumlah</a:t>
                      </a: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/>
                    </a:p>
                    <a:p>
                      <a:pPr lvl="0" algn="ctr">
                        <a:buNone/>
                      </a:pPr>
                      <a:r>
                        <a:rPr lang="en-US" sz="1400">
                          <a:effectLst/>
                        </a:rPr>
                        <a:t>'lag' 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400" err="1">
                          <a:effectLst/>
                        </a:rPr>
                        <a:t>Digunakan</a:t>
                      </a: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err="1">
                          <a:effectLst/>
                        </a:rPr>
                        <a:t>Jumlah</a:t>
                      </a:r>
                      <a:r>
                        <a:rPr lang="en-US" sz="1400">
                          <a:effectLst/>
                        </a:rPr>
                        <a:t> 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1400">
                          <a:effectLst/>
                        </a:rPr>
                        <a:t>Data 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1400" err="1">
                          <a:effectLst/>
                        </a:rPr>
                        <a:t>Observasi</a:t>
                      </a:r>
                      <a:r>
                        <a:rPr lang="en-US" sz="1400">
                          <a:effectLst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effectLst/>
                        </a:rPr>
                        <a:t>t-value 1%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effectLst/>
                        </a:rPr>
                        <a:t>t-value 5%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effectLst/>
                        </a:rPr>
                        <a:t>t-value 10%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742164"/>
                  </a:ext>
                </a:extLst>
              </a:tr>
              <a:tr h="839644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effectLst/>
                        </a:rPr>
                        <a:t>Constant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effectLst/>
                        </a:rPr>
                        <a:t>-0</a:t>
                      </a:r>
                      <a:r>
                        <a:rPr lang="id-ID" sz="1400">
                          <a:effectLst/>
                        </a:rPr>
                        <a:t>,</a:t>
                      </a:r>
                      <a:r>
                        <a:rPr lang="en-US" sz="1400">
                          <a:effectLst/>
                        </a:rPr>
                        <a:t>096 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effectLst/>
                        </a:rPr>
                        <a:t>0</a:t>
                      </a:r>
                      <a:r>
                        <a:rPr lang="id-ID" sz="1400">
                          <a:effectLst/>
                        </a:rPr>
                        <a:t>,</a:t>
                      </a:r>
                      <a:r>
                        <a:rPr lang="en-US" sz="1400">
                          <a:effectLst/>
                        </a:rPr>
                        <a:t>949 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effectLst/>
                        </a:rPr>
                        <a:t>0 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effectLst/>
                        </a:rPr>
                        <a:t>598 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effectLst/>
                        </a:rPr>
                        <a:t>-3</a:t>
                      </a:r>
                      <a:r>
                        <a:rPr lang="id-ID" sz="1400">
                          <a:effectLst/>
                        </a:rPr>
                        <a:t>,</a:t>
                      </a:r>
                      <a:r>
                        <a:rPr lang="en-US" sz="1400">
                          <a:effectLst/>
                        </a:rPr>
                        <a:t>441 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effectLst/>
                        </a:rPr>
                        <a:t>-2</a:t>
                      </a:r>
                      <a:r>
                        <a:rPr lang="id-ID" sz="1400">
                          <a:effectLst/>
                        </a:rPr>
                        <a:t>,</a:t>
                      </a:r>
                      <a:r>
                        <a:rPr lang="en-US" sz="1400">
                          <a:effectLst/>
                        </a:rPr>
                        <a:t>866 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effectLst/>
                        </a:rPr>
                        <a:t>-2</a:t>
                      </a:r>
                      <a:r>
                        <a:rPr lang="id-ID" sz="1400">
                          <a:effectLst/>
                        </a:rPr>
                        <a:t>,</a:t>
                      </a:r>
                      <a:r>
                        <a:rPr lang="en-US" sz="1400">
                          <a:effectLst/>
                        </a:rPr>
                        <a:t>569 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142078"/>
                  </a:ext>
                </a:extLst>
              </a:tr>
              <a:tr h="839644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effectLst/>
                        </a:rPr>
                        <a:t>Constant &amp; Trend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effectLst/>
                        </a:rPr>
                        <a:t>-7</a:t>
                      </a:r>
                      <a:r>
                        <a:rPr lang="id-ID" sz="1400">
                          <a:effectLst/>
                        </a:rPr>
                        <a:t>,</a:t>
                      </a:r>
                      <a:r>
                        <a:rPr lang="en-US" sz="1400">
                          <a:effectLst/>
                        </a:rPr>
                        <a:t>75x</a:t>
                      </a:r>
                      <a:endParaRPr lang="en-US" sz="1400"/>
                    </a:p>
                    <a:p>
                      <a:pPr lvl="0" algn="ctr">
                        <a:buNone/>
                      </a:pPr>
                      <a:r>
                        <a:rPr lang="en-US" sz="1400">
                          <a:effectLst/>
                        </a:rPr>
                        <a:t>10^9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effectLst/>
                        </a:rPr>
                        <a:t>0 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5 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effectLst/>
                        </a:rPr>
                        <a:t>593 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effectLst/>
                        </a:rPr>
                        <a:t>-3</a:t>
                      </a:r>
                      <a:r>
                        <a:rPr lang="id-ID" sz="1400">
                          <a:effectLst/>
                        </a:rPr>
                        <a:t>,</a:t>
                      </a:r>
                      <a:r>
                        <a:rPr lang="en-US" sz="1400">
                          <a:effectLst/>
                        </a:rPr>
                        <a:t>974 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effectLst/>
                        </a:rPr>
                        <a:t>-3</a:t>
                      </a:r>
                      <a:r>
                        <a:rPr lang="id-ID" sz="1400">
                          <a:effectLst/>
                        </a:rPr>
                        <a:t>,</a:t>
                      </a:r>
                      <a:r>
                        <a:rPr lang="en-US" sz="1400">
                          <a:effectLst/>
                        </a:rPr>
                        <a:t>417 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>
                          <a:effectLst/>
                        </a:rPr>
                        <a:t>-3</a:t>
                      </a:r>
                      <a:r>
                        <a:rPr lang="id-ID" sz="1400">
                          <a:effectLst/>
                        </a:rPr>
                        <a:t>,</a:t>
                      </a:r>
                      <a:r>
                        <a:rPr lang="en-US" sz="1400">
                          <a:effectLst/>
                        </a:rPr>
                        <a:t>131 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606488"/>
                  </a:ext>
                </a:extLst>
              </a:tr>
            </a:tbl>
          </a:graphicData>
        </a:graphic>
      </p:graphicFrame>
      <p:sp>
        <p:nvSpPr>
          <p:cNvPr id="7" name="Arrow: Pentagon 2">
            <a:extLst>
              <a:ext uri="{FF2B5EF4-FFF2-40B4-BE49-F238E27FC236}">
                <a16:creationId xmlns:a16="http://schemas.microsoft.com/office/drawing/2014/main" id="{4973E805-FEFD-4E0D-8C31-B53DC999DA2D}"/>
              </a:ext>
            </a:extLst>
          </p:cNvPr>
          <p:cNvSpPr/>
          <p:nvPr/>
        </p:nvSpPr>
        <p:spPr>
          <a:xfrm rot="5400000">
            <a:off x="11578612" y="1544790"/>
            <a:ext cx="751038" cy="471398"/>
          </a:xfrm>
          <a:prstGeom prst="homePlate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Chevron 15">
            <a:extLst>
              <a:ext uri="{FF2B5EF4-FFF2-40B4-BE49-F238E27FC236}">
                <a16:creationId xmlns:a16="http://schemas.microsoft.com/office/drawing/2014/main" id="{B9B331E6-B7B8-4AEF-87F5-B2E249B9EF8B}"/>
              </a:ext>
            </a:extLst>
          </p:cNvPr>
          <p:cNvSpPr/>
          <p:nvPr/>
        </p:nvSpPr>
        <p:spPr>
          <a:xfrm rot="5400000">
            <a:off x="11535525" y="2701179"/>
            <a:ext cx="830833" cy="471398"/>
          </a:xfrm>
          <a:prstGeom prst="chevron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row: Chevron 16">
            <a:extLst>
              <a:ext uri="{FF2B5EF4-FFF2-40B4-BE49-F238E27FC236}">
                <a16:creationId xmlns:a16="http://schemas.microsoft.com/office/drawing/2014/main" id="{4CE42404-3903-4E7B-A1F8-DC8D910DBE24}"/>
              </a:ext>
            </a:extLst>
          </p:cNvPr>
          <p:cNvSpPr/>
          <p:nvPr/>
        </p:nvSpPr>
        <p:spPr>
          <a:xfrm rot="5400000">
            <a:off x="11535526" y="2097330"/>
            <a:ext cx="830833" cy="471398"/>
          </a:xfrm>
          <a:prstGeom prst="chevron">
            <a:avLst/>
          </a:prstGeom>
          <a:solidFill>
            <a:srgbClr val="BFBFB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06F6577A-3D2B-48B2-B3F9-2D44140DAD4A}"/>
              </a:ext>
            </a:extLst>
          </p:cNvPr>
          <p:cNvSpPr/>
          <p:nvPr/>
        </p:nvSpPr>
        <p:spPr>
          <a:xfrm>
            <a:off x="9650083" y="944592"/>
            <a:ext cx="2544791" cy="474452"/>
          </a:xfrm>
          <a:prstGeom prst="rect">
            <a:avLst/>
          </a:prstGeom>
          <a:solidFill>
            <a:srgbClr val="052569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>
                <a:solidFill>
                  <a:schemeClr val="bg1"/>
                </a:solidFill>
                <a:cs typeface="Arial"/>
              </a:rPr>
              <a:t>Hasil dan Analisis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Arrow: Chevron 18">
            <a:extLst>
              <a:ext uri="{FF2B5EF4-FFF2-40B4-BE49-F238E27FC236}">
                <a16:creationId xmlns:a16="http://schemas.microsoft.com/office/drawing/2014/main" id="{4189FCCE-F0D5-4D0B-A4E5-F97C3FC0BBA5}"/>
              </a:ext>
            </a:extLst>
          </p:cNvPr>
          <p:cNvSpPr/>
          <p:nvPr/>
        </p:nvSpPr>
        <p:spPr>
          <a:xfrm rot="5400000">
            <a:off x="11535525" y="3305028"/>
            <a:ext cx="830833" cy="471398"/>
          </a:xfrm>
          <a:prstGeom prst="chevron">
            <a:avLst/>
          </a:prstGeom>
          <a:solidFill>
            <a:srgbClr val="00206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80156FC8-12C6-4586-9AF4-3267C7C7DDA6}"/>
              </a:ext>
            </a:extLst>
          </p:cNvPr>
          <p:cNvSpPr txBox="1"/>
          <p:nvPr/>
        </p:nvSpPr>
        <p:spPr>
          <a:xfrm>
            <a:off x="11646628" y="3292378"/>
            <a:ext cx="608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endParaRPr lang="en-US" sz="28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C4EFD8AA-71CE-4C38-AC08-F51961538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685800" cy="365125"/>
          </a:xfrm>
        </p:spPr>
        <p:txBody>
          <a:bodyPr/>
          <a:lstStyle/>
          <a:p>
            <a:fld id="{2994B72D-86F7-4947-B770-68B72050D2B1}" type="slidenum">
              <a:rPr lang="id-ID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pPr/>
              <a:t>30</a:t>
            </a:fld>
            <a:endParaRPr lang="id-ID" sz="160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6621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D515C-BE9D-40CA-9410-653CD78C2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latin typeface="Arial Narrow"/>
                <a:cs typeface="Arial"/>
              </a:rPr>
              <a:t>Analisis Model </a:t>
            </a:r>
            <a:r>
              <a:rPr lang="en-US" sz="2800" err="1">
                <a:latin typeface="Arial Narrow"/>
                <a:cs typeface="Arial"/>
              </a:rPr>
              <a:t>Pembelajaran</a:t>
            </a:r>
            <a:r>
              <a:rPr lang="en-US" sz="2800">
                <a:latin typeface="Arial Narrow"/>
                <a:cs typeface="Arial"/>
              </a:rPr>
              <a:t> </a:t>
            </a:r>
            <a:r>
              <a:rPr lang="en-US" sz="2800" err="1">
                <a:latin typeface="Arial Narrow"/>
                <a:cs typeface="Arial"/>
              </a:rPr>
              <a:t>Mesin</a:t>
            </a:r>
            <a:r>
              <a:rPr lang="en-US" sz="2800">
                <a:latin typeface="Arial Narrow"/>
                <a:cs typeface="Arial"/>
              </a:rPr>
              <a:t> : Random Forest</a:t>
            </a:r>
            <a:endParaRPr lang="en-US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EB8C0-3364-4723-8839-5B83C3D2F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986" y="4307088"/>
            <a:ext cx="10418943" cy="22762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latin typeface="Arial"/>
                <a:cs typeface="Arial"/>
              </a:rPr>
              <a:t>Random Forest </a:t>
            </a:r>
            <a:r>
              <a:rPr lang="en-US" sz="1800" err="1">
                <a:latin typeface="Arial"/>
                <a:cs typeface="Arial"/>
              </a:rPr>
              <a:t>bekerja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dengan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prinsip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i="1">
                <a:latin typeface="Arial"/>
                <a:cs typeface="Arial"/>
              </a:rPr>
              <a:t>ensemble learning </a:t>
            </a:r>
          </a:p>
          <a:p>
            <a:r>
              <a:rPr lang="en-US" sz="1800" err="1">
                <a:latin typeface="Arial"/>
                <a:cs typeface="Arial"/>
              </a:rPr>
              <a:t>Prediksi</a:t>
            </a:r>
            <a:r>
              <a:rPr lang="en-US" sz="1800">
                <a:latin typeface="Arial"/>
                <a:cs typeface="Arial"/>
              </a:rPr>
              <a:t> yang </a:t>
            </a:r>
            <a:r>
              <a:rPr lang="en-US" sz="1800" err="1">
                <a:latin typeface="Arial"/>
                <a:cs typeface="Arial"/>
              </a:rPr>
              <a:t>dikeluarkan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merupakan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hasil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dari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beberapa</a:t>
            </a:r>
            <a:r>
              <a:rPr lang="en-US" sz="1800">
                <a:latin typeface="Arial"/>
                <a:cs typeface="Arial"/>
              </a:rPr>
              <a:t> Decision Tree </a:t>
            </a:r>
            <a:r>
              <a:rPr lang="en-US" sz="1800" err="1">
                <a:latin typeface="Arial"/>
                <a:cs typeface="Arial"/>
              </a:rPr>
              <a:t>yg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bekerja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paralel</a:t>
            </a:r>
            <a:r>
              <a:rPr lang="en-US" sz="1800">
                <a:latin typeface="Arial"/>
                <a:cs typeface="Arial"/>
              </a:rPr>
              <a:t>.</a:t>
            </a:r>
            <a:endParaRPr lang="en-US" sz="1800" i="1">
              <a:latin typeface="Arial"/>
            </a:endParaRPr>
          </a:p>
          <a:p>
            <a:r>
              <a:rPr lang="en-US" sz="1800">
                <a:latin typeface="Arial"/>
                <a:cs typeface="Arial"/>
              </a:rPr>
              <a:t>Pada </a:t>
            </a:r>
            <a:r>
              <a:rPr lang="en-US" sz="1800" err="1">
                <a:latin typeface="Arial"/>
                <a:cs typeface="Arial"/>
              </a:rPr>
              <a:t>grafik</a:t>
            </a:r>
            <a:r>
              <a:rPr lang="en-US" sz="1800">
                <a:latin typeface="Arial"/>
                <a:cs typeface="Arial"/>
              </a:rPr>
              <a:t>, </a:t>
            </a:r>
            <a:r>
              <a:rPr lang="en-US" sz="1800" err="1">
                <a:latin typeface="Arial"/>
                <a:cs typeface="Arial"/>
              </a:rPr>
              <a:t>terlihat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bahwa</a:t>
            </a:r>
            <a:r>
              <a:rPr lang="en-US" sz="1800">
                <a:latin typeface="Arial"/>
                <a:cs typeface="Arial"/>
              </a:rPr>
              <a:t> Random Forest Regressor </a:t>
            </a:r>
            <a:r>
              <a:rPr lang="en-US" sz="1800" err="1">
                <a:latin typeface="Arial"/>
                <a:cs typeface="Arial"/>
              </a:rPr>
              <a:t>gagal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untuk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mempelajari</a:t>
            </a:r>
            <a:r>
              <a:rPr lang="en-US" sz="1800">
                <a:latin typeface="Arial"/>
                <a:cs typeface="Arial"/>
              </a:rPr>
              <a:t> </a:t>
            </a:r>
            <a:r>
              <a:rPr lang="en-US" sz="1800" err="1">
                <a:latin typeface="Arial"/>
                <a:cs typeface="Arial"/>
              </a:rPr>
              <a:t>tren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penurunan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kapasitas</a:t>
            </a:r>
            <a:r>
              <a:rPr lang="en-US" sz="1800">
                <a:latin typeface="Arial"/>
                <a:cs typeface="Arial"/>
              </a:rPr>
              <a:t>.</a:t>
            </a:r>
            <a:endParaRPr lang="en-US" sz="1800" i="1">
              <a:latin typeface="Arial"/>
            </a:endParaRPr>
          </a:p>
          <a:p>
            <a:r>
              <a:rPr lang="en-US" sz="1800">
                <a:latin typeface="Arial"/>
                <a:cs typeface="Arial"/>
              </a:rPr>
              <a:t>Akan </a:t>
            </a:r>
            <a:r>
              <a:rPr lang="en-US" sz="1800" err="1">
                <a:latin typeface="Arial"/>
                <a:cs typeface="Arial"/>
              </a:rPr>
              <a:t>dilakukan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prediksi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menggunakan</a:t>
            </a:r>
            <a:r>
              <a:rPr lang="en-US" sz="1800">
                <a:latin typeface="Arial"/>
                <a:cs typeface="Arial"/>
              </a:rPr>
              <a:t> Decision Tree </a:t>
            </a:r>
            <a:r>
              <a:rPr lang="en-US" sz="1800" err="1">
                <a:latin typeface="Arial"/>
                <a:cs typeface="Arial"/>
              </a:rPr>
              <a:t>tunggal</a:t>
            </a:r>
            <a:r>
              <a:rPr lang="en-US" sz="1800">
                <a:latin typeface="Arial"/>
                <a:cs typeface="Arial"/>
              </a:rPr>
              <a:t>   </a:t>
            </a:r>
            <a:endParaRPr lang="en-US" sz="1800" i="1">
              <a:latin typeface="Arial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C96C9628-8DE7-443E-9B6A-C0EAEB77E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0518" y="1419943"/>
            <a:ext cx="4077215" cy="2669388"/>
          </a:xfrm>
          <a:prstGeom prst="rect">
            <a:avLst/>
          </a:prstGeom>
        </p:spPr>
      </p:pic>
      <p:sp>
        <p:nvSpPr>
          <p:cNvPr id="8" name="Arrow: Pentagon 2">
            <a:extLst>
              <a:ext uri="{FF2B5EF4-FFF2-40B4-BE49-F238E27FC236}">
                <a16:creationId xmlns:a16="http://schemas.microsoft.com/office/drawing/2014/main" id="{8484288C-8846-41FF-89CE-F76784A39964}"/>
              </a:ext>
            </a:extLst>
          </p:cNvPr>
          <p:cNvSpPr/>
          <p:nvPr/>
        </p:nvSpPr>
        <p:spPr>
          <a:xfrm rot="5400000">
            <a:off x="11578612" y="1544790"/>
            <a:ext cx="751038" cy="471398"/>
          </a:xfrm>
          <a:prstGeom prst="homePlate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Chevron 15">
            <a:extLst>
              <a:ext uri="{FF2B5EF4-FFF2-40B4-BE49-F238E27FC236}">
                <a16:creationId xmlns:a16="http://schemas.microsoft.com/office/drawing/2014/main" id="{F11C0490-0C83-4779-A4C3-E70D570568F2}"/>
              </a:ext>
            </a:extLst>
          </p:cNvPr>
          <p:cNvSpPr/>
          <p:nvPr/>
        </p:nvSpPr>
        <p:spPr>
          <a:xfrm rot="5400000">
            <a:off x="11535525" y="2701179"/>
            <a:ext cx="830833" cy="471398"/>
          </a:xfrm>
          <a:prstGeom prst="chevron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row: Chevron 16">
            <a:extLst>
              <a:ext uri="{FF2B5EF4-FFF2-40B4-BE49-F238E27FC236}">
                <a16:creationId xmlns:a16="http://schemas.microsoft.com/office/drawing/2014/main" id="{54C515F2-01B6-4839-BA5E-C76C24469A17}"/>
              </a:ext>
            </a:extLst>
          </p:cNvPr>
          <p:cNvSpPr/>
          <p:nvPr/>
        </p:nvSpPr>
        <p:spPr>
          <a:xfrm rot="5400000">
            <a:off x="11535526" y="2097330"/>
            <a:ext cx="830833" cy="471398"/>
          </a:xfrm>
          <a:prstGeom prst="chevron">
            <a:avLst/>
          </a:prstGeom>
          <a:solidFill>
            <a:srgbClr val="BFBFB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EF9BA109-B5D6-4F54-AF75-CD70C4FA464F}"/>
              </a:ext>
            </a:extLst>
          </p:cNvPr>
          <p:cNvSpPr/>
          <p:nvPr/>
        </p:nvSpPr>
        <p:spPr>
          <a:xfrm>
            <a:off x="9650083" y="944592"/>
            <a:ext cx="2544791" cy="474452"/>
          </a:xfrm>
          <a:prstGeom prst="rect">
            <a:avLst/>
          </a:prstGeom>
          <a:solidFill>
            <a:srgbClr val="052569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>
                <a:solidFill>
                  <a:schemeClr val="bg1"/>
                </a:solidFill>
                <a:cs typeface="Arial"/>
              </a:rPr>
              <a:t>Hasil dan Analisis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Arrow: Chevron 18">
            <a:extLst>
              <a:ext uri="{FF2B5EF4-FFF2-40B4-BE49-F238E27FC236}">
                <a16:creationId xmlns:a16="http://schemas.microsoft.com/office/drawing/2014/main" id="{2D52F58B-C452-48E8-9D2F-2C136F38149F}"/>
              </a:ext>
            </a:extLst>
          </p:cNvPr>
          <p:cNvSpPr/>
          <p:nvPr/>
        </p:nvSpPr>
        <p:spPr>
          <a:xfrm rot="5400000">
            <a:off x="11535525" y="3305028"/>
            <a:ext cx="830833" cy="471398"/>
          </a:xfrm>
          <a:prstGeom prst="chevron">
            <a:avLst/>
          </a:prstGeom>
          <a:solidFill>
            <a:srgbClr val="00206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Kotak Teks 5">
            <a:extLst>
              <a:ext uri="{FF2B5EF4-FFF2-40B4-BE49-F238E27FC236}">
                <a16:creationId xmlns:a16="http://schemas.microsoft.com/office/drawing/2014/main" id="{0F9AE823-6E42-432F-B53F-CA8DA1194372}"/>
              </a:ext>
            </a:extLst>
          </p:cNvPr>
          <p:cNvSpPr txBox="1"/>
          <p:nvPr/>
        </p:nvSpPr>
        <p:spPr>
          <a:xfrm>
            <a:off x="11646628" y="3292378"/>
            <a:ext cx="608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endParaRPr lang="en-US" sz="28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83715433-13CA-4AFD-807B-C068989C2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685800" cy="365125"/>
          </a:xfrm>
        </p:spPr>
        <p:txBody>
          <a:bodyPr/>
          <a:lstStyle/>
          <a:p>
            <a:fld id="{2994B72D-86F7-4947-B770-68B72050D2B1}" type="slidenum">
              <a:rPr lang="id-ID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pPr/>
              <a:t>31</a:t>
            </a:fld>
            <a:endParaRPr lang="id-ID" sz="160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065C957-C741-4CF6-8E90-9E0B5FCAE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068582"/>
              </p:ext>
            </p:extLst>
          </p:nvPr>
        </p:nvGraphicFramePr>
        <p:xfrm>
          <a:off x="6361803" y="2052013"/>
          <a:ext cx="2819396" cy="132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4849">
                  <a:extLst>
                    <a:ext uri="{9D8B030D-6E8A-4147-A177-3AD203B41FA5}">
                      <a16:colId xmlns:a16="http://schemas.microsoft.com/office/drawing/2014/main" val="585091857"/>
                    </a:ext>
                  </a:extLst>
                </a:gridCol>
                <a:gridCol w="704849">
                  <a:extLst>
                    <a:ext uri="{9D8B030D-6E8A-4147-A177-3AD203B41FA5}">
                      <a16:colId xmlns:a16="http://schemas.microsoft.com/office/drawing/2014/main" val="986989259"/>
                    </a:ext>
                  </a:extLst>
                </a:gridCol>
                <a:gridCol w="704849">
                  <a:extLst>
                    <a:ext uri="{9D8B030D-6E8A-4147-A177-3AD203B41FA5}">
                      <a16:colId xmlns:a16="http://schemas.microsoft.com/office/drawing/2014/main" val="3974796815"/>
                    </a:ext>
                  </a:extLst>
                </a:gridCol>
                <a:gridCol w="704849">
                  <a:extLst>
                    <a:ext uri="{9D8B030D-6E8A-4147-A177-3AD203B41FA5}">
                      <a16:colId xmlns:a16="http://schemas.microsoft.com/office/drawing/2014/main" val="3908705573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err="1">
                          <a:effectLst/>
                        </a:rPr>
                        <a:t>Skenario</a:t>
                      </a:r>
                      <a:endParaRPr lang="en-US" sz="1200">
                        <a:effectLst/>
                      </a:endParaRPr>
                    </a:p>
                  </a:txBody>
                  <a:tcPr marL="9525" marR="9525" marT="9525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RMSE</a:t>
                      </a:r>
                    </a:p>
                  </a:txBody>
                  <a:tcPr marL="9525" marR="9525" marT="9525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MAE</a:t>
                      </a:r>
                    </a:p>
                  </a:txBody>
                  <a:tcPr marL="9525" marR="9525" marT="9525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R2*</a:t>
                      </a:r>
                    </a:p>
                  </a:txBody>
                  <a:tcPr marL="9525" marR="9525" marT="9525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52283"/>
                  </a:ext>
                </a:extLst>
              </a:tr>
              <a:tr h="3314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1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>
                          <a:effectLst/>
                          <a:latin typeface="Arial"/>
                        </a:rPr>
                        <a:t>10.69</a:t>
                      </a:r>
                      <a:endParaRPr lang="en-US" sz="1200">
                        <a:effectLst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>
                          <a:effectLst/>
                          <a:latin typeface="Arial"/>
                        </a:rPr>
                        <a:t>9.40</a:t>
                      </a:r>
                      <a:endParaRPr lang="en-US" sz="1200">
                        <a:effectLst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effectLst/>
                        </a:rPr>
                        <a:t>&lt;-100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247577412"/>
                  </a:ext>
                </a:extLst>
              </a:tr>
              <a:tr h="3314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2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>
                          <a:effectLst/>
                          <a:latin typeface="Arial"/>
                        </a:rPr>
                        <a:t>8.46</a:t>
                      </a:r>
                      <a:endParaRPr lang="en-US" sz="1200">
                        <a:effectLst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>
                          <a:effectLst/>
                          <a:latin typeface="Arial"/>
                        </a:rPr>
                        <a:t>7.04</a:t>
                      </a:r>
                      <a:endParaRPr lang="en-US" sz="1200">
                        <a:effectLst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effectLst/>
                        </a:rPr>
                        <a:t>&lt;-100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54446470"/>
                  </a:ext>
                </a:extLst>
              </a:tr>
              <a:tr h="3314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3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>
                          <a:effectLst/>
                          <a:latin typeface="Arial"/>
                        </a:rPr>
                        <a:t>11.75</a:t>
                      </a:r>
                      <a:endParaRPr lang="en-US" sz="1200">
                        <a:effectLst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>
                          <a:effectLst/>
                          <a:latin typeface="Arial"/>
                        </a:rPr>
                        <a:t>10.59</a:t>
                      </a:r>
                      <a:endParaRPr lang="en-US" sz="1200">
                        <a:effectLst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effectLst/>
                        </a:rPr>
                        <a:t>&lt;-100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94938466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B5EFF1C-639C-4F5A-B660-7E8C1AFC109F}"/>
              </a:ext>
            </a:extLst>
          </p:cNvPr>
          <p:cNvSpPr txBox="1"/>
          <p:nvPr/>
        </p:nvSpPr>
        <p:spPr>
          <a:xfrm>
            <a:off x="238665" y="6607834"/>
            <a:ext cx="850852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ea typeface="+mn-lt"/>
                <a:cs typeface="+mn-lt"/>
              </a:rPr>
              <a:t>(*) </a:t>
            </a:r>
            <a:r>
              <a:rPr lang="en-US" sz="1100" err="1">
                <a:ea typeface="+mn-lt"/>
                <a:cs typeface="+mn-lt"/>
              </a:rPr>
              <a:t>Penjelasan</a:t>
            </a:r>
            <a:r>
              <a:rPr lang="en-US" sz="1100">
                <a:ea typeface="+mn-lt"/>
                <a:cs typeface="+mn-lt"/>
              </a:rPr>
              <a:t> </a:t>
            </a:r>
            <a:r>
              <a:rPr lang="en-US" sz="1100" err="1">
                <a:ea typeface="+mn-lt"/>
                <a:cs typeface="+mn-lt"/>
              </a:rPr>
              <a:t>nilai</a:t>
            </a:r>
            <a:r>
              <a:rPr lang="en-US" sz="1100">
                <a:ea typeface="+mn-lt"/>
                <a:cs typeface="+mn-lt"/>
              </a:rPr>
              <a:t> R2 </a:t>
            </a:r>
            <a:r>
              <a:rPr lang="en-US" sz="1100" err="1">
                <a:ea typeface="+mn-lt"/>
                <a:cs typeface="+mn-lt"/>
              </a:rPr>
              <a:t>negatif</a:t>
            </a:r>
            <a:r>
              <a:rPr lang="en-US" sz="1100">
                <a:ea typeface="+mn-lt"/>
                <a:cs typeface="+mn-lt"/>
              </a:rPr>
              <a:t> : [27] J Chem Inf Model. 2015 July 27; 55(7): 1316–1322. doi:10.1021/acs.jcim.5b00206.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66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D515C-BE9D-40CA-9410-653CD78C2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2850" y="0"/>
            <a:ext cx="8572500" cy="926841"/>
          </a:xfrm>
        </p:spPr>
        <p:txBody>
          <a:bodyPr>
            <a:normAutofit/>
          </a:bodyPr>
          <a:lstStyle/>
          <a:p>
            <a:r>
              <a:rPr lang="en-US" sz="2800">
                <a:latin typeface="Arial"/>
                <a:cs typeface="Arial"/>
              </a:rPr>
              <a:t>Analisis Model </a:t>
            </a:r>
            <a:r>
              <a:rPr lang="en-US" sz="2800" err="1">
                <a:latin typeface="Arial"/>
                <a:cs typeface="Arial"/>
              </a:rPr>
              <a:t>Pembelajaran</a:t>
            </a:r>
            <a:r>
              <a:rPr lang="en-US" sz="2800">
                <a:latin typeface="Arial"/>
                <a:cs typeface="Arial"/>
              </a:rPr>
              <a:t> </a:t>
            </a:r>
            <a:r>
              <a:rPr lang="en-US" sz="2800" err="1">
                <a:latin typeface="Arial"/>
                <a:cs typeface="Arial"/>
              </a:rPr>
              <a:t>Mesin</a:t>
            </a:r>
            <a:r>
              <a:rPr lang="en-US" sz="2800">
                <a:latin typeface="Arial"/>
                <a:cs typeface="Arial"/>
              </a:rPr>
              <a:t> : DT &amp; </a:t>
            </a:r>
            <a:r>
              <a:rPr lang="en-US" sz="2800" err="1">
                <a:latin typeface="Arial"/>
                <a:cs typeface="Arial"/>
              </a:rPr>
              <a:t>XGBoost</a:t>
            </a:r>
            <a:endParaRPr lang="en-US" sz="2800">
              <a:latin typeface="Arial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EB8C0-3364-4723-8839-5B83C3D2F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2896" y="1711457"/>
            <a:ext cx="4859606" cy="49638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1800">
                <a:latin typeface="Arial"/>
                <a:cs typeface="Arial"/>
              </a:rPr>
              <a:t>Decision Tree </a:t>
            </a:r>
            <a:r>
              <a:rPr lang="en-US" sz="1800" err="1">
                <a:latin typeface="Arial"/>
                <a:cs typeface="Arial"/>
              </a:rPr>
              <a:t>bekerja</a:t>
            </a:r>
            <a:r>
              <a:rPr lang="en-US" sz="1800">
                <a:latin typeface="Arial"/>
                <a:cs typeface="Arial"/>
              </a:rPr>
              <a:t> dengan </a:t>
            </a:r>
            <a:r>
              <a:rPr lang="en-US" sz="1800" err="1">
                <a:latin typeface="Arial"/>
                <a:cs typeface="Arial"/>
              </a:rPr>
              <a:t>cara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membuat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percabangan</a:t>
            </a:r>
            <a:r>
              <a:rPr lang="en-US" sz="1800">
                <a:latin typeface="Arial"/>
                <a:cs typeface="Arial"/>
              </a:rPr>
              <a:t> yang </a:t>
            </a:r>
            <a:r>
              <a:rPr lang="en-US" sz="1800" err="1">
                <a:latin typeface="Arial"/>
                <a:cs typeface="Arial"/>
              </a:rPr>
              <a:t>berdasarkan</a:t>
            </a:r>
            <a:r>
              <a:rPr lang="en-US" sz="1800">
                <a:latin typeface="Arial"/>
                <a:cs typeface="Arial"/>
              </a:rPr>
              <a:t> pada nilai rata-rata dataset</a:t>
            </a:r>
            <a:endParaRPr lang="en-US"/>
          </a:p>
          <a:p>
            <a:pPr algn="just"/>
            <a:r>
              <a:rPr lang="en-US" sz="1800">
                <a:latin typeface="Arial"/>
                <a:cs typeface="Arial"/>
              </a:rPr>
              <a:t>Pada </a:t>
            </a:r>
            <a:r>
              <a:rPr lang="en-US" sz="1800" err="1">
                <a:latin typeface="Arial"/>
                <a:cs typeface="Arial"/>
              </a:rPr>
              <a:t>visualisasi</a:t>
            </a:r>
            <a:r>
              <a:rPr lang="en-US" sz="1800">
                <a:latin typeface="Arial"/>
                <a:cs typeface="Arial"/>
              </a:rPr>
              <a:t> Decision Tree di </a:t>
            </a:r>
            <a:r>
              <a:rPr lang="en-US" sz="1800" err="1">
                <a:latin typeface="Arial"/>
                <a:cs typeface="Arial"/>
              </a:rPr>
              <a:t>samping</a:t>
            </a:r>
            <a:r>
              <a:rPr lang="en-US" sz="1800">
                <a:latin typeface="Arial"/>
                <a:cs typeface="Arial"/>
              </a:rPr>
              <a:t>, </a:t>
            </a:r>
            <a:r>
              <a:rPr lang="en-US" sz="1800" err="1">
                <a:latin typeface="Arial"/>
                <a:cs typeface="Arial"/>
              </a:rPr>
              <a:t>terlihat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bahwa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tidak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ada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percabangan</a:t>
            </a:r>
            <a:r>
              <a:rPr lang="en-US" sz="1800">
                <a:latin typeface="Arial"/>
                <a:cs typeface="Arial"/>
              </a:rPr>
              <a:t> yang </a:t>
            </a:r>
            <a:r>
              <a:rPr lang="en-US" sz="1800" err="1">
                <a:latin typeface="Arial"/>
                <a:cs typeface="Arial"/>
              </a:rPr>
              <a:t>dapat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dihasilkan</a:t>
            </a:r>
            <a:endParaRPr lang="en-US" sz="1800">
              <a:latin typeface="Arial"/>
              <a:cs typeface="Arial"/>
            </a:endParaRPr>
          </a:p>
          <a:p>
            <a:pPr algn="just"/>
            <a:r>
              <a:rPr lang="en-US" sz="1800">
                <a:latin typeface="Arial"/>
                <a:cs typeface="Arial"/>
              </a:rPr>
              <a:t>Nilai pada decision node </a:t>
            </a:r>
            <a:r>
              <a:rPr lang="en-US" sz="1800" err="1">
                <a:latin typeface="Arial"/>
                <a:cs typeface="Arial"/>
              </a:rPr>
              <a:t>bergerak</a:t>
            </a:r>
            <a:r>
              <a:rPr lang="en-US" sz="1800">
                <a:latin typeface="Arial"/>
                <a:cs typeface="Arial"/>
              </a:rPr>
              <a:t> pada </a:t>
            </a:r>
            <a:r>
              <a:rPr lang="en-US" sz="1800" err="1">
                <a:latin typeface="Arial"/>
                <a:cs typeface="Arial"/>
              </a:rPr>
              <a:t>rentang</a:t>
            </a:r>
            <a:r>
              <a:rPr lang="en-US" sz="1800">
                <a:latin typeface="Arial"/>
                <a:cs typeface="Arial"/>
              </a:rPr>
              <a:t> 97-98.5, yang </a:t>
            </a:r>
            <a:r>
              <a:rPr lang="en-US" sz="1800" err="1">
                <a:latin typeface="Arial"/>
                <a:cs typeface="Arial"/>
              </a:rPr>
              <a:t>merupakan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posisi</a:t>
            </a:r>
            <a:r>
              <a:rPr lang="en-US" sz="1800">
                <a:latin typeface="Arial"/>
                <a:cs typeface="Arial"/>
              </a:rPr>
              <a:t> nilai rata-rata data </a:t>
            </a:r>
            <a:r>
              <a:rPr lang="en-US" sz="1800" err="1">
                <a:latin typeface="Arial"/>
                <a:cs typeface="Arial"/>
              </a:rPr>
              <a:t>latih</a:t>
            </a:r>
            <a:r>
              <a:rPr lang="en-US" sz="1800">
                <a:latin typeface="Arial"/>
                <a:cs typeface="Arial"/>
              </a:rPr>
              <a:t>.</a:t>
            </a:r>
            <a:endParaRPr lang="en-US" sz="1800">
              <a:latin typeface="Arial"/>
            </a:endParaRPr>
          </a:p>
          <a:p>
            <a:pPr algn="just"/>
            <a:r>
              <a:rPr lang="en-US" sz="1800">
                <a:latin typeface="Arial"/>
                <a:cs typeface="Arial"/>
              </a:rPr>
              <a:t>Satu model lain yang </a:t>
            </a:r>
            <a:r>
              <a:rPr lang="en-US" sz="1800" err="1">
                <a:latin typeface="Arial"/>
                <a:cs typeface="Arial"/>
              </a:rPr>
              <a:t>gagal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adalah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XGBoost</a:t>
            </a:r>
            <a:r>
              <a:rPr lang="en-US" sz="1800">
                <a:latin typeface="Arial"/>
                <a:cs typeface="Arial"/>
              </a:rPr>
              <a:t> Regressor. </a:t>
            </a:r>
          </a:p>
          <a:p>
            <a:pPr algn="just"/>
            <a:r>
              <a:rPr lang="en-US" sz="1800" err="1">
                <a:latin typeface="Arial"/>
                <a:cs typeface="Arial"/>
              </a:rPr>
              <a:t>Algoritma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pohon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tidak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dapat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digunakan</a:t>
            </a:r>
            <a:r>
              <a:rPr lang="en-US" sz="1800">
                <a:latin typeface="Arial"/>
                <a:cs typeface="Arial"/>
              </a:rPr>
              <a:t> dengan optimal pada data </a:t>
            </a:r>
            <a:r>
              <a:rPr lang="en-US" sz="1800" err="1">
                <a:latin typeface="Arial"/>
                <a:cs typeface="Arial"/>
              </a:rPr>
              <a:t>degradasi</a:t>
            </a:r>
            <a:r>
              <a:rPr lang="en-US" sz="1800">
                <a:latin typeface="Arial"/>
                <a:cs typeface="Arial"/>
              </a:rPr>
              <a:t>. </a:t>
            </a:r>
            <a:endParaRPr lang="en-US" sz="1800">
              <a:latin typeface="Arial"/>
            </a:endParaRPr>
          </a:p>
          <a:p>
            <a:endParaRPr lang="en-US" sz="2400"/>
          </a:p>
        </p:txBody>
      </p:sp>
      <p:pic>
        <p:nvPicPr>
          <p:cNvPr id="6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82CED885-8515-4668-83F9-70A413CDC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915" y="1073960"/>
            <a:ext cx="1179461" cy="5509403"/>
          </a:xfrm>
          <a:prstGeom prst="rect">
            <a:avLst/>
          </a:prstGeom>
        </p:spPr>
      </p:pic>
      <p:sp>
        <p:nvSpPr>
          <p:cNvPr id="20" name="Arrow: Pentagon 2">
            <a:extLst>
              <a:ext uri="{FF2B5EF4-FFF2-40B4-BE49-F238E27FC236}">
                <a16:creationId xmlns:a16="http://schemas.microsoft.com/office/drawing/2014/main" id="{C65B75F0-8DDA-45E8-B8B9-288CB5672863}"/>
              </a:ext>
            </a:extLst>
          </p:cNvPr>
          <p:cNvSpPr/>
          <p:nvPr/>
        </p:nvSpPr>
        <p:spPr>
          <a:xfrm rot="5400000">
            <a:off x="11578612" y="1544790"/>
            <a:ext cx="751038" cy="471398"/>
          </a:xfrm>
          <a:prstGeom prst="homePlate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Chevron 15">
            <a:extLst>
              <a:ext uri="{FF2B5EF4-FFF2-40B4-BE49-F238E27FC236}">
                <a16:creationId xmlns:a16="http://schemas.microsoft.com/office/drawing/2014/main" id="{B611AD1D-9A3A-459F-AE9B-5106A378C1BF}"/>
              </a:ext>
            </a:extLst>
          </p:cNvPr>
          <p:cNvSpPr/>
          <p:nvPr/>
        </p:nvSpPr>
        <p:spPr>
          <a:xfrm rot="5400000">
            <a:off x="11535525" y="2701179"/>
            <a:ext cx="830833" cy="471398"/>
          </a:xfrm>
          <a:prstGeom prst="chevron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Chevron 16">
            <a:extLst>
              <a:ext uri="{FF2B5EF4-FFF2-40B4-BE49-F238E27FC236}">
                <a16:creationId xmlns:a16="http://schemas.microsoft.com/office/drawing/2014/main" id="{E915D2AF-CF28-4272-863D-3E2B399A25C8}"/>
              </a:ext>
            </a:extLst>
          </p:cNvPr>
          <p:cNvSpPr/>
          <p:nvPr/>
        </p:nvSpPr>
        <p:spPr>
          <a:xfrm rot="5400000">
            <a:off x="11535526" y="2097330"/>
            <a:ext cx="830833" cy="471398"/>
          </a:xfrm>
          <a:prstGeom prst="chevron">
            <a:avLst/>
          </a:prstGeom>
          <a:solidFill>
            <a:srgbClr val="BFBFB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 10">
            <a:extLst>
              <a:ext uri="{FF2B5EF4-FFF2-40B4-BE49-F238E27FC236}">
                <a16:creationId xmlns:a16="http://schemas.microsoft.com/office/drawing/2014/main" id="{AED1E4F2-1ACB-4AA1-806B-B478598F5354}"/>
              </a:ext>
            </a:extLst>
          </p:cNvPr>
          <p:cNvSpPr/>
          <p:nvPr/>
        </p:nvSpPr>
        <p:spPr>
          <a:xfrm>
            <a:off x="9650083" y="944592"/>
            <a:ext cx="2544791" cy="474452"/>
          </a:xfrm>
          <a:prstGeom prst="rect">
            <a:avLst/>
          </a:prstGeom>
          <a:solidFill>
            <a:srgbClr val="052569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>
                <a:solidFill>
                  <a:schemeClr val="bg1"/>
                </a:solidFill>
                <a:cs typeface="Arial"/>
              </a:rPr>
              <a:t>Hasil dan Analisis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Arrow: Chevron 18">
            <a:extLst>
              <a:ext uri="{FF2B5EF4-FFF2-40B4-BE49-F238E27FC236}">
                <a16:creationId xmlns:a16="http://schemas.microsoft.com/office/drawing/2014/main" id="{B1646A15-A4A1-4827-9C5F-E3DD37B271F1}"/>
              </a:ext>
            </a:extLst>
          </p:cNvPr>
          <p:cNvSpPr/>
          <p:nvPr/>
        </p:nvSpPr>
        <p:spPr>
          <a:xfrm rot="5400000">
            <a:off x="11535525" y="3305028"/>
            <a:ext cx="830833" cy="471398"/>
          </a:xfrm>
          <a:prstGeom prst="chevron">
            <a:avLst/>
          </a:prstGeom>
          <a:solidFill>
            <a:srgbClr val="00206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922C6F02-12E1-4452-87AE-5234743FA26B}"/>
              </a:ext>
            </a:extLst>
          </p:cNvPr>
          <p:cNvSpPr txBox="1"/>
          <p:nvPr/>
        </p:nvSpPr>
        <p:spPr>
          <a:xfrm>
            <a:off x="11646628" y="3292378"/>
            <a:ext cx="608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endParaRPr lang="en-US" sz="28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BACEDBA2-3C7A-4E72-A1FC-25860FE95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685800" cy="365125"/>
          </a:xfrm>
        </p:spPr>
        <p:txBody>
          <a:bodyPr/>
          <a:lstStyle/>
          <a:p>
            <a:fld id="{2994B72D-86F7-4947-B770-68B72050D2B1}" type="slidenum">
              <a:rPr lang="id-ID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pPr/>
              <a:t>32</a:t>
            </a:fld>
            <a:endParaRPr lang="id-ID" sz="160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0B28C82-D59A-46D7-91CF-11F6FA594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079194"/>
              </p:ext>
            </p:extLst>
          </p:nvPr>
        </p:nvGraphicFramePr>
        <p:xfrm>
          <a:off x="8341026" y="4574880"/>
          <a:ext cx="2819396" cy="132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4849">
                  <a:extLst>
                    <a:ext uri="{9D8B030D-6E8A-4147-A177-3AD203B41FA5}">
                      <a16:colId xmlns:a16="http://schemas.microsoft.com/office/drawing/2014/main" val="585091857"/>
                    </a:ext>
                  </a:extLst>
                </a:gridCol>
                <a:gridCol w="704849">
                  <a:extLst>
                    <a:ext uri="{9D8B030D-6E8A-4147-A177-3AD203B41FA5}">
                      <a16:colId xmlns:a16="http://schemas.microsoft.com/office/drawing/2014/main" val="986989259"/>
                    </a:ext>
                  </a:extLst>
                </a:gridCol>
                <a:gridCol w="704849">
                  <a:extLst>
                    <a:ext uri="{9D8B030D-6E8A-4147-A177-3AD203B41FA5}">
                      <a16:colId xmlns:a16="http://schemas.microsoft.com/office/drawing/2014/main" val="3974796815"/>
                    </a:ext>
                  </a:extLst>
                </a:gridCol>
                <a:gridCol w="704849">
                  <a:extLst>
                    <a:ext uri="{9D8B030D-6E8A-4147-A177-3AD203B41FA5}">
                      <a16:colId xmlns:a16="http://schemas.microsoft.com/office/drawing/2014/main" val="3908705573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err="1">
                          <a:effectLst/>
                        </a:rPr>
                        <a:t>Skenario</a:t>
                      </a:r>
                      <a:endParaRPr lang="en-US" sz="1200">
                        <a:effectLst/>
                      </a:endParaRPr>
                    </a:p>
                  </a:txBody>
                  <a:tcPr marL="9525" marR="9525" marT="9525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RMSE</a:t>
                      </a:r>
                    </a:p>
                  </a:txBody>
                  <a:tcPr marL="9525" marR="9525" marT="9525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MAE</a:t>
                      </a:r>
                    </a:p>
                  </a:txBody>
                  <a:tcPr marL="9525" marR="9525" marT="9525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R2</a:t>
                      </a:r>
                    </a:p>
                  </a:txBody>
                  <a:tcPr marL="9525" marR="9525" marT="9525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52283"/>
                  </a:ext>
                </a:extLst>
              </a:tr>
              <a:tr h="3314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1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>
                          <a:effectLst/>
                          <a:latin typeface="Arial"/>
                        </a:rPr>
                        <a:t>10.69</a:t>
                      </a:r>
                      <a:endParaRPr lang="en-US" sz="1200">
                        <a:effectLst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>
                          <a:effectLst/>
                          <a:latin typeface="Arial"/>
                        </a:rPr>
                        <a:t>9.40</a:t>
                      </a:r>
                      <a:endParaRPr lang="en-US" sz="1200">
                        <a:effectLst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effectLst/>
                        </a:rPr>
                        <a:t>&lt;-100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247577412"/>
                  </a:ext>
                </a:extLst>
              </a:tr>
              <a:tr h="3314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2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>
                          <a:effectLst/>
                        </a:rPr>
                        <a:t>8.42</a:t>
                      </a:r>
                      <a:endParaRPr lang="en-US"/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>
                          <a:effectLst/>
                        </a:rPr>
                        <a:t>7.01</a:t>
                      </a:r>
                      <a:endParaRPr lang="en-US"/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effectLst/>
                        </a:rPr>
                        <a:t>0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54446470"/>
                  </a:ext>
                </a:extLst>
              </a:tr>
              <a:tr h="3314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3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>
                          <a:effectLst/>
                          <a:latin typeface="Arial"/>
                        </a:rPr>
                        <a:t>11.75</a:t>
                      </a:r>
                      <a:endParaRPr lang="en-US" sz="1200">
                        <a:effectLst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noProof="0">
                          <a:effectLst/>
                          <a:latin typeface="Arial"/>
                        </a:rPr>
                        <a:t>10.59</a:t>
                      </a:r>
                      <a:endParaRPr lang="en-US" sz="1200">
                        <a:effectLst/>
                      </a:endParaRP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effectLst/>
                        </a:rPr>
                        <a:t>&lt;-100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949384665"/>
                  </a:ext>
                </a:extLst>
              </a:tr>
            </a:tbl>
          </a:graphicData>
        </a:graphic>
      </p:graphicFrame>
      <p:pic>
        <p:nvPicPr>
          <p:cNvPr id="8" name="Picture 8">
            <a:extLst>
              <a:ext uri="{FF2B5EF4-FFF2-40B4-BE49-F238E27FC236}">
                <a16:creationId xmlns:a16="http://schemas.microsoft.com/office/drawing/2014/main" id="{F6DDBA60-BD0A-409F-906B-2BB0AA15E2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14249" y="1809438"/>
            <a:ext cx="3994030" cy="262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11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D515C-BE9D-40CA-9410-653CD78C2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rial Narrow"/>
                <a:cs typeface="Arial"/>
              </a:rPr>
              <a:t>Analisis Model </a:t>
            </a:r>
            <a:r>
              <a:rPr lang="en-US" err="1">
                <a:latin typeface="Arial Narrow"/>
                <a:cs typeface="Arial"/>
              </a:rPr>
              <a:t>Pembelajaran</a:t>
            </a:r>
            <a:r>
              <a:rPr lang="en-US">
                <a:latin typeface="Arial Narrow"/>
                <a:cs typeface="Arial"/>
              </a:rPr>
              <a:t> </a:t>
            </a:r>
            <a:r>
              <a:rPr lang="en-US" err="1">
                <a:latin typeface="Arial Narrow"/>
                <a:cs typeface="Arial"/>
              </a:rPr>
              <a:t>Mesin</a:t>
            </a:r>
            <a:r>
              <a:rPr lang="en-US">
                <a:latin typeface="Arial Narrow"/>
                <a:cs typeface="Arial"/>
              </a:rPr>
              <a:t> : LSTM</a:t>
            </a:r>
            <a:endParaRPr lang="en-US">
              <a:latin typeface="Arial Narrow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EB8C0-3364-4723-8839-5B83C3D2F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832" y="4181260"/>
            <a:ext cx="10227213" cy="25459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latin typeface="Arial"/>
                <a:cs typeface="Arial"/>
              </a:rPr>
              <a:t>LSTM </a:t>
            </a:r>
            <a:r>
              <a:rPr lang="en-US" sz="1800" err="1">
                <a:latin typeface="Arial"/>
                <a:cs typeface="Arial"/>
              </a:rPr>
              <a:t>tidak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dapat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mempelajari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tren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penurunan</a:t>
            </a:r>
            <a:r>
              <a:rPr lang="en-US" sz="1800">
                <a:latin typeface="Arial"/>
                <a:cs typeface="Arial"/>
              </a:rPr>
              <a:t>, </a:t>
            </a:r>
            <a:r>
              <a:rPr lang="en-US" sz="1800" err="1">
                <a:latin typeface="Arial"/>
                <a:cs typeface="Arial"/>
              </a:rPr>
              <a:t>terlebih</a:t>
            </a:r>
            <a:r>
              <a:rPr lang="en-US" sz="1800">
                <a:latin typeface="Arial"/>
                <a:cs typeface="Arial"/>
              </a:rPr>
              <a:t>, </a:t>
            </a:r>
            <a:r>
              <a:rPr lang="en-US" sz="1800" err="1">
                <a:latin typeface="Arial"/>
                <a:cs typeface="Arial"/>
              </a:rPr>
              <a:t>hasil</a:t>
            </a:r>
            <a:r>
              <a:rPr lang="en-US" sz="1800">
                <a:latin typeface="Arial"/>
                <a:cs typeface="Arial"/>
              </a:rPr>
              <a:t> yang </a:t>
            </a:r>
            <a:r>
              <a:rPr lang="en-US" sz="1800" err="1">
                <a:latin typeface="Arial"/>
                <a:cs typeface="Arial"/>
              </a:rPr>
              <a:t>dihasilkan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adalah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kurva</a:t>
            </a:r>
            <a:r>
              <a:rPr lang="en-US" sz="1800">
                <a:latin typeface="Arial"/>
                <a:cs typeface="Arial"/>
              </a:rPr>
              <a:t> sigmoid. </a:t>
            </a:r>
            <a:endParaRPr lang="en-US" sz="1800">
              <a:latin typeface="Arial"/>
            </a:endParaRPr>
          </a:p>
          <a:p>
            <a:r>
              <a:rPr lang="en-US" sz="1800">
                <a:latin typeface="Arial"/>
                <a:cs typeface="Arial"/>
              </a:rPr>
              <a:t>Pada </a:t>
            </a:r>
            <a:r>
              <a:rPr lang="en-US" sz="1800" i="1">
                <a:latin typeface="Arial"/>
                <a:cs typeface="Arial"/>
              </a:rPr>
              <a:t>Unit Cell </a:t>
            </a:r>
            <a:r>
              <a:rPr lang="en-US" sz="1800">
                <a:latin typeface="Arial"/>
                <a:cs typeface="Arial"/>
              </a:rPr>
              <a:t>LSTM, </a:t>
            </a:r>
            <a:r>
              <a:rPr lang="en-US" sz="1800" err="1">
                <a:latin typeface="Arial"/>
                <a:cs typeface="Arial"/>
              </a:rPr>
              <a:t>terdapat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beberapa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gerbang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aktivasi</a:t>
            </a:r>
            <a:r>
              <a:rPr lang="en-US" sz="1800">
                <a:latin typeface="Arial"/>
                <a:cs typeface="Arial"/>
              </a:rPr>
              <a:t> sigmoid yang </a:t>
            </a:r>
            <a:r>
              <a:rPr lang="en-US" sz="1800" err="1">
                <a:latin typeface="Arial"/>
                <a:cs typeface="Arial"/>
              </a:rPr>
              <a:t>berpengaruh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terhadap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i="1">
                <a:latin typeface="Arial"/>
                <a:cs typeface="Arial"/>
              </a:rPr>
              <a:t>output. </a:t>
            </a:r>
            <a:endParaRPr lang="en-US" sz="1800" i="1">
              <a:latin typeface="Arial"/>
            </a:endParaRPr>
          </a:p>
          <a:p>
            <a:r>
              <a:rPr lang="en-US" sz="1800">
                <a:latin typeface="Arial"/>
                <a:cs typeface="Arial"/>
              </a:rPr>
              <a:t>Data </a:t>
            </a:r>
            <a:r>
              <a:rPr lang="en-US" sz="1800" err="1">
                <a:latin typeface="Arial"/>
                <a:cs typeface="Arial"/>
              </a:rPr>
              <a:t>terlalu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sederhana</a:t>
            </a:r>
            <a:r>
              <a:rPr lang="en-US" sz="1800">
                <a:latin typeface="Arial"/>
                <a:cs typeface="Arial"/>
              </a:rPr>
              <a:t>, </a:t>
            </a:r>
            <a:r>
              <a:rPr lang="en-US" sz="1800" err="1">
                <a:latin typeface="Arial"/>
                <a:cs typeface="Arial"/>
              </a:rPr>
              <a:t>yaitu</a:t>
            </a:r>
            <a:r>
              <a:rPr lang="en-US" sz="1800">
                <a:latin typeface="Arial"/>
                <a:cs typeface="Arial"/>
              </a:rPr>
              <a:t> data linear dengan </a:t>
            </a:r>
            <a:r>
              <a:rPr lang="en-US" sz="1800" err="1">
                <a:latin typeface="Arial"/>
                <a:cs typeface="Arial"/>
              </a:rPr>
              <a:t>tren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menurun</a:t>
            </a:r>
            <a:r>
              <a:rPr lang="en-US" sz="1800">
                <a:latin typeface="Arial"/>
                <a:cs typeface="Arial"/>
              </a:rPr>
              <a:t>. </a:t>
            </a:r>
            <a:endParaRPr lang="en-US" sz="1800">
              <a:latin typeface="Arial"/>
            </a:endParaRPr>
          </a:p>
          <a:p>
            <a:r>
              <a:rPr lang="en-US" sz="1800" i="1">
                <a:latin typeface="Arial"/>
                <a:cs typeface="Arial"/>
              </a:rPr>
              <a:t>Loss Function</a:t>
            </a:r>
            <a:r>
              <a:rPr lang="en-US" sz="1800">
                <a:latin typeface="Arial"/>
                <a:cs typeface="Arial"/>
              </a:rPr>
              <a:t> LSTM </a:t>
            </a:r>
            <a:r>
              <a:rPr lang="en-US" sz="1800" err="1">
                <a:latin typeface="Arial"/>
                <a:cs typeface="Arial"/>
              </a:rPr>
              <a:t>dapat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konvergen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ke</a:t>
            </a:r>
            <a:r>
              <a:rPr lang="en-US" sz="1800">
                <a:latin typeface="Arial"/>
                <a:cs typeface="Arial"/>
              </a:rPr>
              <a:t> 0 </a:t>
            </a:r>
            <a:r>
              <a:rPr lang="en-US" sz="1800" err="1">
                <a:latin typeface="Arial"/>
                <a:cs typeface="Arial"/>
              </a:rPr>
              <a:t>dalam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beberapa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i="1">
                <a:latin typeface="Arial"/>
                <a:cs typeface="Arial"/>
              </a:rPr>
              <a:t>epoch </a:t>
            </a:r>
            <a:r>
              <a:rPr lang="en-US" sz="1800">
                <a:latin typeface="Arial"/>
                <a:cs typeface="Arial"/>
              </a:rPr>
              <a:t>awal, </a:t>
            </a:r>
            <a:r>
              <a:rPr lang="en-US" sz="1800" err="1">
                <a:latin typeface="Arial"/>
                <a:cs typeface="Arial"/>
              </a:rPr>
              <a:t>mengindikasikan</a:t>
            </a:r>
            <a:r>
              <a:rPr lang="en-US" sz="1800">
                <a:latin typeface="Arial"/>
                <a:cs typeface="Arial"/>
              </a:rPr>
              <a:t> model </a:t>
            </a:r>
            <a:r>
              <a:rPr lang="en-US" sz="1800" err="1">
                <a:latin typeface="Arial"/>
                <a:cs typeface="Arial"/>
              </a:rPr>
              <a:t>bekerja</a:t>
            </a:r>
            <a:r>
              <a:rPr lang="en-US" sz="1800">
                <a:latin typeface="Arial"/>
                <a:cs typeface="Arial"/>
              </a:rPr>
              <a:t> dengan </a:t>
            </a:r>
            <a:r>
              <a:rPr lang="en-US" sz="1800" err="1">
                <a:latin typeface="Arial"/>
                <a:cs typeface="Arial"/>
              </a:rPr>
              <a:t>baik</a:t>
            </a:r>
            <a:r>
              <a:rPr lang="en-US" sz="1800">
                <a:latin typeface="Arial"/>
                <a:cs typeface="Arial"/>
              </a:rPr>
              <a:t>. </a:t>
            </a:r>
            <a:endParaRPr lang="en-US" sz="1800">
              <a:latin typeface="Arial"/>
            </a:endParaRPr>
          </a:p>
          <a:p>
            <a:endParaRPr lang="en-US"/>
          </a:p>
        </p:txBody>
      </p:sp>
      <p:sp>
        <p:nvSpPr>
          <p:cNvPr id="9" name="Arrow: Pentagon 2">
            <a:extLst>
              <a:ext uri="{FF2B5EF4-FFF2-40B4-BE49-F238E27FC236}">
                <a16:creationId xmlns:a16="http://schemas.microsoft.com/office/drawing/2014/main" id="{FEB242C6-28A7-4968-80EA-7309CC3C03A8}"/>
              </a:ext>
            </a:extLst>
          </p:cNvPr>
          <p:cNvSpPr/>
          <p:nvPr/>
        </p:nvSpPr>
        <p:spPr>
          <a:xfrm rot="5400000">
            <a:off x="11578612" y="1544790"/>
            <a:ext cx="751038" cy="471398"/>
          </a:xfrm>
          <a:prstGeom prst="homePlate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Chevron 15">
            <a:extLst>
              <a:ext uri="{FF2B5EF4-FFF2-40B4-BE49-F238E27FC236}">
                <a16:creationId xmlns:a16="http://schemas.microsoft.com/office/drawing/2014/main" id="{70DE351B-1156-4804-94A5-3D31089EE462}"/>
              </a:ext>
            </a:extLst>
          </p:cNvPr>
          <p:cNvSpPr/>
          <p:nvPr/>
        </p:nvSpPr>
        <p:spPr>
          <a:xfrm rot="5400000">
            <a:off x="11535525" y="2701179"/>
            <a:ext cx="830833" cy="471398"/>
          </a:xfrm>
          <a:prstGeom prst="chevron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row: Chevron 16">
            <a:extLst>
              <a:ext uri="{FF2B5EF4-FFF2-40B4-BE49-F238E27FC236}">
                <a16:creationId xmlns:a16="http://schemas.microsoft.com/office/drawing/2014/main" id="{5D28ABAB-E768-464E-A654-C9148A6BD656}"/>
              </a:ext>
            </a:extLst>
          </p:cNvPr>
          <p:cNvSpPr/>
          <p:nvPr/>
        </p:nvSpPr>
        <p:spPr>
          <a:xfrm rot="5400000">
            <a:off x="11535526" y="2097330"/>
            <a:ext cx="830833" cy="471398"/>
          </a:xfrm>
          <a:prstGeom prst="chevron">
            <a:avLst/>
          </a:prstGeom>
          <a:solidFill>
            <a:srgbClr val="BFBFB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157C20AE-DE04-4D2E-9611-4BA2A0D27996}"/>
              </a:ext>
            </a:extLst>
          </p:cNvPr>
          <p:cNvSpPr/>
          <p:nvPr/>
        </p:nvSpPr>
        <p:spPr>
          <a:xfrm>
            <a:off x="9650083" y="944592"/>
            <a:ext cx="2544791" cy="474452"/>
          </a:xfrm>
          <a:prstGeom prst="rect">
            <a:avLst/>
          </a:prstGeom>
          <a:solidFill>
            <a:srgbClr val="052569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>
                <a:solidFill>
                  <a:schemeClr val="bg1"/>
                </a:solidFill>
                <a:cs typeface="Arial"/>
              </a:rPr>
              <a:t>Hasil dan Analisis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Arrow: Chevron 18">
            <a:extLst>
              <a:ext uri="{FF2B5EF4-FFF2-40B4-BE49-F238E27FC236}">
                <a16:creationId xmlns:a16="http://schemas.microsoft.com/office/drawing/2014/main" id="{2D6000B7-7AE9-4254-8E21-C184A83DEDBE}"/>
              </a:ext>
            </a:extLst>
          </p:cNvPr>
          <p:cNvSpPr/>
          <p:nvPr/>
        </p:nvSpPr>
        <p:spPr>
          <a:xfrm rot="5400000">
            <a:off x="11535525" y="3305028"/>
            <a:ext cx="830833" cy="471398"/>
          </a:xfrm>
          <a:prstGeom prst="chevron">
            <a:avLst/>
          </a:prstGeom>
          <a:solidFill>
            <a:srgbClr val="00206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275689D4-BF51-4DD6-A11E-B121ADC8D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6375" y="1407148"/>
            <a:ext cx="3864631" cy="2645505"/>
          </a:xfrm>
          <a:prstGeom prst="rect">
            <a:avLst/>
          </a:prstGeom>
        </p:spPr>
      </p:pic>
      <p:sp>
        <p:nvSpPr>
          <p:cNvPr id="7" name="Kotak Teks 6">
            <a:extLst>
              <a:ext uri="{FF2B5EF4-FFF2-40B4-BE49-F238E27FC236}">
                <a16:creationId xmlns:a16="http://schemas.microsoft.com/office/drawing/2014/main" id="{4A5807FC-E65D-43D4-BE62-0DC6EEED2454}"/>
              </a:ext>
            </a:extLst>
          </p:cNvPr>
          <p:cNvSpPr txBox="1"/>
          <p:nvPr/>
        </p:nvSpPr>
        <p:spPr>
          <a:xfrm>
            <a:off x="11646628" y="3292378"/>
            <a:ext cx="608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endParaRPr lang="en-US" sz="28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95DD567A-6CF7-4F25-A44B-C5B4C4E2F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685800" cy="365125"/>
          </a:xfrm>
        </p:spPr>
        <p:txBody>
          <a:bodyPr/>
          <a:lstStyle/>
          <a:p>
            <a:fld id="{2994B72D-86F7-4947-B770-68B72050D2B1}" type="slidenum">
              <a:rPr lang="id-ID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pPr/>
              <a:t>33</a:t>
            </a:fld>
            <a:endParaRPr lang="id-ID" sz="160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EEF93B-582B-4B85-B499-3CD7E19856A3}"/>
              </a:ext>
            </a:extLst>
          </p:cNvPr>
          <p:cNvGrpSpPr/>
          <p:nvPr/>
        </p:nvGrpSpPr>
        <p:grpSpPr>
          <a:xfrm>
            <a:off x="1302229" y="1238250"/>
            <a:ext cx="4087842" cy="2807060"/>
            <a:chOff x="1321279" y="1181100"/>
            <a:chExt cx="4087842" cy="2807060"/>
          </a:xfrm>
        </p:grpSpPr>
        <p:pic>
          <p:nvPicPr>
            <p:cNvPr id="6" name="Picture 8">
              <a:extLst>
                <a:ext uri="{FF2B5EF4-FFF2-40B4-BE49-F238E27FC236}">
                  <a16:creationId xmlns:a16="http://schemas.microsoft.com/office/drawing/2014/main" id="{7DAF9E9A-A3FF-481F-A460-2848E5A8A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21279" y="1269282"/>
              <a:ext cx="4087842" cy="271887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2EF1B7C-2D95-46CB-8AC4-0824D36EF7D5}"/>
                </a:ext>
              </a:extLst>
            </p:cNvPr>
            <p:cNvSpPr/>
            <p:nvPr/>
          </p:nvSpPr>
          <p:spPr>
            <a:xfrm>
              <a:off x="2076450" y="1257300"/>
              <a:ext cx="2714625" cy="1714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3811DF-C6AF-4B31-8064-0650E38DCC24}"/>
                </a:ext>
              </a:extLst>
            </p:cNvPr>
            <p:cNvSpPr txBox="1"/>
            <p:nvPr/>
          </p:nvSpPr>
          <p:spPr>
            <a:xfrm>
              <a:off x="2295525" y="1181100"/>
              <a:ext cx="2600325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noProof="1"/>
                <a:t>Prediksi Kapasitas dengan LSTM</a:t>
              </a:r>
              <a:endParaRPr lang="en-US" noProof="1"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779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Judul 6">
            <a:extLst>
              <a:ext uri="{FF2B5EF4-FFF2-40B4-BE49-F238E27FC236}">
                <a16:creationId xmlns:a16="http://schemas.microsoft.com/office/drawing/2014/main" id="{AC99C94B-75CE-4CE5-B13F-DBB4464C8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>
                <a:latin typeface="Arial"/>
                <a:cs typeface="Arial"/>
              </a:rPr>
              <a:t>Ide Solusi</a:t>
            </a:r>
          </a:p>
        </p:txBody>
      </p:sp>
      <p:pic>
        <p:nvPicPr>
          <p:cNvPr id="10" name="Tampungan Konten 9">
            <a:extLst>
              <a:ext uri="{FF2B5EF4-FFF2-40B4-BE49-F238E27FC236}">
                <a16:creationId xmlns:a16="http://schemas.microsoft.com/office/drawing/2014/main" id="{E4BAF58B-1411-4E35-B3C1-E11F37F1D0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7189" y="971551"/>
            <a:ext cx="10203293" cy="5611811"/>
          </a:xfrm>
        </p:spPr>
      </p:pic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0525B62F-A8A2-4110-899C-0B2F0AFF4DC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261257" y="6471217"/>
            <a:ext cx="2743200" cy="365125"/>
          </a:xfrm>
        </p:spPr>
        <p:txBody>
          <a:bodyPr/>
          <a:lstStyle/>
          <a:p>
            <a:fld id="{C4A9AA8A-B92B-4F9F-8DDE-C90FE6280394}" type="datetime1">
              <a:rPr lang="id-ID" smtClean="0"/>
              <a:t>15/09/2020</a:t>
            </a:fld>
            <a:endParaRPr lang="id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27211B1A-77E9-4A0D-962D-5A1A2953B8B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322397" y="6471217"/>
            <a:ext cx="3952875" cy="365125"/>
          </a:xfrm>
        </p:spPr>
        <p:txBody>
          <a:bodyPr/>
          <a:lstStyle/>
          <a:p>
            <a:r>
              <a:rPr lang="en-US"/>
              <a:t>Energy Management Laboratory – Engineering Physics</a:t>
            </a:r>
            <a:endParaRPr lang="id-ID"/>
          </a:p>
        </p:txBody>
      </p:sp>
      <p:sp>
        <p:nvSpPr>
          <p:cNvPr id="13" name="Persegi Panjang 12">
            <a:extLst>
              <a:ext uri="{FF2B5EF4-FFF2-40B4-BE49-F238E27FC236}">
                <a16:creationId xmlns:a16="http://schemas.microsoft.com/office/drawing/2014/main" id="{BF01165E-1AC5-4DB4-A4DC-E2F19BFB76E9}"/>
              </a:ext>
            </a:extLst>
          </p:cNvPr>
          <p:cNvSpPr/>
          <p:nvPr/>
        </p:nvSpPr>
        <p:spPr>
          <a:xfrm>
            <a:off x="6241197" y="1258631"/>
            <a:ext cx="4954897" cy="5171666"/>
          </a:xfrm>
          <a:prstGeom prst="rect">
            <a:avLst/>
          </a:prstGeom>
          <a:noFill/>
          <a:ln w="762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B137AB1C-00F2-4CB1-9714-62FD097D4557}"/>
              </a:ext>
            </a:extLst>
          </p:cNvPr>
          <p:cNvSpPr/>
          <p:nvPr/>
        </p:nvSpPr>
        <p:spPr>
          <a:xfrm rot="5400000">
            <a:off x="11578612" y="1544790"/>
            <a:ext cx="751038" cy="471398"/>
          </a:xfrm>
          <a:prstGeom prst="homePlate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Chevron 15">
            <a:extLst>
              <a:ext uri="{FF2B5EF4-FFF2-40B4-BE49-F238E27FC236}">
                <a16:creationId xmlns:a16="http://schemas.microsoft.com/office/drawing/2014/main" id="{150EF7B7-A3A9-4A87-A800-C07CD4E8D751}"/>
              </a:ext>
            </a:extLst>
          </p:cNvPr>
          <p:cNvSpPr/>
          <p:nvPr/>
        </p:nvSpPr>
        <p:spPr>
          <a:xfrm rot="5400000">
            <a:off x="11535525" y="2701179"/>
            <a:ext cx="830833" cy="471398"/>
          </a:xfrm>
          <a:prstGeom prst="chevron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Chevron 16">
            <a:extLst>
              <a:ext uri="{FF2B5EF4-FFF2-40B4-BE49-F238E27FC236}">
                <a16:creationId xmlns:a16="http://schemas.microsoft.com/office/drawing/2014/main" id="{674A4B0E-C79A-43E6-8A2C-473C61BE2130}"/>
              </a:ext>
            </a:extLst>
          </p:cNvPr>
          <p:cNvSpPr/>
          <p:nvPr/>
        </p:nvSpPr>
        <p:spPr>
          <a:xfrm rot="5400000">
            <a:off x="11535526" y="2097330"/>
            <a:ext cx="830833" cy="471398"/>
          </a:xfrm>
          <a:prstGeom prst="chevron">
            <a:avLst/>
          </a:prstGeom>
          <a:solidFill>
            <a:srgbClr val="BFBFB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49AD76-C050-4FDE-9B4A-318F10956425}"/>
              </a:ext>
            </a:extLst>
          </p:cNvPr>
          <p:cNvSpPr/>
          <p:nvPr/>
        </p:nvSpPr>
        <p:spPr>
          <a:xfrm>
            <a:off x="9650083" y="944592"/>
            <a:ext cx="2544791" cy="474452"/>
          </a:xfrm>
          <a:prstGeom prst="rect">
            <a:avLst/>
          </a:prstGeom>
          <a:solidFill>
            <a:srgbClr val="052569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>
                <a:solidFill>
                  <a:schemeClr val="bg1"/>
                </a:solidFill>
                <a:cs typeface="Arial"/>
              </a:rPr>
              <a:t>Hasil dan Analisis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Arrow: Chevron 18">
            <a:extLst>
              <a:ext uri="{FF2B5EF4-FFF2-40B4-BE49-F238E27FC236}">
                <a16:creationId xmlns:a16="http://schemas.microsoft.com/office/drawing/2014/main" id="{5288661B-0C03-42D0-8684-1AB390374196}"/>
              </a:ext>
            </a:extLst>
          </p:cNvPr>
          <p:cNvSpPr/>
          <p:nvPr/>
        </p:nvSpPr>
        <p:spPr>
          <a:xfrm rot="5400000">
            <a:off x="11535525" y="3305028"/>
            <a:ext cx="830833" cy="471398"/>
          </a:xfrm>
          <a:prstGeom prst="chevron">
            <a:avLst/>
          </a:prstGeom>
          <a:solidFill>
            <a:srgbClr val="00206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Kotak Teks 15">
            <a:extLst>
              <a:ext uri="{FF2B5EF4-FFF2-40B4-BE49-F238E27FC236}">
                <a16:creationId xmlns:a16="http://schemas.microsoft.com/office/drawing/2014/main" id="{89A6B7E9-60A7-43C0-A5B7-9144306F3B58}"/>
              </a:ext>
            </a:extLst>
          </p:cNvPr>
          <p:cNvSpPr txBox="1"/>
          <p:nvPr/>
        </p:nvSpPr>
        <p:spPr>
          <a:xfrm>
            <a:off x="11646628" y="3292378"/>
            <a:ext cx="608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endParaRPr lang="en-US" sz="28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B0B5FEDB-CA7B-430D-BFB7-0FA454BBC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4682" y="6445509"/>
            <a:ext cx="685800" cy="365125"/>
          </a:xfrm>
        </p:spPr>
        <p:txBody>
          <a:bodyPr/>
          <a:lstStyle/>
          <a:p>
            <a:fld id="{2994B72D-86F7-4947-B770-68B72050D2B1}" type="slidenum">
              <a:rPr lang="id-ID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pPr/>
              <a:t>34</a:t>
            </a:fld>
            <a:endParaRPr lang="id-ID" sz="160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5821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D515C-BE9D-40CA-9410-653CD78C2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>
                <a:latin typeface="Arial"/>
                <a:cs typeface="Arial"/>
              </a:rPr>
              <a:t>Analisis Kernel pada Model RVP</a:t>
            </a:r>
            <a:endParaRPr lang="en-US" sz="2800">
              <a:latin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EB8C0-3364-4723-8839-5B83C3D2F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530" y="4522840"/>
            <a:ext cx="11248711" cy="18342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latin typeface="Arial"/>
                <a:cs typeface="Arial"/>
              </a:rPr>
              <a:t>Dari </a:t>
            </a:r>
            <a:r>
              <a:rPr lang="en-US" sz="1800" err="1">
                <a:latin typeface="Arial"/>
                <a:cs typeface="Arial"/>
              </a:rPr>
              <a:t>ketiga</a:t>
            </a:r>
            <a:r>
              <a:rPr lang="en-US" sz="1800">
                <a:latin typeface="Arial"/>
                <a:cs typeface="Arial"/>
              </a:rPr>
              <a:t> kernel pada yang pada </a:t>
            </a:r>
            <a:r>
              <a:rPr lang="en-US" sz="1800" err="1">
                <a:latin typeface="Arial"/>
                <a:cs typeface="Arial"/>
              </a:rPr>
              <a:t>umumnya</a:t>
            </a:r>
            <a:r>
              <a:rPr lang="en-US" sz="1800">
                <a:latin typeface="Arial"/>
                <a:cs typeface="Arial"/>
              </a:rPr>
              <a:t> </a:t>
            </a:r>
            <a:r>
              <a:rPr lang="en-US" sz="1800" err="1">
                <a:latin typeface="Arial"/>
                <a:cs typeface="Arial"/>
              </a:rPr>
              <a:t>digunakan</a:t>
            </a:r>
            <a:r>
              <a:rPr lang="en-US" sz="1800">
                <a:latin typeface="Arial"/>
                <a:cs typeface="Arial"/>
              </a:rPr>
              <a:t> untuk </a:t>
            </a:r>
            <a:r>
              <a:rPr lang="en-US" sz="1800" err="1">
                <a:latin typeface="Arial"/>
                <a:cs typeface="Arial"/>
              </a:rPr>
              <a:t>regresi</a:t>
            </a:r>
            <a:r>
              <a:rPr lang="en-US" sz="1800">
                <a:latin typeface="Arial"/>
                <a:cs typeface="Arial"/>
              </a:rPr>
              <a:t>, kernel </a:t>
            </a:r>
            <a:r>
              <a:rPr lang="en-US" sz="1800" err="1">
                <a:latin typeface="Arial"/>
                <a:cs typeface="Arial"/>
              </a:rPr>
              <a:t>rbf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tidak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dapat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mempelajari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tren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penurunan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kapasitas</a:t>
            </a:r>
            <a:r>
              <a:rPr lang="en-US" sz="1800">
                <a:latin typeface="Arial"/>
                <a:cs typeface="Arial"/>
              </a:rPr>
              <a:t>. </a:t>
            </a:r>
            <a:endParaRPr lang="en-US" sz="1800">
              <a:latin typeface="Arial"/>
            </a:endParaRPr>
          </a:p>
          <a:p>
            <a:r>
              <a:rPr lang="en-US" sz="1800">
                <a:latin typeface="Arial"/>
                <a:cs typeface="Arial"/>
              </a:rPr>
              <a:t>Kernel </a:t>
            </a:r>
            <a:r>
              <a:rPr lang="en-US" sz="1800" err="1">
                <a:latin typeface="Arial"/>
                <a:cs typeface="Arial"/>
              </a:rPr>
              <a:t>rbf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merupakan</a:t>
            </a:r>
            <a:r>
              <a:rPr lang="en-US" sz="1800">
                <a:latin typeface="Arial"/>
                <a:cs typeface="Arial"/>
              </a:rPr>
              <a:t> kernel </a:t>
            </a:r>
            <a:r>
              <a:rPr lang="en-US" sz="1800" err="1">
                <a:latin typeface="Arial"/>
                <a:cs typeface="Arial"/>
              </a:rPr>
              <a:t>lokal</a:t>
            </a:r>
            <a:r>
              <a:rPr lang="en-US" sz="1800">
                <a:latin typeface="Arial"/>
                <a:cs typeface="Arial"/>
              </a:rPr>
              <a:t>, </a:t>
            </a:r>
            <a:r>
              <a:rPr lang="en-US" sz="1800" err="1">
                <a:latin typeface="Arial"/>
                <a:cs typeface="Arial"/>
              </a:rPr>
              <a:t>sehingga</a:t>
            </a:r>
            <a:r>
              <a:rPr lang="en-US" sz="1800">
                <a:latin typeface="Arial"/>
                <a:cs typeface="Arial"/>
              </a:rPr>
              <a:t> data yang </a:t>
            </a:r>
            <a:r>
              <a:rPr lang="en-US" sz="1800" err="1">
                <a:latin typeface="Arial"/>
                <a:cs typeface="Arial"/>
              </a:rPr>
              <a:t>jaraknya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berdekatan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lebih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mempengaruhi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hasil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regresi</a:t>
            </a:r>
            <a:r>
              <a:rPr lang="en-US" sz="1800">
                <a:latin typeface="Arial"/>
                <a:cs typeface="Arial"/>
              </a:rPr>
              <a:t>.   </a:t>
            </a:r>
            <a:endParaRPr lang="en-US" sz="1800">
              <a:latin typeface="Arial"/>
            </a:endParaRPr>
          </a:p>
          <a:p>
            <a:r>
              <a:rPr lang="en-US" sz="1800">
                <a:latin typeface="Arial"/>
                <a:cs typeface="Arial"/>
              </a:rPr>
              <a:t>Kernel polynomial </a:t>
            </a:r>
            <a:r>
              <a:rPr lang="en-US" sz="1800" err="1">
                <a:latin typeface="Arial"/>
                <a:cs typeface="Arial"/>
              </a:rPr>
              <a:t>masih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dapat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mempelajari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tren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penurunan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karena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merupakan</a:t>
            </a:r>
            <a:r>
              <a:rPr lang="en-US" sz="1800">
                <a:latin typeface="Arial"/>
                <a:cs typeface="Arial"/>
              </a:rPr>
              <a:t> kernel global.  </a:t>
            </a:r>
            <a:endParaRPr lang="en-US" sz="1800">
              <a:latin typeface="Arial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67689075-FD01-42AA-A720-2ABAB7B8D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543" y="1776146"/>
            <a:ext cx="3535932" cy="2335577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659B4F8-B655-438D-8886-1CBFBFE3E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71948" y="1780489"/>
            <a:ext cx="3532021" cy="2341353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286F608D-AE58-4E4D-940D-3E24B7FA6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79253" y="1781820"/>
            <a:ext cx="3531080" cy="2344163"/>
          </a:xfrm>
          <a:prstGeom prst="rect">
            <a:avLst/>
          </a:prstGeom>
        </p:spPr>
      </p:pic>
      <p:sp>
        <p:nvSpPr>
          <p:cNvPr id="9" name="Arrow: Pentagon 2">
            <a:extLst>
              <a:ext uri="{FF2B5EF4-FFF2-40B4-BE49-F238E27FC236}">
                <a16:creationId xmlns:a16="http://schemas.microsoft.com/office/drawing/2014/main" id="{06EBD150-6B99-477C-AB84-40CEFD36E0E1}"/>
              </a:ext>
            </a:extLst>
          </p:cNvPr>
          <p:cNvSpPr/>
          <p:nvPr/>
        </p:nvSpPr>
        <p:spPr>
          <a:xfrm rot="5400000">
            <a:off x="11578612" y="1544790"/>
            <a:ext cx="751038" cy="471398"/>
          </a:xfrm>
          <a:prstGeom prst="homePlate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Chevron 15">
            <a:extLst>
              <a:ext uri="{FF2B5EF4-FFF2-40B4-BE49-F238E27FC236}">
                <a16:creationId xmlns:a16="http://schemas.microsoft.com/office/drawing/2014/main" id="{9E55E406-48E2-4624-99C6-810A8D512615}"/>
              </a:ext>
            </a:extLst>
          </p:cNvPr>
          <p:cNvSpPr/>
          <p:nvPr/>
        </p:nvSpPr>
        <p:spPr>
          <a:xfrm rot="5400000">
            <a:off x="11535525" y="2701179"/>
            <a:ext cx="830833" cy="471398"/>
          </a:xfrm>
          <a:prstGeom prst="chevron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row: Chevron 16">
            <a:extLst>
              <a:ext uri="{FF2B5EF4-FFF2-40B4-BE49-F238E27FC236}">
                <a16:creationId xmlns:a16="http://schemas.microsoft.com/office/drawing/2014/main" id="{2D5E4654-66EC-4CBD-9966-A56937984D1B}"/>
              </a:ext>
            </a:extLst>
          </p:cNvPr>
          <p:cNvSpPr/>
          <p:nvPr/>
        </p:nvSpPr>
        <p:spPr>
          <a:xfrm rot="5400000">
            <a:off x="11535526" y="2097330"/>
            <a:ext cx="830833" cy="471398"/>
          </a:xfrm>
          <a:prstGeom prst="chevron">
            <a:avLst/>
          </a:prstGeom>
          <a:solidFill>
            <a:srgbClr val="BFBFB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6F1B7EE2-B10D-446B-9331-1050688BE7E3}"/>
              </a:ext>
            </a:extLst>
          </p:cNvPr>
          <p:cNvSpPr/>
          <p:nvPr/>
        </p:nvSpPr>
        <p:spPr>
          <a:xfrm>
            <a:off x="9650083" y="944592"/>
            <a:ext cx="2544791" cy="474452"/>
          </a:xfrm>
          <a:prstGeom prst="rect">
            <a:avLst/>
          </a:prstGeom>
          <a:solidFill>
            <a:srgbClr val="052569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>
                <a:solidFill>
                  <a:schemeClr val="bg1"/>
                </a:solidFill>
                <a:cs typeface="Arial"/>
              </a:rPr>
              <a:t>Hasil dan Analisis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Arrow: Chevron 18">
            <a:extLst>
              <a:ext uri="{FF2B5EF4-FFF2-40B4-BE49-F238E27FC236}">
                <a16:creationId xmlns:a16="http://schemas.microsoft.com/office/drawing/2014/main" id="{82BD67A2-F526-457E-A6A0-37F70F482AB4}"/>
              </a:ext>
            </a:extLst>
          </p:cNvPr>
          <p:cNvSpPr/>
          <p:nvPr/>
        </p:nvSpPr>
        <p:spPr>
          <a:xfrm rot="5400000">
            <a:off x="11535525" y="3305028"/>
            <a:ext cx="830833" cy="471398"/>
          </a:xfrm>
          <a:prstGeom prst="chevron">
            <a:avLst/>
          </a:prstGeom>
          <a:solidFill>
            <a:srgbClr val="00206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DF5237A8-FA77-4519-AEF7-CED085E81FC0}"/>
              </a:ext>
            </a:extLst>
          </p:cNvPr>
          <p:cNvSpPr txBox="1"/>
          <p:nvPr/>
        </p:nvSpPr>
        <p:spPr>
          <a:xfrm>
            <a:off x="11646628" y="3292378"/>
            <a:ext cx="608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endParaRPr lang="en-US" sz="28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91730CFE-DC09-49FF-B522-00F4D1B68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685800" cy="365125"/>
          </a:xfrm>
        </p:spPr>
        <p:txBody>
          <a:bodyPr/>
          <a:lstStyle/>
          <a:p>
            <a:fld id="{2994B72D-86F7-4947-B770-68B72050D2B1}" type="slidenum">
              <a:rPr lang="id-ID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pPr/>
              <a:t>35</a:t>
            </a:fld>
            <a:endParaRPr lang="id-ID" sz="160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7060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FFAB4-36D5-4D28-8E4B-B880C6673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>
                <a:latin typeface="+mj-lt"/>
              </a:rPr>
              <a:t>Plot Kernel RBF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ABE3C-D29F-4C04-B058-A8C90990F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025" y="5106919"/>
            <a:ext cx="10953156" cy="14764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err="1">
                <a:latin typeface="Arial"/>
                <a:cs typeface="Arial"/>
              </a:rPr>
              <a:t>Skenario</a:t>
            </a:r>
            <a:r>
              <a:rPr lang="en-US" sz="1800">
                <a:latin typeface="Arial"/>
                <a:cs typeface="Arial"/>
              </a:rPr>
              <a:t> 1 dan 3 </a:t>
            </a:r>
            <a:r>
              <a:rPr lang="en-US" sz="1800" err="1">
                <a:latin typeface="Arial"/>
                <a:cs typeface="Arial"/>
              </a:rPr>
              <a:t>memiliki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pengurangan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degradasi</a:t>
            </a:r>
            <a:r>
              <a:rPr lang="en-US" sz="1800">
                <a:latin typeface="Arial"/>
                <a:cs typeface="Arial"/>
              </a:rPr>
              <a:t> yang </a:t>
            </a:r>
            <a:r>
              <a:rPr lang="en-US" sz="1800" err="1">
                <a:latin typeface="Arial"/>
                <a:cs typeface="Arial"/>
              </a:rPr>
              <a:t>rendah</a:t>
            </a:r>
            <a:r>
              <a:rPr lang="en-US" sz="1800">
                <a:latin typeface="Arial"/>
                <a:cs typeface="Arial"/>
              </a:rPr>
              <a:t> pada 50 </a:t>
            </a:r>
            <a:r>
              <a:rPr lang="en-US" sz="1800" err="1">
                <a:latin typeface="Arial"/>
                <a:cs typeface="Arial"/>
              </a:rPr>
              <a:t>siklus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awal</a:t>
            </a:r>
            <a:r>
              <a:rPr lang="en-US" sz="1800">
                <a:latin typeface="Arial"/>
                <a:cs typeface="Arial"/>
              </a:rPr>
              <a:t> yang </a:t>
            </a:r>
            <a:r>
              <a:rPr lang="en-US" sz="1800" err="1">
                <a:latin typeface="Arial"/>
                <a:cs typeface="Arial"/>
              </a:rPr>
              <a:t>diestimasi</a:t>
            </a:r>
            <a:endParaRPr lang="en-US" sz="1800">
              <a:latin typeface="Arial"/>
              <a:cs typeface="Arial"/>
            </a:endParaRPr>
          </a:p>
          <a:p>
            <a:r>
              <a:rPr lang="en-US" sz="1800" err="1">
                <a:latin typeface="Arial"/>
                <a:cs typeface="Arial"/>
              </a:rPr>
              <a:t>Skenario</a:t>
            </a:r>
            <a:r>
              <a:rPr lang="en-US" sz="1800">
                <a:latin typeface="Arial"/>
                <a:cs typeface="Arial"/>
              </a:rPr>
              <a:t> 2 </a:t>
            </a:r>
            <a:r>
              <a:rPr lang="en-US" sz="1800" err="1">
                <a:latin typeface="Arial"/>
                <a:cs typeface="Arial"/>
              </a:rPr>
              <a:t>memiliki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pengurangan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degradasi</a:t>
            </a:r>
            <a:r>
              <a:rPr lang="en-US" sz="1800">
                <a:latin typeface="Arial"/>
                <a:cs typeface="Arial"/>
              </a:rPr>
              <a:t> yang </a:t>
            </a:r>
            <a:r>
              <a:rPr lang="en-US" sz="1800" err="1">
                <a:latin typeface="Arial"/>
                <a:cs typeface="Arial"/>
              </a:rPr>
              <a:t>cukup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besar</a:t>
            </a:r>
            <a:r>
              <a:rPr lang="en-US" sz="1800">
                <a:latin typeface="Arial"/>
                <a:cs typeface="Arial"/>
              </a:rPr>
              <a:t>. </a:t>
            </a:r>
          </a:p>
          <a:p>
            <a:r>
              <a:rPr lang="en-US" sz="1800" err="1">
                <a:latin typeface="Arial"/>
                <a:cs typeface="Arial"/>
              </a:rPr>
              <a:t>Kurva</a:t>
            </a:r>
            <a:r>
              <a:rPr lang="en-US" sz="1800">
                <a:latin typeface="Arial"/>
                <a:cs typeface="Arial"/>
              </a:rPr>
              <a:t> yang </a:t>
            </a:r>
            <a:r>
              <a:rPr lang="en-US" sz="1800" err="1">
                <a:latin typeface="Arial"/>
                <a:cs typeface="Arial"/>
              </a:rPr>
              <a:t>landai</a:t>
            </a:r>
            <a:r>
              <a:rPr lang="en-US" sz="1800">
                <a:latin typeface="Arial"/>
                <a:cs typeface="Arial"/>
              </a:rPr>
              <a:t> dan </a:t>
            </a:r>
            <a:r>
              <a:rPr lang="en-US" sz="1800" err="1">
                <a:latin typeface="Arial"/>
                <a:cs typeface="Arial"/>
              </a:rPr>
              <a:t>konstan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membuat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hasil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regresi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mendekati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garis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lurus</a:t>
            </a:r>
            <a:endParaRPr lang="en-US" sz="1800">
              <a:latin typeface="Arial"/>
              <a:cs typeface="Arial"/>
            </a:endParaRPr>
          </a:p>
          <a:p>
            <a:endParaRPr lang="en-US">
              <a:latin typeface="Arial Narrow"/>
              <a:cs typeface="Arial"/>
            </a:endParaRPr>
          </a:p>
        </p:txBody>
      </p:sp>
      <p:sp>
        <p:nvSpPr>
          <p:cNvPr id="5" name="Arrow: Pentagon 2">
            <a:extLst>
              <a:ext uri="{FF2B5EF4-FFF2-40B4-BE49-F238E27FC236}">
                <a16:creationId xmlns:a16="http://schemas.microsoft.com/office/drawing/2014/main" id="{4B23F633-1246-4DDD-A151-56AA5AC2DD1E}"/>
              </a:ext>
            </a:extLst>
          </p:cNvPr>
          <p:cNvSpPr/>
          <p:nvPr/>
        </p:nvSpPr>
        <p:spPr>
          <a:xfrm rot="5400000">
            <a:off x="11578612" y="1544790"/>
            <a:ext cx="751038" cy="471398"/>
          </a:xfrm>
          <a:prstGeom prst="homePlate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Chevron 15">
            <a:extLst>
              <a:ext uri="{FF2B5EF4-FFF2-40B4-BE49-F238E27FC236}">
                <a16:creationId xmlns:a16="http://schemas.microsoft.com/office/drawing/2014/main" id="{B5BA971B-3DF2-4F0B-92AF-AA5C3BEC997C}"/>
              </a:ext>
            </a:extLst>
          </p:cNvPr>
          <p:cNvSpPr/>
          <p:nvPr/>
        </p:nvSpPr>
        <p:spPr>
          <a:xfrm rot="5400000">
            <a:off x="11535525" y="2701179"/>
            <a:ext cx="830833" cy="471398"/>
          </a:xfrm>
          <a:prstGeom prst="chevron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Chevron 16">
            <a:extLst>
              <a:ext uri="{FF2B5EF4-FFF2-40B4-BE49-F238E27FC236}">
                <a16:creationId xmlns:a16="http://schemas.microsoft.com/office/drawing/2014/main" id="{DC0E7CA9-EFCA-44E7-A0EE-6F56FC9F830E}"/>
              </a:ext>
            </a:extLst>
          </p:cNvPr>
          <p:cNvSpPr/>
          <p:nvPr/>
        </p:nvSpPr>
        <p:spPr>
          <a:xfrm rot="5400000">
            <a:off x="11535526" y="2097330"/>
            <a:ext cx="830833" cy="471398"/>
          </a:xfrm>
          <a:prstGeom prst="chevron">
            <a:avLst/>
          </a:prstGeom>
          <a:solidFill>
            <a:srgbClr val="BFBFB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0DA7E7F6-BC26-403B-8E07-54B14C84112F}"/>
              </a:ext>
            </a:extLst>
          </p:cNvPr>
          <p:cNvSpPr/>
          <p:nvPr/>
        </p:nvSpPr>
        <p:spPr>
          <a:xfrm>
            <a:off x="9650083" y="944592"/>
            <a:ext cx="2544791" cy="474452"/>
          </a:xfrm>
          <a:prstGeom prst="rect">
            <a:avLst/>
          </a:prstGeom>
          <a:solidFill>
            <a:srgbClr val="052569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>
                <a:solidFill>
                  <a:schemeClr val="bg1"/>
                </a:solidFill>
                <a:cs typeface="Arial"/>
              </a:rPr>
              <a:t>Hasil dan Analisis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Arrow: Chevron 18">
            <a:extLst>
              <a:ext uri="{FF2B5EF4-FFF2-40B4-BE49-F238E27FC236}">
                <a16:creationId xmlns:a16="http://schemas.microsoft.com/office/drawing/2014/main" id="{E86F1CEC-AACE-4AB8-9888-131C76524C5B}"/>
              </a:ext>
            </a:extLst>
          </p:cNvPr>
          <p:cNvSpPr/>
          <p:nvPr/>
        </p:nvSpPr>
        <p:spPr>
          <a:xfrm rot="5400000">
            <a:off x="11535525" y="3305028"/>
            <a:ext cx="830833" cy="471398"/>
          </a:xfrm>
          <a:prstGeom prst="chevron">
            <a:avLst/>
          </a:prstGeom>
          <a:solidFill>
            <a:srgbClr val="00206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B0A25599-8161-4F5C-9B68-77E2B2411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025" y="1419681"/>
            <a:ext cx="6826369" cy="3394899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F6E105A-521F-4478-9054-1CBC2DCB1A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645676"/>
              </p:ext>
            </p:extLst>
          </p:nvPr>
        </p:nvGraphicFramePr>
        <p:xfrm>
          <a:off x="8240385" y="2504540"/>
          <a:ext cx="2819396" cy="132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4849">
                  <a:extLst>
                    <a:ext uri="{9D8B030D-6E8A-4147-A177-3AD203B41FA5}">
                      <a16:colId xmlns:a16="http://schemas.microsoft.com/office/drawing/2014/main" val="585091857"/>
                    </a:ext>
                  </a:extLst>
                </a:gridCol>
                <a:gridCol w="704849">
                  <a:extLst>
                    <a:ext uri="{9D8B030D-6E8A-4147-A177-3AD203B41FA5}">
                      <a16:colId xmlns:a16="http://schemas.microsoft.com/office/drawing/2014/main" val="986989259"/>
                    </a:ext>
                  </a:extLst>
                </a:gridCol>
                <a:gridCol w="704849">
                  <a:extLst>
                    <a:ext uri="{9D8B030D-6E8A-4147-A177-3AD203B41FA5}">
                      <a16:colId xmlns:a16="http://schemas.microsoft.com/office/drawing/2014/main" val="3974796815"/>
                    </a:ext>
                  </a:extLst>
                </a:gridCol>
                <a:gridCol w="704849">
                  <a:extLst>
                    <a:ext uri="{9D8B030D-6E8A-4147-A177-3AD203B41FA5}">
                      <a16:colId xmlns:a16="http://schemas.microsoft.com/office/drawing/2014/main" val="3908705573"/>
                    </a:ext>
                  </a:extLst>
                </a:gridCol>
              </a:tblGrid>
              <a:tr h="3314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err="1">
                          <a:effectLst/>
                        </a:rPr>
                        <a:t>Skenario</a:t>
                      </a:r>
                      <a:endParaRPr lang="en-US" sz="1200">
                        <a:effectLst/>
                      </a:endParaRPr>
                    </a:p>
                  </a:txBody>
                  <a:tcPr marL="9525" marR="9525" marT="9525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RMSE</a:t>
                      </a:r>
                    </a:p>
                  </a:txBody>
                  <a:tcPr marL="9525" marR="9525" marT="9525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MAE</a:t>
                      </a:r>
                    </a:p>
                  </a:txBody>
                  <a:tcPr marL="9525" marR="9525" marT="9525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R2</a:t>
                      </a:r>
                    </a:p>
                  </a:txBody>
                  <a:tcPr marL="9525" marR="9525" marT="9525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52283"/>
                  </a:ext>
                </a:extLst>
              </a:tr>
              <a:tr h="3314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1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8</a:t>
                      </a:r>
                      <a:r>
                        <a:rPr lang="id-ID" sz="1200">
                          <a:effectLst/>
                        </a:rPr>
                        <a:t>,</a:t>
                      </a:r>
                      <a:r>
                        <a:rPr lang="en-US" sz="1200">
                          <a:effectLst/>
                        </a:rPr>
                        <a:t>21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6</a:t>
                      </a:r>
                      <a:r>
                        <a:rPr lang="id-ID" sz="1200">
                          <a:effectLst/>
                        </a:rPr>
                        <a:t>,</a:t>
                      </a:r>
                      <a:r>
                        <a:rPr lang="en-US" sz="1200">
                          <a:effectLst/>
                        </a:rPr>
                        <a:t>75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-58</a:t>
                      </a:r>
                      <a:r>
                        <a:rPr lang="id-ID" sz="1200">
                          <a:effectLst/>
                        </a:rPr>
                        <a:t>,</a:t>
                      </a:r>
                      <a:r>
                        <a:rPr lang="en-US" sz="1200">
                          <a:effectLst/>
                        </a:rPr>
                        <a:t>54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3247577412"/>
                  </a:ext>
                </a:extLst>
              </a:tr>
              <a:tr h="3314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2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14</a:t>
                      </a:r>
                      <a:r>
                        <a:rPr lang="id-ID" sz="1200">
                          <a:effectLst/>
                        </a:rPr>
                        <a:t>,</a:t>
                      </a:r>
                      <a:r>
                        <a:rPr lang="en-US" sz="1200">
                          <a:effectLst/>
                        </a:rPr>
                        <a:t>49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13</a:t>
                      </a:r>
                      <a:r>
                        <a:rPr lang="id-ID" sz="1200">
                          <a:effectLst/>
                        </a:rPr>
                        <a:t>,</a:t>
                      </a:r>
                      <a:r>
                        <a:rPr lang="en-US" sz="1200">
                          <a:effectLst/>
                        </a:rPr>
                        <a:t>21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-1</a:t>
                      </a:r>
                      <a:r>
                        <a:rPr lang="id-ID" sz="1200">
                          <a:effectLst/>
                        </a:rPr>
                        <a:t>,</a:t>
                      </a:r>
                      <a:r>
                        <a:rPr lang="en-US" sz="1200">
                          <a:effectLst/>
                        </a:rPr>
                        <a:t>21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154446470"/>
                  </a:ext>
                </a:extLst>
              </a:tr>
              <a:tr h="3314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3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8</a:t>
                      </a:r>
                      <a:r>
                        <a:rPr lang="id-ID" sz="1200">
                          <a:effectLst/>
                        </a:rPr>
                        <a:t>,</a:t>
                      </a:r>
                      <a:r>
                        <a:rPr lang="en-US" sz="1200">
                          <a:effectLst/>
                        </a:rPr>
                        <a:t>09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7</a:t>
                      </a:r>
                      <a:r>
                        <a:rPr lang="id-ID" sz="1200">
                          <a:effectLst/>
                        </a:rPr>
                        <a:t>,</a:t>
                      </a:r>
                      <a:r>
                        <a:rPr lang="en-US" sz="1200">
                          <a:effectLst/>
                        </a:rPr>
                        <a:t>11</a:t>
                      </a:r>
                    </a:p>
                  </a:txBody>
                  <a:tcPr marL="9525" marR="9525" marT="9525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-3542</a:t>
                      </a:r>
                      <a:r>
                        <a:rPr lang="id-ID" sz="1200">
                          <a:effectLst/>
                        </a:rPr>
                        <a:t>,</a:t>
                      </a:r>
                      <a:r>
                        <a:rPr lang="en-US" sz="1200">
                          <a:effectLst/>
                        </a:rPr>
                        <a:t>08</a:t>
                      </a:r>
                    </a:p>
                  </a:txBody>
                  <a:tcPr marL="9525" marR="9525" marT="9525" anchor="b"/>
                </a:tc>
                <a:extLst>
                  <a:ext uri="{0D108BD9-81ED-4DB2-BD59-A6C34878D82A}">
                    <a16:rowId xmlns:a16="http://schemas.microsoft.com/office/drawing/2014/main" val="949384665"/>
                  </a:ext>
                </a:extLst>
              </a:tr>
            </a:tbl>
          </a:graphicData>
        </a:graphic>
      </p:graphicFrame>
      <p:sp>
        <p:nvSpPr>
          <p:cNvPr id="6" name="Kotak Teks 5">
            <a:extLst>
              <a:ext uri="{FF2B5EF4-FFF2-40B4-BE49-F238E27FC236}">
                <a16:creationId xmlns:a16="http://schemas.microsoft.com/office/drawing/2014/main" id="{E2E48746-366F-4671-9CD3-00EF9C805CB7}"/>
              </a:ext>
            </a:extLst>
          </p:cNvPr>
          <p:cNvSpPr txBox="1"/>
          <p:nvPr/>
        </p:nvSpPr>
        <p:spPr>
          <a:xfrm>
            <a:off x="11646628" y="3292378"/>
            <a:ext cx="608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endParaRPr lang="en-US" sz="28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F3289DF-A3E3-4FF0-8108-CE88CBCF6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685800" cy="365125"/>
          </a:xfrm>
        </p:spPr>
        <p:txBody>
          <a:bodyPr/>
          <a:lstStyle/>
          <a:p>
            <a:fld id="{2994B72D-86F7-4947-B770-68B72050D2B1}" type="slidenum">
              <a:rPr lang="id-ID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pPr/>
              <a:t>36</a:t>
            </a:fld>
            <a:endParaRPr lang="id-ID" sz="160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AAF8B3-9D1E-4978-B57C-F70AAF0C99FE}"/>
              </a:ext>
            </a:extLst>
          </p:cNvPr>
          <p:cNvSpPr/>
          <p:nvPr/>
        </p:nvSpPr>
        <p:spPr>
          <a:xfrm>
            <a:off x="1209675" y="1390650"/>
            <a:ext cx="5448300" cy="171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4B5486-4EFB-4BB3-A325-5E6BD3224893}"/>
              </a:ext>
            </a:extLst>
          </p:cNvPr>
          <p:cNvSpPr txBox="1"/>
          <p:nvPr/>
        </p:nvSpPr>
        <p:spPr>
          <a:xfrm>
            <a:off x="1885950" y="1323975"/>
            <a:ext cx="44196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err="1"/>
              <a:t>Prediksi</a:t>
            </a:r>
            <a:r>
              <a:rPr lang="en-US" sz="1200"/>
              <a:t> </a:t>
            </a:r>
            <a:r>
              <a:rPr lang="en-US" sz="1200" err="1"/>
              <a:t>Kapasitas</a:t>
            </a:r>
            <a:r>
              <a:rPr lang="en-US" sz="1200"/>
              <a:t> </a:t>
            </a:r>
            <a:r>
              <a:rPr lang="en-US" sz="1200" err="1"/>
              <a:t>dari</a:t>
            </a:r>
            <a:r>
              <a:rPr lang="en-US" sz="1200"/>
              <a:t> 50 </a:t>
            </a:r>
            <a:r>
              <a:rPr lang="en-US" sz="1200" err="1"/>
              <a:t>Siklus</a:t>
            </a:r>
            <a:r>
              <a:rPr lang="en-US" sz="1200"/>
              <a:t> Awal, Kernel RBF, LFP 1C</a:t>
            </a:r>
            <a:endParaRPr lang="en-US" sz="12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571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D515C-BE9D-40CA-9410-653CD78C2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latin typeface="Arial"/>
                <a:cs typeface="Arial"/>
              </a:rPr>
              <a:t>Hasil </a:t>
            </a:r>
            <a:r>
              <a:rPr lang="en-US" sz="2800" err="1">
                <a:latin typeface="Arial"/>
                <a:cs typeface="Arial"/>
              </a:rPr>
              <a:t>Pemodelan</a:t>
            </a:r>
            <a:r>
              <a:rPr lang="en-US" sz="2800">
                <a:latin typeface="Arial"/>
                <a:cs typeface="Arial"/>
              </a:rPr>
              <a:t> </a:t>
            </a:r>
            <a:r>
              <a:rPr lang="en-US" sz="2800" err="1">
                <a:latin typeface="Arial"/>
                <a:cs typeface="Arial"/>
              </a:rPr>
              <a:t>Degradasi</a:t>
            </a:r>
            <a:endParaRPr lang="en-US" sz="2800">
              <a:latin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EB8C0-3364-4723-8839-5B83C3D2F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531" y="4935794"/>
            <a:ext cx="11145366" cy="14511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latin typeface="Arial"/>
                <a:cs typeface="Arial"/>
              </a:rPr>
              <a:t>Pada </a:t>
            </a:r>
            <a:r>
              <a:rPr lang="en-US" sz="1800" dirty="0" err="1">
                <a:latin typeface="Arial"/>
                <a:cs typeface="Arial"/>
              </a:rPr>
              <a:t>penggunaan</a:t>
            </a:r>
            <a:r>
              <a:rPr lang="en-US" sz="1800" dirty="0">
                <a:latin typeface="Arial"/>
                <a:cs typeface="Arial"/>
              </a:rPr>
              <a:t> model LFP 1C dan kernel </a:t>
            </a:r>
            <a:r>
              <a:rPr lang="en-US" sz="1800" dirty="0" err="1">
                <a:latin typeface="Arial"/>
                <a:cs typeface="Arial"/>
              </a:rPr>
              <a:t>polinomial</a:t>
            </a:r>
            <a:r>
              <a:rPr lang="en-US" sz="1800" dirty="0">
                <a:latin typeface="Arial"/>
                <a:cs typeface="Arial"/>
              </a:rPr>
              <a:t>, </a:t>
            </a:r>
            <a:r>
              <a:rPr lang="en-US" sz="1800" dirty="0" err="1">
                <a:latin typeface="Arial"/>
                <a:cs typeface="Arial"/>
              </a:rPr>
              <a:t>prediksi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belum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mencapai</a:t>
            </a:r>
            <a:r>
              <a:rPr lang="en-US" sz="1800" dirty="0">
                <a:latin typeface="Arial"/>
                <a:cs typeface="Arial"/>
              </a:rPr>
              <a:t> 80% </a:t>
            </a:r>
            <a:r>
              <a:rPr lang="en-US" sz="1800" dirty="0" err="1">
                <a:latin typeface="Arial"/>
                <a:cs typeface="Arial"/>
              </a:rPr>
              <a:t>degradasi</a:t>
            </a:r>
            <a:r>
              <a:rPr lang="en-US" sz="1800" dirty="0">
                <a:latin typeface="Arial"/>
                <a:cs typeface="Arial"/>
              </a:rPr>
              <a:t>. </a:t>
            </a:r>
            <a:endParaRPr lang="en-US" sz="1800" dirty="0">
              <a:latin typeface="Arial"/>
            </a:endParaRPr>
          </a:p>
          <a:p>
            <a:r>
              <a:rPr lang="en-US" sz="1800" dirty="0">
                <a:latin typeface="Arial"/>
                <a:cs typeface="Arial"/>
              </a:rPr>
              <a:t>Model LFP 2C dan kernel Linear, </a:t>
            </a:r>
            <a:r>
              <a:rPr lang="en-US" sz="1800" dirty="0" err="1">
                <a:latin typeface="Arial"/>
                <a:cs typeface="Arial"/>
              </a:rPr>
              <a:t>Skenario</a:t>
            </a:r>
            <a:r>
              <a:rPr lang="en-US" sz="1800" dirty="0">
                <a:latin typeface="Arial"/>
                <a:cs typeface="Arial"/>
              </a:rPr>
              <a:t> 2 </a:t>
            </a:r>
            <a:r>
              <a:rPr lang="en-US" sz="1800" dirty="0" err="1">
                <a:latin typeface="Arial"/>
                <a:cs typeface="Arial"/>
              </a:rPr>
              <a:t>akan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mencapai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nilai</a:t>
            </a:r>
            <a:r>
              <a:rPr lang="en-US" sz="1800" dirty="0">
                <a:latin typeface="Arial"/>
                <a:cs typeface="Arial"/>
              </a:rPr>
              <a:t> 80% </a:t>
            </a:r>
            <a:r>
              <a:rPr lang="en-US" sz="1800" dirty="0" err="1">
                <a:latin typeface="Arial"/>
                <a:cs typeface="Arial"/>
              </a:rPr>
              <a:t>kapasitas</a:t>
            </a:r>
            <a:r>
              <a:rPr lang="en-US" sz="1800" dirty="0">
                <a:latin typeface="Arial"/>
                <a:cs typeface="Arial"/>
              </a:rPr>
              <a:t> pada </a:t>
            </a:r>
            <a:r>
              <a:rPr lang="en-US" sz="1800" dirty="0" err="1">
                <a:latin typeface="Arial"/>
                <a:cs typeface="Arial"/>
              </a:rPr>
              <a:t>siklus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ke</a:t>
            </a:r>
            <a:r>
              <a:rPr lang="en-US" sz="1800" dirty="0">
                <a:latin typeface="Arial"/>
                <a:cs typeface="Arial"/>
              </a:rPr>
              <a:t> 331 dan 490. </a:t>
            </a:r>
            <a:endParaRPr lang="en-US" sz="1800" dirty="0">
              <a:latin typeface="Arial"/>
            </a:endParaRPr>
          </a:p>
          <a:p>
            <a:endParaRPr lang="en-US" sz="2400"/>
          </a:p>
        </p:txBody>
      </p:sp>
      <p:sp>
        <p:nvSpPr>
          <p:cNvPr id="8" name="Arrow: Pentagon 2">
            <a:extLst>
              <a:ext uri="{FF2B5EF4-FFF2-40B4-BE49-F238E27FC236}">
                <a16:creationId xmlns:a16="http://schemas.microsoft.com/office/drawing/2014/main" id="{F94CB7B7-24C5-4350-865D-6C18C92B4B44}"/>
              </a:ext>
            </a:extLst>
          </p:cNvPr>
          <p:cNvSpPr/>
          <p:nvPr/>
        </p:nvSpPr>
        <p:spPr>
          <a:xfrm rot="5400000">
            <a:off x="11578612" y="1544790"/>
            <a:ext cx="751038" cy="471398"/>
          </a:xfrm>
          <a:prstGeom prst="homePlate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Chevron 15">
            <a:extLst>
              <a:ext uri="{FF2B5EF4-FFF2-40B4-BE49-F238E27FC236}">
                <a16:creationId xmlns:a16="http://schemas.microsoft.com/office/drawing/2014/main" id="{788D062A-0271-4565-B0BF-3F33277A310A}"/>
              </a:ext>
            </a:extLst>
          </p:cNvPr>
          <p:cNvSpPr/>
          <p:nvPr/>
        </p:nvSpPr>
        <p:spPr>
          <a:xfrm rot="5400000">
            <a:off x="11535525" y="2701179"/>
            <a:ext cx="830833" cy="471398"/>
          </a:xfrm>
          <a:prstGeom prst="chevron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Chevron 16">
            <a:extLst>
              <a:ext uri="{FF2B5EF4-FFF2-40B4-BE49-F238E27FC236}">
                <a16:creationId xmlns:a16="http://schemas.microsoft.com/office/drawing/2014/main" id="{34255235-0091-4A55-ACCD-550CA2425A58}"/>
              </a:ext>
            </a:extLst>
          </p:cNvPr>
          <p:cNvSpPr/>
          <p:nvPr/>
        </p:nvSpPr>
        <p:spPr>
          <a:xfrm rot="5400000">
            <a:off x="11535526" y="2097330"/>
            <a:ext cx="830833" cy="471398"/>
          </a:xfrm>
          <a:prstGeom prst="chevron">
            <a:avLst/>
          </a:prstGeom>
          <a:solidFill>
            <a:srgbClr val="BFBFB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D4B2F1BD-9908-4165-8C8D-B8E701F2C94D}"/>
              </a:ext>
            </a:extLst>
          </p:cNvPr>
          <p:cNvSpPr/>
          <p:nvPr/>
        </p:nvSpPr>
        <p:spPr>
          <a:xfrm>
            <a:off x="9650083" y="944592"/>
            <a:ext cx="2544791" cy="474452"/>
          </a:xfrm>
          <a:prstGeom prst="rect">
            <a:avLst/>
          </a:prstGeom>
          <a:solidFill>
            <a:srgbClr val="052569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>
                <a:solidFill>
                  <a:schemeClr val="bg1"/>
                </a:solidFill>
                <a:cs typeface="Arial"/>
              </a:rPr>
              <a:t>Hasil dan Analisis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Arrow: Chevron 18">
            <a:extLst>
              <a:ext uri="{FF2B5EF4-FFF2-40B4-BE49-F238E27FC236}">
                <a16:creationId xmlns:a16="http://schemas.microsoft.com/office/drawing/2014/main" id="{512D5E15-9C81-4764-87F1-FC929C908ED7}"/>
              </a:ext>
            </a:extLst>
          </p:cNvPr>
          <p:cNvSpPr/>
          <p:nvPr/>
        </p:nvSpPr>
        <p:spPr>
          <a:xfrm rot="5400000">
            <a:off x="11535525" y="3305028"/>
            <a:ext cx="830833" cy="471398"/>
          </a:xfrm>
          <a:prstGeom prst="chevron">
            <a:avLst/>
          </a:prstGeom>
          <a:solidFill>
            <a:srgbClr val="00206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CF0F126F-5551-4439-96C9-B211D4F42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5830" y="1742310"/>
            <a:ext cx="5623384" cy="2765998"/>
          </a:xfrm>
          <a:prstGeom prst="rect">
            <a:avLst/>
          </a:prstGeom>
        </p:spPr>
      </p:pic>
      <p:pic>
        <p:nvPicPr>
          <p:cNvPr id="12" name="Gambar 11">
            <a:extLst>
              <a:ext uri="{FF2B5EF4-FFF2-40B4-BE49-F238E27FC236}">
                <a16:creationId xmlns:a16="http://schemas.microsoft.com/office/drawing/2014/main" id="{0ADFF0A8-56C9-4099-96EB-58A5F1D35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46235" y="1780489"/>
            <a:ext cx="5490102" cy="2626231"/>
          </a:xfrm>
          <a:prstGeom prst="rect">
            <a:avLst/>
          </a:prstGeom>
        </p:spPr>
      </p:pic>
      <p:sp>
        <p:nvSpPr>
          <p:cNvPr id="5" name="Kotak Teks 4">
            <a:extLst>
              <a:ext uri="{FF2B5EF4-FFF2-40B4-BE49-F238E27FC236}">
                <a16:creationId xmlns:a16="http://schemas.microsoft.com/office/drawing/2014/main" id="{27F5790E-454A-4222-BACA-C76392E347EB}"/>
              </a:ext>
            </a:extLst>
          </p:cNvPr>
          <p:cNvSpPr txBox="1"/>
          <p:nvPr/>
        </p:nvSpPr>
        <p:spPr>
          <a:xfrm>
            <a:off x="11646628" y="3292378"/>
            <a:ext cx="608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endParaRPr lang="en-US" sz="28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EA8EF2AF-FFA9-42BC-B90D-609B74CE1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356350"/>
            <a:ext cx="685800" cy="365125"/>
          </a:xfrm>
        </p:spPr>
        <p:txBody>
          <a:bodyPr/>
          <a:lstStyle/>
          <a:p>
            <a:fld id="{2994B72D-86F7-4947-B770-68B72050D2B1}" type="slidenum">
              <a:rPr lang="id-ID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pPr/>
              <a:t>37</a:t>
            </a:fld>
            <a:endParaRPr lang="id-ID" sz="160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1485E8-0E81-4082-9A03-5C9CF35E3500}"/>
              </a:ext>
            </a:extLst>
          </p:cNvPr>
          <p:cNvSpPr/>
          <p:nvPr/>
        </p:nvSpPr>
        <p:spPr>
          <a:xfrm>
            <a:off x="6153150" y="1704975"/>
            <a:ext cx="5448300" cy="171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082578-DC2D-4F23-AB10-6E3089A6F946}"/>
              </a:ext>
            </a:extLst>
          </p:cNvPr>
          <p:cNvSpPr/>
          <p:nvPr/>
        </p:nvSpPr>
        <p:spPr>
          <a:xfrm>
            <a:off x="504825" y="1676400"/>
            <a:ext cx="5448300" cy="171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79F92B-4CF8-4E1D-899F-A14419E4E208}"/>
              </a:ext>
            </a:extLst>
          </p:cNvPr>
          <p:cNvSpPr txBox="1"/>
          <p:nvPr/>
        </p:nvSpPr>
        <p:spPr>
          <a:xfrm>
            <a:off x="6553200" y="1571625"/>
            <a:ext cx="46863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err="1"/>
              <a:t>Prediksi</a:t>
            </a:r>
            <a:r>
              <a:rPr lang="en-US" sz="1200"/>
              <a:t> </a:t>
            </a:r>
            <a:r>
              <a:rPr lang="en-US" sz="1200" err="1"/>
              <a:t>Kapasitas</a:t>
            </a:r>
            <a:r>
              <a:rPr lang="en-US" sz="1200"/>
              <a:t> </a:t>
            </a:r>
            <a:r>
              <a:rPr lang="en-US" sz="1200" err="1"/>
              <a:t>dari</a:t>
            </a:r>
            <a:r>
              <a:rPr lang="en-US" sz="1200"/>
              <a:t> 80 </a:t>
            </a:r>
            <a:r>
              <a:rPr lang="en-US" sz="1200" err="1"/>
              <a:t>Siklus</a:t>
            </a:r>
            <a:r>
              <a:rPr lang="en-US" sz="1200"/>
              <a:t> Awal, Kernel </a:t>
            </a:r>
            <a:r>
              <a:rPr lang="en-US" sz="1200" err="1"/>
              <a:t>Polinomial</a:t>
            </a:r>
            <a:r>
              <a:rPr lang="en-US" sz="1200"/>
              <a:t>, LFP 1C</a:t>
            </a:r>
            <a:endParaRPr lang="en-US" sz="1200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494DCC-D1BA-411B-B5B0-1990E86A6CD7}"/>
              </a:ext>
            </a:extLst>
          </p:cNvPr>
          <p:cNvSpPr txBox="1"/>
          <p:nvPr/>
        </p:nvSpPr>
        <p:spPr>
          <a:xfrm>
            <a:off x="1019175" y="1600200"/>
            <a:ext cx="44196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err="1"/>
              <a:t>Prediksi</a:t>
            </a:r>
            <a:r>
              <a:rPr lang="en-US" sz="1200"/>
              <a:t> </a:t>
            </a:r>
            <a:r>
              <a:rPr lang="en-US" sz="1200" err="1"/>
              <a:t>Kapasitas</a:t>
            </a:r>
            <a:r>
              <a:rPr lang="en-US" sz="1200"/>
              <a:t> </a:t>
            </a:r>
            <a:r>
              <a:rPr lang="en-US" sz="1200" err="1"/>
              <a:t>dari</a:t>
            </a:r>
            <a:r>
              <a:rPr lang="en-US" sz="1200"/>
              <a:t> 80 </a:t>
            </a:r>
            <a:r>
              <a:rPr lang="en-US" sz="1200" err="1"/>
              <a:t>Siklus</a:t>
            </a:r>
            <a:r>
              <a:rPr lang="en-US" sz="1200"/>
              <a:t> Awal, Kernel Linear, LFP 2C</a:t>
            </a:r>
            <a:endParaRPr lang="en-US" sz="12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444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5AD839EB-AB4B-4E30-AB89-B3E09262D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2800"/>
              <a:t>Hasil Tes Indikator Performa</a:t>
            </a:r>
            <a:endParaRPr lang="en-US" sz="2800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37D242B2-8F47-419B-9045-FB4E7A58D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39BA8-2E6D-4FE7-AE8C-EBCB753C5623}" type="datetime1">
              <a:rPr lang="id-ID" smtClean="0"/>
              <a:t>15/09/2020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56034169-C0BF-412E-AD80-D7D6DF374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Energy Management Laboratory – Engineering Physics</a:t>
            </a:r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D1F6922B-0996-4392-AE9F-DDBFCB81F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4B72D-86F7-4947-B770-68B72050D2B1}" type="slidenum">
              <a:rPr lang="id-ID" sz="1600" smtClean="0"/>
              <a:t>38</a:t>
            </a:fld>
            <a:endParaRPr lang="id-ID" sz="1600"/>
          </a:p>
        </p:txBody>
      </p:sp>
      <p:sp>
        <p:nvSpPr>
          <p:cNvPr id="7" name="Arrow: Pentagon 2">
            <a:extLst>
              <a:ext uri="{FF2B5EF4-FFF2-40B4-BE49-F238E27FC236}">
                <a16:creationId xmlns:a16="http://schemas.microsoft.com/office/drawing/2014/main" id="{3AC0BA5D-EFC1-49EF-B02E-8AB21C3588F3}"/>
              </a:ext>
            </a:extLst>
          </p:cNvPr>
          <p:cNvSpPr/>
          <p:nvPr/>
        </p:nvSpPr>
        <p:spPr>
          <a:xfrm rot="5400000">
            <a:off x="11578612" y="1544790"/>
            <a:ext cx="751038" cy="471398"/>
          </a:xfrm>
          <a:prstGeom prst="homePlate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Chevron 15">
            <a:extLst>
              <a:ext uri="{FF2B5EF4-FFF2-40B4-BE49-F238E27FC236}">
                <a16:creationId xmlns:a16="http://schemas.microsoft.com/office/drawing/2014/main" id="{14FCA33A-3334-4D44-8E03-E8164F2C03CE}"/>
              </a:ext>
            </a:extLst>
          </p:cNvPr>
          <p:cNvSpPr/>
          <p:nvPr/>
        </p:nvSpPr>
        <p:spPr>
          <a:xfrm rot="5400000">
            <a:off x="11535525" y="2701179"/>
            <a:ext cx="830833" cy="471398"/>
          </a:xfrm>
          <a:prstGeom prst="chevron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Chevron 16">
            <a:extLst>
              <a:ext uri="{FF2B5EF4-FFF2-40B4-BE49-F238E27FC236}">
                <a16:creationId xmlns:a16="http://schemas.microsoft.com/office/drawing/2014/main" id="{07C4C2C9-6F84-4492-8F05-0E10DD9A5F8D}"/>
              </a:ext>
            </a:extLst>
          </p:cNvPr>
          <p:cNvSpPr/>
          <p:nvPr/>
        </p:nvSpPr>
        <p:spPr>
          <a:xfrm rot="5400000">
            <a:off x="11535526" y="2097330"/>
            <a:ext cx="830833" cy="471398"/>
          </a:xfrm>
          <a:prstGeom prst="chevron">
            <a:avLst/>
          </a:prstGeom>
          <a:solidFill>
            <a:srgbClr val="BFBFB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8919D76F-B057-45A9-A58D-78AA3293820E}"/>
              </a:ext>
            </a:extLst>
          </p:cNvPr>
          <p:cNvSpPr/>
          <p:nvPr/>
        </p:nvSpPr>
        <p:spPr>
          <a:xfrm>
            <a:off x="9650083" y="944592"/>
            <a:ext cx="2544791" cy="474452"/>
          </a:xfrm>
          <a:prstGeom prst="rect">
            <a:avLst/>
          </a:prstGeom>
          <a:solidFill>
            <a:srgbClr val="052569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>
                <a:solidFill>
                  <a:schemeClr val="bg1"/>
                </a:solidFill>
                <a:cs typeface="Arial"/>
              </a:rPr>
              <a:t>Hasil dan Analisis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Arrow: Chevron 18">
            <a:extLst>
              <a:ext uri="{FF2B5EF4-FFF2-40B4-BE49-F238E27FC236}">
                <a16:creationId xmlns:a16="http://schemas.microsoft.com/office/drawing/2014/main" id="{5B7975D3-E4F8-45CC-A1F9-5E41174B945E}"/>
              </a:ext>
            </a:extLst>
          </p:cNvPr>
          <p:cNvSpPr/>
          <p:nvPr/>
        </p:nvSpPr>
        <p:spPr>
          <a:xfrm rot="5400000">
            <a:off x="11535525" y="3305028"/>
            <a:ext cx="830833" cy="471398"/>
          </a:xfrm>
          <a:prstGeom prst="chevron">
            <a:avLst/>
          </a:prstGeom>
          <a:solidFill>
            <a:srgbClr val="00206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3" name="Tampungan Konten 12">
            <a:extLst>
              <a:ext uri="{FF2B5EF4-FFF2-40B4-BE49-F238E27FC236}">
                <a16:creationId xmlns:a16="http://schemas.microsoft.com/office/drawing/2014/main" id="{66979CDA-A160-45F7-B386-F9ECE9EEAD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0479180"/>
              </p:ext>
            </p:extLst>
          </p:nvPr>
        </p:nvGraphicFramePr>
        <p:xfrm>
          <a:off x="646167" y="1564959"/>
          <a:ext cx="10899666" cy="3788588"/>
        </p:xfrm>
        <a:graphic>
          <a:graphicData uri="http://schemas.openxmlformats.org/drawingml/2006/table">
            <a:tbl>
              <a:tblPr/>
              <a:tblGrid>
                <a:gridCol w="1625388">
                  <a:extLst>
                    <a:ext uri="{9D8B030D-6E8A-4147-A177-3AD203B41FA5}">
                      <a16:colId xmlns:a16="http://schemas.microsoft.com/office/drawing/2014/main" val="1527149795"/>
                    </a:ext>
                  </a:extLst>
                </a:gridCol>
                <a:gridCol w="1625388">
                  <a:extLst>
                    <a:ext uri="{9D8B030D-6E8A-4147-A177-3AD203B41FA5}">
                      <a16:colId xmlns:a16="http://schemas.microsoft.com/office/drawing/2014/main" val="1144825394"/>
                    </a:ext>
                  </a:extLst>
                </a:gridCol>
                <a:gridCol w="764889">
                  <a:extLst>
                    <a:ext uri="{9D8B030D-6E8A-4147-A177-3AD203B41FA5}">
                      <a16:colId xmlns:a16="http://schemas.microsoft.com/office/drawing/2014/main" val="2209435246"/>
                    </a:ext>
                  </a:extLst>
                </a:gridCol>
                <a:gridCol w="764889">
                  <a:extLst>
                    <a:ext uri="{9D8B030D-6E8A-4147-A177-3AD203B41FA5}">
                      <a16:colId xmlns:a16="http://schemas.microsoft.com/office/drawing/2014/main" val="450440729"/>
                    </a:ext>
                  </a:extLst>
                </a:gridCol>
                <a:gridCol w="764889">
                  <a:extLst>
                    <a:ext uri="{9D8B030D-6E8A-4147-A177-3AD203B41FA5}">
                      <a16:colId xmlns:a16="http://schemas.microsoft.com/office/drawing/2014/main" val="3298482036"/>
                    </a:ext>
                  </a:extLst>
                </a:gridCol>
                <a:gridCol w="764889">
                  <a:extLst>
                    <a:ext uri="{9D8B030D-6E8A-4147-A177-3AD203B41FA5}">
                      <a16:colId xmlns:a16="http://schemas.microsoft.com/office/drawing/2014/main" val="4128439020"/>
                    </a:ext>
                  </a:extLst>
                </a:gridCol>
                <a:gridCol w="764889">
                  <a:extLst>
                    <a:ext uri="{9D8B030D-6E8A-4147-A177-3AD203B41FA5}">
                      <a16:colId xmlns:a16="http://schemas.microsoft.com/office/drawing/2014/main" val="3623981819"/>
                    </a:ext>
                  </a:extLst>
                </a:gridCol>
                <a:gridCol w="764889">
                  <a:extLst>
                    <a:ext uri="{9D8B030D-6E8A-4147-A177-3AD203B41FA5}">
                      <a16:colId xmlns:a16="http://schemas.microsoft.com/office/drawing/2014/main" val="2545355675"/>
                    </a:ext>
                  </a:extLst>
                </a:gridCol>
                <a:gridCol w="764889">
                  <a:extLst>
                    <a:ext uri="{9D8B030D-6E8A-4147-A177-3AD203B41FA5}">
                      <a16:colId xmlns:a16="http://schemas.microsoft.com/office/drawing/2014/main" val="376833279"/>
                    </a:ext>
                  </a:extLst>
                </a:gridCol>
                <a:gridCol w="764889">
                  <a:extLst>
                    <a:ext uri="{9D8B030D-6E8A-4147-A177-3AD203B41FA5}">
                      <a16:colId xmlns:a16="http://schemas.microsoft.com/office/drawing/2014/main" val="95952793"/>
                    </a:ext>
                  </a:extLst>
                </a:gridCol>
                <a:gridCol w="764889">
                  <a:extLst>
                    <a:ext uri="{9D8B030D-6E8A-4147-A177-3AD203B41FA5}">
                      <a16:colId xmlns:a16="http://schemas.microsoft.com/office/drawing/2014/main" val="1713305474"/>
                    </a:ext>
                  </a:extLst>
                </a:gridCol>
                <a:gridCol w="764889">
                  <a:extLst>
                    <a:ext uri="{9D8B030D-6E8A-4147-A177-3AD203B41FA5}">
                      <a16:colId xmlns:a16="http://schemas.microsoft.com/office/drawing/2014/main" val="4290901115"/>
                    </a:ext>
                  </a:extLst>
                </a:gridCol>
              </a:tblGrid>
              <a:tr h="49000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</a:t>
                      </a:r>
                      <a:r>
                        <a:rPr lang="en-US" sz="14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Latih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Referensi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6801" marR="96801" marT="48400" marB="484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</a:t>
                      </a:r>
                      <a:r>
                        <a:rPr lang="en-US" sz="14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Eksperimen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</a:t>
                      </a:r>
                      <a:r>
                        <a:rPr lang="en-US" sz="14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Jumlah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Siklus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Awal)</a:t>
                      </a:r>
                    </a:p>
                  </a:txBody>
                  <a:tcPr marL="96801" marR="96801" marT="48400" marB="484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Kernel</a:t>
                      </a:r>
                    </a:p>
                  </a:txBody>
                  <a:tcPr marL="96801" marR="96801" marT="48400" marB="484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Skenario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</a:t>
                      </a:r>
                    </a:p>
                  </a:txBody>
                  <a:tcPr marL="96801" marR="96801" marT="48400" marB="484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Skenario 2</a:t>
                      </a:r>
                    </a:p>
                  </a:txBody>
                  <a:tcPr marL="96801" marR="96801" marT="48400" marB="484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Skenario 3</a:t>
                      </a:r>
                    </a:p>
                  </a:txBody>
                  <a:tcPr marL="96801" marR="96801" marT="48400" marB="484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789663"/>
                  </a:ext>
                </a:extLst>
              </a:tr>
              <a:tr h="2868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RMSE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MAE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  <a:r>
                        <a:rPr lang="en-US" sz="14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RMSE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MAE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  <a:r>
                        <a:rPr lang="en-US" sz="14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RMSE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MAE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  <a:r>
                        <a:rPr lang="en-US" sz="14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845516"/>
                  </a:ext>
                </a:extLst>
              </a:tr>
              <a:tr h="250979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LFP 2C</a:t>
                      </a:r>
                    </a:p>
                  </a:txBody>
                  <a:tcPr marL="96801" marR="96801" marT="48400" marB="48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6801" marR="96801" marT="48400" marB="48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Linier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1,424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1,102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0,652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7,880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7,707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-1,692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4,399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3,733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-9,894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902465"/>
                  </a:ext>
                </a:extLst>
              </a:tr>
              <a:tr h="250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Polinom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2,186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1,956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-0,796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027839"/>
                  </a:ext>
                </a:extLst>
              </a:tr>
              <a:tr h="250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6801" marR="96801" marT="48400" marB="48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Linier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1,687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1,177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0,538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6,981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6,756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-0,891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4,847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4,097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-13,733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7029393"/>
                  </a:ext>
                </a:extLst>
              </a:tr>
              <a:tr h="250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Polinom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3,266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2,772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-10,834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3093213"/>
                  </a:ext>
                </a:extLst>
              </a:tr>
              <a:tr h="250979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LFP 1C</a:t>
                      </a:r>
                    </a:p>
                  </a:txBody>
                  <a:tcPr marL="96801" marR="96801" marT="48400" marB="48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6801" marR="96801" marT="48400" marB="48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Linier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3,101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2,821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0,593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15,059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13,792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-1,451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2,019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1,862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0,480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0243654"/>
                  </a:ext>
                </a:extLst>
              </a:tr>
              <a:tr h="250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Polinom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4,256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3,525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-10,495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2,178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1,757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0,249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4808875"/>
                  </a:ext>
                </a:extLst>
              </a:tr>
              <a:tr h="250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6801" marR="96801" marT="48400" marB="48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Linier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2,143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1,934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0,792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14,471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13,006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-1,042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30,688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2,743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-0,619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4168440"/>
                  </a:ext>
                </a:extLst>
              </a:tr>
              <a:tr h="250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Polinom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4,718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3,862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-16,104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1,932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1,723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0,326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1926853"/>
                  </a:ext>
                </a:extLst>
              </a:tr>
              <a:tr h="250979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LMO</a:t>
                      </a:r>
                    </a:p>
                  </a:txBody>
                  <a:tcPr marL="96801" marR="96801" marT="48400" marB="48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6801" marR="96801" marT="48400" marB="48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Linier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8,527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6,776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-0,092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24,909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21,042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-1,328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1,391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1,115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0,896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2787559"/>
                  </a:ext>
                </a:extLst>
              </a:tr>
              <a:tr h="250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Polinom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3,777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2,255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0,539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12,063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7,921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-0,157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3,793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3,346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-0.569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7741108"/>
                  </a:ext>
                </a:extLst>
              </a:tr>
              <a:tr h="250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6801" marR="96801" marT="48400" marB="48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Linier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7,135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5,473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0,154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17,076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14,009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-0,737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1,112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1,025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0,912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0819"/>
                  </a:ext>
                </a:extLst>
              </a:tr>
              <a:tr h="250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Polinom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3,238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2,088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0,583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10,327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6,552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-0,017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4,133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3,602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-1,812</a:t>
                      </a:r>
                    </a:p>
                  </a:txBody>
                  <a:tcPr marL="11952" marR="11952" marT="1195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724584"/>
                  </a:ext>
                </a:extLst>
              </a:tr>
            </a:tbl>
          </a:graphicData>
        </a:graphic>
      </p:graphicFrame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B8C0B56-42A7-4A73-8947-661098F61C32}"/>
              </a:ext>
            </a:extLst>
          </p:cNvPr>
          <p:cNvSpPr txBox="1">
            <a:spLocks/>
          </p:cNvSpPr>
          <p:nvPr/>
        </p:nvSpPr>
        <p:spPr>
          <a:xfrm>
            <a:off x="2635045" y="5499462"/>
            <a:ext cx="8976852" cy="887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err="1">
                <a:latin typeface="Arial"/>
                <a:cs typeface="Arial"/>
              </a:rPr>
              <a:t>Pemilihan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skenario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terbaik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dari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beberapa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variasi</a:t>
            </a:r>
            <a:r>
              <a:rPr lang="en-US" sz="1800">
                <a:latin typeface="Arial"/>
                <a:cs typeface="Arial"/>
              </a:rPr>
              <a:t>  </a:t>
            </a:r>
            <a:endParaRPr lang="en-US" sz="2400"/>
          </a:p>
        </p:txBody>
      </p:sp>
      <p:sp>
        <p:nvSpPr>
          <p:cNvPr id="3" name="Kotak Teks 2">
            <a:extLst>
              <a:ext uri="{FF2B5EF4-FFF2-40B4-BE49-F238E27FC236}">
                <a16:creationId xmlns:a16="http://schemas.microsoft.com/office/drawing/2014/main" id="{634EA0D1-2D51-4721-A23B-E15689F1ACE9}"/>
              </a:ext>
            </a:extLst>
          </p:cNvPr>
          <p:cNvSpPr txBox="1"/>
          <p:nvPr/>
        </p:nvSpPr>
        <p:spPr>
          <a:xfrm>
            <a:off x="11646628" y="3292378"/>
            <a:ext cx="608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endParaRPr lang="en-US" sz="28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975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174FCF64-9DCC-44C9-A7C4-87C0143DC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2800">
                <a:latin typeface="Arial"/>
                <a:cs typeface="Arial"/>
              </a:rPr>
              <a:t>Optimasi Hasil Variasi Terpilih</a:t>
            </a:r>
            <a:endParaRPr lang="en-US" sz="2800">
              <a:latin typeface="Arial"/>
              <a:cs typeface="Arial"/>
            </a:endParaRPr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070C5039-6C71-40DB-BBE9-FAE0A422E081}"/>
              </a:ext>
            </a:extLst>
          </p:cNvPr>
          <p:cNvSpPr/>
          <p:nvPr/>
        </p:nvSpPr>
        <p:spPr>
          <a:xfrm>
            <a:off x="9650083" y="944592"/>
            <a:ext cx="2544791" cy="474452"/>
          </a:xfrm>
          <a:prstGeom prst="rect">
            <a:avLst/>
          </a:prstGeom>
          <a:solidFill>
            <a:srgbClr val="052569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>
                <a:solidFill>
                  <a:schemeClr val="bg1"/>
                </a:solidFill>
                <a:cs typeface="Arial"/>
              </a:rPr>
              <a:t>Hasil dan Analisis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C275FA10-0F18-423D-8FEB-618B740BA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39BA8-2E6D-4FE7-AE8C-EBCB753C5623}" type="datetime1">
              <a:rPr lang="id-ID" smtClean="0"/>
              <a:t>15/09/2020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B4B88311-067F-4D0C-B092-FBD5ED976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Energy Management Laboratory – Engineering Physics</a:t>
            </a:r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C06784B2-036C-40DD-B69C-D376105AE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4B72D-86F7-4947-B770-68B72050D2B1}" type="slidenum">
              <a:rPr lang="id-ID" sz="1600" smtClean="0"/>
              <a:t>39</a:t>
            </a:fld>
            <a:endParaRPr lang="id-ID" sz="160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el 7">
                <a:extLst>
                  <a:ext uri="{FF2B5EF4-FFF2-40B4-BE49-F238E27FC236}">
                    <a16:creationId xmlns:a16="http://schemas.microsoft.com/office/drawing/2014/main" id="{5D4ED89C-8110-4BD4-A138-3E19217716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6092085"/>
                  </p:ext>
                </p:extLst>
              </p:nvPr>
            </p:nvGraphicFramePr>
            <p:xfrm>
              <a:off x="2779491" y="2476561"/>
              <a:ext cx="6987848" cy="1607538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201346">
                      <a:extLst>
                        <a:ext uri="{9D8B030D-6E8A-4147-A177-3AD203B41FA5}">
                          <a16:colId xmlns:a16="http://schemas.microsoft.com/office/drawing/2014/main" val="2602743708"/>
                        </a:ext>
                      </a:extLst>
                    </a:gridCol>
                    <a:gridCol w="2393251">
                      <a:extLst>
                        <a:ext uri="{9D8B030D-6E8A-4147-A177-3AD203B41FA5}">
                          <a16:colId xmlns:a16="http://schemas.microsoft.com/office/drawing/2014/main" val="90217361"/>
                        </a:ext>
                      </a:extLst>
                    </a:gridCol>
                    <a:gridCol w="2393251">
                      <a:extLst>
                        <a:ext uri="{9D8B030D-6E8A-4147-A177-3AD203B41FA5}">
                          <a16:colId xmlns:a16="http://schemas.microsoft.com/office/drawing/2014/main" val="3935354699"/>
                        </a:ext>
                      </a:extLst>
                    </a:gridCol>
                  </a:tblGrid>
                  <a:tr h="411205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6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Skenario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85908" marR="85908" marT="42954" marB="42954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40005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6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estimasi</m:t>
                                </m:r>
                                <m:r>
                                  <a:rPr lang="en-US" sz="16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RVP</m:t>
                                </m:r>
                              </m:oMath>
                            </m:oMathPara>
                          </a14:m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85908" marR="85908" marT="42954" marB="42954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1138975"/>
                      </a:ext>
                    </a:extLst>
                  </a:tr>
                  <a:tr h="411205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Sebelum </a:t>
                          </a:r>
                          <a:r>
                            <a:rPr lang="id-ID" sz="16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Tuning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5097" marR="95097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400050" algn="l"/>
                            </a:tabLs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Setelah </a:t>
                          </a:r>
                          <a:r>
                            <a:rPr lang="id-ID" sz="16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Tuning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5097" marR="95097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0630285"/>
                      </a:ext>
                    </a:extLst>
                  </a:tr>
                  <a:tr h="24895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6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Skenario 1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5097" marR="95097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r>
                            <a:rPr lang="id-ID" sz="16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,</a:t>
                          </a: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971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5097" marR="95097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r>
                            <a:rPr lang="id-ID" sz="16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,</a:t>
                          </a: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964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5097" marR="95097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4452685"/>
                      </a:ext>
                    </a:extLst>
                  </a:tr>
                  <a:tr h="24895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6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Skenario 2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5097" marR="95097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r>
                            <a:rPr lang="id-ID" sz="16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,</a:t>
                          </a: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990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5097" marR="95097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r>
                            <a:rPr lang="id-ID" sz="16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,</a:t>
                          </a: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991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5097" marR="95097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7281044"/>
                      </a:ext>
                    </a:extLst>
                  </a:tr>
                  <a:tr h="24895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6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Skenario 3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5097" marR="95097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r>
                            <a:rPr lang="id-ID" sz="16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,</a:t>
                          </a: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907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5097" marR="95097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r>
                            <a:rPr lang="id-ID" sz="16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,</a:t>
                          </a: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959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5097" marR="95097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64515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el 7">
                <a:extLst>
                  <a:ext uri="{FF2B5EF4-FFF2-40B4-BE49-F238E27FC236}">
                    <a16:creationId xmlns:a16="http://schemas.microsoft.com/office/drawing/2014/main" id="{5D4ED89C-8110-4BD4-A138-3E19217716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6092085"/>
                  </p:ext>
                </p:extLst>
              </p:nvPr>
            </p:nvGraphicFramePr>
            <p:xfrm>
              <a:off x="2779491" y="2476561"/>
              <a:ext cx="6987848" cy="1607538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201346">
                      <a:extLst>
                        <a:ext uri="{9D8B030D-6E8A-4147-A177-3AD203B41FA5}">
                          <a16:colId xmlns:a16="http://schemas.microsoft.com/office/drawing/2014/main" val="2602743708"/>
                        </a:ext>
                      </a:extLst>
                    </a:gridCol>
                    <a:gridCol w="2393251">
                      <a:extLst>
                        <a:ext uri="{9D8B030D-6E8A-4147-A177-3AD203B41FA5}">
                          <a16:colId xmlns:a16="http://schemas.microsoft.com/office/drawing/2014/main" val="90217361"/>
                        </a:ext>
                      </a:extLst>
                    </a:gridCol>
                    <a:gridCol w="2393251">
                      <a:extLst>
                        <a:ext uri="{9D8B030D-6E8A-4147-A177-3AD203B41FA5}">
                          <a16:colId xmlns:a16="http://schemas.microsoft.com/office/drawing/2014/main" val="3935354699"/>
                        </a:ext>
                      </a:extLst>
                    </a:gridCol>
                  </a:tblGrid>
                  <a:tr h="44843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6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Skenario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85908" marR="85908" marT="42954" marB="42954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5908" marR="85908" marT="42954" marB="42954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6183" t="-1351" r="-254" b="-28513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1138975"/>
                      </a:ext>
                    </a:extLst>
                  </a:tr>
                  <a:tr h="411205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Sebelum </a:t>
                          </a:r>
                          <a:r>
                            <a:rPr lang="id-ID" sz="16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Tuning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5097" marR="95097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400050" algn="l"/>
                            </a:tabLs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Setelah </a:t>
                          </a:r>
                          <a:r>
                            <a:rPr lang="id-ID" sz="16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Tuning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5097" marR="95097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0630285"/>
                      </a:ext>
                    </a:extLst>
                  </a:tr>
                  <a:tr h="24930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6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Skenario 1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5097" marR="95097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r>
                            <a:rPr lang="id-ID" sz="16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,</a:t>
                          </a: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971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5097" marR="95097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r>
                            <a:rPr lang="id-ID" sz="16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,</a:t>
                          </a: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964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5097" marR="95097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4452685"/>
                      </a:ext>
                    </a:extLst>
                  </a:tr>
                  <a:tr h="24930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6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Skenario 2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5097" marR="95097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r>
                            <a:rPr lang="id-ID" sz="16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,</a:t>
                          </a: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990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5097" marR="95097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r>
                            <a:rPr lang="id-ID" sz="16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,</a:t>
                          </a: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991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5097" marR="95097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7281044"/>
                      </a:ext>
                    </a:extLst>
                  </a:tr>
                  <a:tr h="24930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6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Skenario 3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5097" marR="95097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r>
                            <a:rPr lang="id-ID" sz="16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,</a:t>
                          </a: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907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5097" marR="95097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  <a:r>
                            <a:rPr lang="id-ID" sz="16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,</a:t>
                          </a: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959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95097" marR="95097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645154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Tabel 9">
            <a:extLst>
              <a:ext uri="{FF2B5EF4-FFF2-40B4-BE49-F238E27FC236}">
                <a16:creationId xmlns:a16="http://schemas.microsoft.com/office/drawing/2014/main" id="{3A3C11EB-E9A2-47BB-B3E1-583F7629D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573884"/>
              </p:ext>
            </p:extLst>
          </p:nvPr>
        </p:nvGraphicFramePr>
        <p:xfrm>
          <a:off x="2963086" y="4243307"/>
          <a:ext cx="6297014" cy="2134960"/>
        </p:xfrm>
        <a:graphic>
          <a:graphicData uri="http://schemas.openxmlformats.org/drawingml/2006/table">
            <a:tbl>
              <a:tblPr firstRow="1" firstCol="1" bandRow="1"/>
              <a:tblGrid>
                <a:gridCol w="801015">
                  <a:extLst>
                    <a:ext uri="{9D8B030D-6E8A-4147-A177-3AD203B41FA5}">
                      <a16:colId xmlns:a16="http://schemas.microsoft.com/office/drawing/2014/main" val="1357527076"/>
                    </a:ext>
                  </a:extLst>
                </a:gridCol>
                <a:gridCol w="1069156">
                  <a:extLst>
                    <a:ext uri="{9D8B030D-6E8A-4147-A177-3AD203B41FA5}">
                      <a16:colId xmlns:a16="http://schemas.microsoft.com/office/drawing/2014/main" val="3723191580"/>
                    </a:ext>
                  </a:extLst>
                </a:gridCol>
                <a:gridCol w="919784">
                  <a:extLst>
                    <a:ext uri="{9D8B030D-6E8A-4147-A177-3AD203B41FA5}">
                      <a16:colId xmlns:a16="http://schemas.microsoft.com/office/drawing/2014/main" val="1894978000"/>
                    </a:ext>
                  </a:extLst>
                </a:gridCol>
                <a:gridCol w="978931">
                  <a:extLst>
                    <a:ext uri="{9D8B030D-6E8A-4147-A177-3AD203B41FA5}">
                      <a16:colId xmlns:a16="http://schemas.microsoft.com/office/drawing/2014/main" val="2241921789"/>
                    </a:ext>
                  </a:extLst>
                </a:gridCol>
                <a:gridCol w="800238">
                  <a:extLst>
                    <a:ext uri="{9D8B030D-6E8A-4147-A177-3AD203B41FA5}">
                      <a16:colId xmlns:a16="http://schemas.microsoft.com/office/drawing/2014/main" val="2953874890"/>
                    </a:ext>
                  </a:extLst>
                </a:gridCol>
                <a:gridCol w="863945">
                  <a:extLst>
                    <a:ext uri="{9D8B030D-6E8A-4147-A177-3AD203B41FA5}">
                      <a16:colId xmlns:a16="http://schemas.microsoft.com/office/drawing/2014/main" val="731020907"/>
                    </a:ext>
                  </a:extLst>
                </a:gridCol>
                <a:gridCol w="863945">
                  <a:extLst>
                    <a:ext uri="{9D8B030D-6E8A-4147-A177-3AD203B41FA5}">
                      <a16:colId xmlns:a16="http://schemas.microsoft.com/office/drawing/2014/main" val="3571619944"/>
                    </a:ext>
                  </a:extLst>
                </a:gridCol>
              </a:tblGrid>
              <a:tr h="351692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  <a:latin typeface="Calibri"/>
                          <a:ea typeface="Calibri" panose="020F0502020204030204" pitchFamily="34" charset="0"/>
                          <a:cs typeface="Arial"/>
                        </a:rPr>
                        <a:t>Skenario</a:t>
                      </a: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Arial"/>
                      </a:endParaRPr>
                    </a:p>
                  </a:txBody>
                  <a:tcPr marL="73197" marR="73197" marT="36599" marB="3659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400050" algn="l"/>
                        </a:tabLst>
                      </a:pPr>
                      <a:r>
                        <a:rPr lang="id-ID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Data Eksperimen</a:t>
                      </a: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73197" marR="73197" marT="36599" marB="3659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400050" algn="l"/>
                        </a:tabLst>
                      </a:pPr>
                      <a:r>
                        <a:rPr lang="id-ID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Data Latih</a:t>
                      </a: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400050" algn="l"/>
                        </a:tabLst>
                      </a:pPr>
                      <a:r>
                        <a:rPr lang="id-ID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Referensi</a:t>
                      </a: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73197" marR="73197" marT="36599" marB="3659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400050" algn="l"/>
                        </a:tabLst>
                      </a:pPr>
                      <a:r>
                        <a:rPr lang="id-ID" sz="140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Kernel</a:t>
                      </a: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73197" marR="73197" marT="36599" marB="3659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400050" algn="l"/>
                        </a:tabLst>
                      </a:pPr>
                      <a:r>
                        <a:rPr lang="id-ID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Indikator Performansi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3197" marR="73197" marT="36599" marB="3659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442113"/>
                  </a:ext>
                </a:extLst>
              </a:tr>
              <a:tr h="4438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RMSE</a:t>
                      </a: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85792" marR="857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400050" algn="l"/>
                        </a:tabLst>
                      </a:pPr>
                      <a:r>
                        <a:rPr lang="id-ID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MAE</a:t>
                      </a: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85792" marR="857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400050" algn="l"/>
                        </a:tabLst>
                      </a:pPr>
                      <a:r>
                        <a:rPr lang="id-ID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R</a:t>
                      </a:r>
                      <a:r>
                        <a:rPr lang="id-ID" sz="1400" baseline="300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2</a:t>
                      </a: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85792" marR="857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662668"/>
                  </a:ext>
                </a:extLst>
              </a:tr>
              <a:tr h="43889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  <a:latin typeface="Calibri"/>
                          <a:ea typeface="Calibri" panose="020F0502020204030204" pitchFamily="34" charset="0"/>
                          <a:cs typeface="Arial"/>
                        </a:rPr>
                        <a:t>Skenario 1</a:t>
                      </a: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Arial"/>
                      </a:endParaRPr>
                    </a:p>
                  </a:txBody>
                  <a:tcPr marL="85792" marR="857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50</a:t>
                      </a:r>
                    </a:p>
                  </a:txBody>
                  <a:tcPr marL="73197" marR="73197" marT="36599" marB="3659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LFP 1C</a:t>
                      </a: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85792" marR="8579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Linear</a:t>
                      </a: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85792" marR="8579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2,143</a:t>
                      </a: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85792" marR="8579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1,934</a:t>
                      </a: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85792" marR="8579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0,792</a:t>
                      </a: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85792" marR="8579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1358136"/>
                  </a:ext>
                </a:extLst>
              </a:tr>
              <a:tr h="43889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  <a:latin typeface="Calibri"/>
                          <a:ea typeface="Calibri" panose="020F0502020204030204" pitchFamily="34" charset="0"/>
                          <a:cs typeface="Arial"/>
                        </a:rPr>
                        <a:t>Skenario 2</a:t>
                      </a: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Arial"/>
                      </a:endParaRPr>
                    </a:p>
                  </a:txBody>
                  <a:tcPr marL="85792" marR="857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80</a:t>
                      </a:r>
                    </a:p>
                  </a:txBody>
                  <a:tcPr marL="73197" marR="73197" marT="36599" marB="3659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LFP 1C</a:t>
                      </a: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85792" marR="8579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Polinomial</a:t>
                      </a: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85792" marR="8579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  <a:latin typeface="Calibri"/>
                          <a:ea typeface="Calibri" panose="020F0502020204030204" pitchFamily="34" charset="0"/>
                          <a:cs typeface="Arial"/>
                        </a:rPr>
                        <a:t>1,932</a:t>
                      </a: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Arial"/>
                      </a:endParaRPr>
                    </a:p>
                  </a:txBody>
                  <a:tcPr marL="85792" marR="8579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1,715</a:t>
                      </a: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85792" marR="8579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0,338</a:t>
                      </a: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85792" marR="8579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7589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effectLst/>
                          <a:latin typeface="Calibri"/>
                          <a:ea typeface="Calibri" panose="020F0502020204030204" pitchFamily="34" charset="0"/>
                          <a:cs typeface="Arial"/>
                        </a:rPr>
                        <a:t>Skenario 3</a:t>
                      </a: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Arial"/>
                      </a:endParaRPr>
                    </a:p>
                  </a:txBody>
                  <a:tcPr marL="85792" marR="857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50</a:t>
                      </a:r>
                    </a:p>
                  </a:txBody>
                  <a:tcPr marL="73197" marR="73197" marT="36599" marB="3659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LMO 1C</a:t>
                      </a: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85792" marR="8579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Linear</a:t>
                      </a: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85792" marR="8579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1,312</a:t>
                      </a: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85792" marR="8579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1,025</a:t>
                      </a:r>
                      <a:endParaRPr lang="en-US" sz="1400"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85792" marR="8579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0,911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792" marR="8579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510167"/>
                  </a:ext>
                </a:extLst>
              </a:tr>
            </a:tbl>
          </a:graphicData>
        </a:graphic>
      </p:graphicFrame>
      <p:sp>
        <p:nvSpPr>
          <p:cNvPr id="9" name="Arrow: Pentagon 2">
            <a:extLst>
              <a:ext uri="{FF2B5EF4-FFF2-40B4-BE49-F238E27FC236}">
                <a16:creationId xmlns:a16="http://schemas.microsoft.com/office/drawing/2014/main" id="{30952905-32BC-4B0E-A69A-5A3CD8089B69}"/>
              </a:ext>
            </a:extLst>
          </p:cNvPr>
          <p:cNvSpPr/>
          <p:nvPr/>
        </p:nvSpPr>
        <p:spPr>
          <a:xfrm rot="5400000">
            <a:off x="11578612" y="1544790"/>
            <a:ext cx="751038" cy="471398"/>
          </a:xfrm>
          <a:prstGeom prst="homePlate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Chevron 15">
            <a:extLst>
              <a:ext uri="{FF2B5EF4-FFF2-40B4-BE49-F238E27FC236}">
                <a16:creationId xmlns:a16="http://schemas.microsoft.com/office/drawing/2014/main" id="{0F885333-954E-4404-8E57-D4C83617C0A6}"/>
              </a:ext>
            </a:extLst>
          </p:cNvPr>
          <p:cNvSpPr/>
          <p:nvPr/>
        </p:nvSpPr>
        <p:spPr>
          <a:xfrm rot="5400000">
            <a:off x="11535525" y="2701179"/>
            <a:ext cx="830833" cy="471398"/>
          </a:xfrm>
          <a:prstGeom prst="chevron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Arrow: Chevron 16">
            <a:extLst>
              <a:ext uri="{FF2B5EF4-FFF2-40B4-BE49-F238E27FC236}">
                <a16:creationId xmlns:a16="http://schemas.microsoft.com/office/drawing/2014/main" id="{41BC8B83-6834-4071-B7A0-67C8FD22461E}"/>
              </a:ext>
            </a:extLst>
          </p:cNvPr>
          <p:cNvSpPr/>
          <p:nvPr/>
        </p:nvSpPr>
        <p:spPr>
          <a:xfrm rot="5400000">
            <a:off x="11535526" y="2097330"/>
            <a:ext cx="830833" cy="471398"/>
          </a:xfrm>
          <a:prstGeom prst="chevron">
            <a:avLst/>
          </a:prstGeom>
          <a:solidFill>
            <a:srgbClr val="BFBFB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Arrow: Chevron 18">
            <a:extLst>
              <a:ext uri="{FF2B5EF4-FFF2-40B4-BE49-F238E27FC236}">
                <a16:creationId xmlns:a16="http://schemas.microsoft.com/office/drawing/2014/main" id="{745366D3-D6BC-47BB-A4F5-21AF8F34A0B3}"/>
              </a:ext>
            </a:extLst>
          </p:cNvPr>
          <p:cNvSpPr/>
          <p:nvPr/>
        </p:nvSpPr>
        <p:spPr>
          <a:xfrm rot="5400000">
            <a:off x="11535525" y="3305028"/>
            <a:ext cx="830833" cy="471398"/>
          </a:xfrm>
          <a:prstGeom prst="chevron">
            <a:avLst/>
          </a:prstGeom>
          <a:solidFill>
            <a:srgbClr val="00206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Kotak Teks 6">
            <a:extLst>
              <a:ext uri="{FF2B5EF4-FFF2-40B4-BE49-F238E27FC236}">
                <a16:creationId xmlns:a16="http://schemas.microsoft.com/office/drawing/2014/main" id="{55086CB9-6E7F-4843-B166-B01B3EB94E84}"/>
              </a:ext>
            </a:extLst>
          </p:cNvPr>
          <p:cNvSpPr txBox="1"/>
          <p:nvPr/>
        </p:nvSpPr>
        <p:spPr>
          <a:xfrm>
            <a:off x="11646628" y="3292378"/>
            <a:ext cx="608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endParaRPr lang="en-US" sz="28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mpungan Konten 2">
                <a:extLst>
                  <a:ext uri="{FF2B5EF4-FFF2-40B4-BE49-F238E27FC236}">
                    <a16:creationId xmlns:a16="http://schemas.microsoft.com/office/drawing/2014/main" id="{4FFE6B72-B46E-4881-9ED6-1ABEB8662D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6237" y="1213472"/>
                <a:ext cx="9445963" cy="1263089"/>
              </a:xfrm>
            </p:spPr>
            <p:txBody>
              <a:bodyPr vert="horz" lIns="91440" tIns="45720" rIns="91440" bIns="45720" rtlCol="0" anchor="t">
                <a:normAutofit lnSpcReduction="10000"/>
              </a:bodyPr>
              <a:lstStyle/>
              <a:p>
                <a:r>
                  <a:rPr lang="id-ID" sz="1800">
                    <a:latin typeface="Arial"/>
                    <a:cs typeface="Arial"/>
                  </a:rPr>
                  <a:t>Dilakukan Tuning menggunakan </a:t>
                </a:r>
                <a:r>
                  <a:rPr lang="en-US" sz="1800" err="1">
                    <a:latin typeface="Arial"/>
                    <a:cs typeface="Arial"/>
                  </a:rPr>
                  <a:t>metode</a:t>
                </a:r>
                <a:r>
                  <a:rPr lang="en-US" sz="1800">
                    <a:latin typeface="Arial"/>
                    <a:cs typeface="Arial"/>
                  </a:rPr>
                  <a:t> </a:t>
                </a:r>
                <a:r>
                  <a:rPr lang="en-US" sz="1800" i="1" err="1">
                    <a:latin typeface="Arial"/>
                    <a:cs typeface="Arial"/>
                  </a:rPr>
                  <a:t>GridSearch</a:t>
                </a:r>
                <a:r>
                  <a:rPr lang="id-ID" sz="1800">
                    <a:latin typeface="Arial"/>
                    <a:cs typeface="Arial"/>
                  </a:rPr>
                  <a:t>, </a:t>
                </a:r>
                <a:endParaRPr lang="en-US" sz="1800">
                  <a:latin typeface="Arial"/>
                  <a:cs typeface="Arial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p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err="1">
                    <a:latin typeface="Arial"/>
                    <a:cs typeface="Arial"/>
                  </a:rPr>
                  <a:t>estimasi</a:t>
                </a:r>
                <a:r>
                  <a:rPr lang="en-US" sz="1800">
                    <a:latin typeface="Arial"/>
                    <a:cs typeface="Arial"/>
                  </a:rPr>
                  <a:t> RVP </a:t>
                </a:r>
                <a:r>
                  <a:rPr lang="en-US" sz="1800" err="1">
                    <a:latin typeface="Arial"/>
                    <a:cs typeface="Arial"/>
                  </a:rPr>
                  <a:t>dibandingkan</a:t>
                </a:r>
                <a:r>
                  <a:rPr lang="en-US" sz="1800">
                    <a:latin typeface="Arial"/>
                    <a:cs typeface="Arial"/>
                  </a:rPr>
                  <a:t> </a:t>
                </a:r>
                <a:r>
                  <a:rPr lang="id-ID" sz="1800">
                    <a:latin typeface="Arial"/>
                    <a:cs typeface="Arial"/>
                  </a:rPr>
                  <a:t>sebelum dan sesudah </a:t>
                </a:r>
                <a:r>
                  <a:rPr lang="en-US" sz="1800" err="1">
                    <a:latin typeface="Arial"/>
                    <a:cs typeface="Arial"/>
                  </a:rPr>
                  <a:t>digunakan</a:t>
                </a:r>
                <a:r>
                  <a:rPr lang="id-ID" sz="1800">
                    <a:latin typeface="Arial"/>
                    <a:cs typeface="Arial"/>
                  </a:rPr>
                  <a:t>.</a:t>
                </a:r>
                <a:r>
                  <a:rPr lang="en-US" sz="1800">
                    <a:latin typeface="Arial"/>
                    <a:cs typeface="Arial"/>
                  </a:rPr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p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1800" err="1">
                    <a:latin typeface="Arial"/>
                    <a:cs typeface="Arial"/>
                  </a:rPr>
                  <a:t>estimasi</a:t>
                </a:r>
                <a:r>
                  <a:rPr lang="en-US" sz="1800">
                    <a:latin typeface="Arial"/>
                    <a:cs typeface="Arial"/>
                  </a:rPr>
                  <a:t> RVP ini </a:t>
                </a:r>
                <a:r>
                  <a:rPr lang="en-US" sz="1800" err="1">
                    <a:latin typeface="Arial"/>
                    <a:cs typeface="Arial"/>
                  </a:rPr>
                  <a:t>adalah</a:t>
                </a:r>
                <a:r>
                  <a:rPr lang="en-US" sz="1800">
                    <a:latin typeface="Arial"/>
                    <a:cs typeface="Arial"/>
                  </a:rPr>
                  <a:t> nilai </a:t>
                </a:r>
                <a:r>
                  <a:rPr lang="en-US" sz="1800" err="1">
                    <a:latin typeface="Arial"/>
                    <a:cs typeface="Arial"/>
                  </a:rPr>
                  <a:t>antara</a:t>
                </a:r>
                <a:r>
                  <a:rPr lang="en-US" sz="1800">
                    <a:latin typeface="Arial"/>
                    <a:cs typeface="Arial"/>
                  </a:rPr>
                  <a:t> data </a:t>
                </a:r>
                <a:r>
                  <a:rPr lang="en-US" sz="1800" err="1">
                    <a:latin typeface="Arial"/>
                    <a:cs typeface="Arial"/>
                  </a:rPr>
                  <a:t>prediksi</a:t>
                </a:r>
                <a:r>
                  <a:rPr lang="en-US" sz="1800">
                    <a:latin typeface="Arial"/>
                    <a:cs typeface="Arial"/>
                  </a:rPr>
                  <a:t> dan data real pada </a:t>
                </a:r>
                <a:r>
                  <a:rPr lang="en-US" sz="1800" err="1">
                    <a:latin typeface="Arial"/>
                    <a:cs typeface="Arial"/>
                  </a:rPr>
                  <a:t>pembelajaran</a:t>
                </a:r>
                <a:r>
                  <a:rPr lang="en-US" sz="1800">
                    <a:latin typeface="Arial"/>
                    <a:cs typeface="Arial"/>
                  </a:rPr>
                  <a:t> </a:t>
                </a:r>
                <a:r>
                  <a:rPr lang="en-US" sz="1800" err="1">
                    <a:latin typeface="Arial"/>
                    <a:cs typeface="Arial"/>
                  </a:rPr>
                  <a:t>mesin</a:t>
                </a:r>
                <a:r>
                  <a:rPr lang="en-US" sz="1800">
                    <a:latin typeface="Arial"/>
                    <a:cs typeface="Arial"/>
                  </a:rPr>
                  <a:t>.</a:t>
                </a:r>
                <a:endParaRPr lang="id-ID"/>
              </a:p>
              <a:p>
                <a:pPr marL="0" indent="0">
                  <a:buNone/>
                </a:pPr>
                <a:endParaRPr lang="id-ID" sz="180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3" name="Tampungan Konten 2">
                <a:extLst>
                  <a:ext uri="{FF2B5EF4-FFF2-40B4-BE49-F238E27FC236}">
                    <a16:creationId xmlns:a16="http://schemas.microsoft.com/office/drawing/2014/main" id="{4FFE6B72-B46E-4881-9ED6-1ABEB8662D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6237" y="1213472"/>
                <a:ext cx="9445963" cy="1263089"/>
              </a:xfrm>
              <a:blipFill>
                <a:blip r:embed="rId3"/>
                <a:stretch>
                  <a:fillRect l="-452" t="-6763" b="-4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040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08980-5E14-4EA7-BB62-C90E8E97C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err="1">
                <a:latin typeface="Arial"/>
                <a:cs typeface="Arial"/>
              </a:rPr>
              <a:t>Perkembangan</a:t>
            </a:r>
            <a:r>
              <a:rPr lang="en-US" sz="2800">
                <a:latin typeface="Arial"/>
                <a:cs typeface="Arial"/>
              </a:rPr>
              <a:t> </a:t>
            </a:r>
            <a:r>
              <a:rPr lang="en-US" sz="2800" err="1">
                <a:latin typeface="Arial"/>
                <a:cs typeface="Arial"/>
              </a:rPr>
              <a:t>Kendaraan</a:t>
            </a:r>
            <a:r>
              <a:rPr lang="en-US" sz="2800">
                <a:latin typeface="Arial"/>
                <a:cs typeface="Arial"/>
              </a:rPr>
              <a:t> Listrik di Indonesia</a:t>
            </a:r>
            <a:endParaRPr lang="en-US" sz="2800">
              <a:latin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EEB90-2B0A-4A49-A2C9-05F9387DD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324" y="1844760"/>
            <a:ext cx="5190285" cy="45900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d-ID" sz="1800" dirty="0">
                <a:latin typeface="Arial"/>
                <a:cs typeface="Arial"/>
              </a:rPr>
              <a:t>Peraturan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id-ID" sz="1800" dirty="0">
                <a:latin typeface="Arial"/>
                <a:cs typeface="Arial"/>
              </a:rPr>
              <a:t>Presiden</a:t>
            </a:r>
            <a:r>
              <a:rPr lang="en-US" sz="1800" dirty="0">
                <a:latin typeface="Arial"/>
                <a:cs typeface="Arial"/>
              </a:rPr>
              <a:t> No. 55 </a:t>
            </a:r>
            <a:r>
              <a:rPr lang="en-US" sz="1800" dirty="0" err="1">
                <a:latin typeface="Arial"/>
                <a:cs typeface="Arial"/>
              </a:rPr>
              <a:t>Tahun</a:t>
            </a:r>
            <a:r>
              <a:rPr lang="en-US" sz="1800" dirty="0">
                <a:latin typeface="Arial"/>
                <a:cs typeface="Arial"/>
              </a:rPr>
              <a:t> 2019 </a:t>
            </a:r>
            <a:r>
              <a:rPr lang="en-US" sz="1800" dirty="0" err="1">
                <a:latin typeface="Arial"/>
                <a:cs typeface="Arial"/>
              </a:rPr>
              <a:t>telah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menjadi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payung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hukum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pertama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bagi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pengembangan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kendaraan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listrik</a:t>
            </a:r>
            <a:r>
              <a:rPr lang="en-US" sz="1800" dirty="0">
                <a:latin typeface="Arial"/>
                <a:cs typeface="Arial"/>
              </a:rPr>
              <a:t>. </a:t>
            </a:r>
            <a:endParaRPr lang="en-US" sz="1800" dirty="0">
              <a:latin typeface="Arial"/>
            </a:endParaRPr>
          </a:p>
          <a:p>
            <a:r>
              <a:rPr lang="en-US" sz="1800" dirty="0" err="1">
                <a:latin typeface="Arial"/>
                <a:cs typeface="Arial"/>
              </a:rPr>
              <a:t>Dirancangnya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skema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i="1" dirty="0">
                <a:latin typeface="Arial"/>
                <a:cs typeface="Arial"/>
              </a:rPr>
              <a:t>Low Carbon Electri</a:t>
            </a:r>
            <a:r>
              <a:rPr lang="id-ID" sz="1800" i="1" dirty="0">
                <a:latin typeface="Arial"/>
                <a:cs typeface="Arial"/>
              </a:rPr>
              <a:t>c</a:t>
            </a:r>
            <a:r>
              <a:rPr lang="en-US" sz="1800" i="1" dirty="0">
                <a:latin typeface="Arial"/>
                <a:cs typeface="Arial"/>
              </a:rPr>
              <a:t> Vehicle</a:t>
            </a:r>
            <a:r>
              <a:rPr lang="en-US" sz="1800" dirty="0">
                <a:latin typeface="Arial"/>
                <a:cs typeface="Arial"/>
              </a:rPr>
              <a:t> (LCEV)  oleh GAKINDO dan </a:t>
            </a:r>
            <a:r>
              <a:rPr lang="en-US" sz="1800" dirty="0" err="1">
                <a:latin typeface="Arial"/>
                <a:cs typeface="Arial"/>
              </a:rPr>
              <a:t>Kementrian</a:t>
            </a:r>
            <a:r>
              <a:rPr lang="en-US" sz="1800" dirty="0">
                <a:latin typeface="Arial"/>
                <a:cs typeface="Arial"/>
              </a:rPr>
              <a:t> Perindustrian </a:t>
            </a:r>
            <a:endParaRPr lang="en-US" sz="1800" dirty="0">
              <a:latin typeface="Arial"/>
            </a:endParaRPr>
          </a:p>
          <a:p>
            <a:r>
              <a:rPr lang="en-US" sz="1800" dirty="0" err="1">
                <a:latin typeface="Arial"/>
                <a:cs typeface="Arial"/>
              </a:rPr>
              <a:t>Pemerintah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dirty="0" err="1">
                <a:latin typeface="Arial"/>
                <a:cs typeface="Arial"/>
              </a:rPr>
              <a:t>menargetkan</a:t>
            </a:r>
            <a:r>
              <a:rPr lang="en-US" sz="1800" dirty="0">
                <a:latin typeface="Arial"/>
                <a:cs typeface="Arial"/>
              </a:rPr>
              <a:t> 400 </a:t>
            </a:r>
            <a:r>
              <a:rPr lang="en-US" sz="1800" dirty="0" err="1">
                <a:latin typeface="Arial"/>
                <a:cs typeface="Arial"/>
              </a:rPr>
              <a:t>ribu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dirty="0" err="1">
                <a:latin typeface="Arial"/>
                <a:cs typeface="Arial"/>
              </a:rPr>
              <a:t>mobil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dirty="0" err="1">
                <a:latin typeface="Arial"/>
                <a:cs typeface="Arial"/>
              </a:rPr>
              <a:t>listrik</a:t>
            </a:r>
            <a:r>
              <a:rPr lang="en-US" sz="1800" dirty="0">
                <a:latin typeface="Arial"/>
                <a:cs typeface="Arial"/>
              </a:rPr>
              <a:t>, 41 </a:t>
            </a:r>
            <a:r>
              <a:rPr lang="en-US" sz="1800" dirty="0" err="1">
                <a:latin typeface="Arial"/>
                <a:cs typeface="Arial"/>
              </a:rPr>
              <a:t>ribu</a:t>
            </a:r>
            <a:r>
              <a:rPr lang="en-US" sz="1800" dirty="0">
                <a:latin typeface="Arial"/>
                <a:cs typeface="Arial"/>
              </a:rPr>
              <a:t> bis </a:t>
            </a:r>
            <a:r>
              <a:rPr lang="en-US" sz="1800" dirty="0" err="1">
                <a:latin typeface="Arial"/>
                <a:cs typeface="Arial"/>
              </a:rPr>
              <a:t>listrik</a:t>
            </a:r>
            <a:r>
              <a:rPr lang="en-US" sz="1800" dirty="0">
                <a:latin typeface="Arial"/>
                <a:cs typeface="Arial"/>
              </a:rPr>
              <a:t>, dan 2 </a:t>
            </a:r>
            <a:r>
              <a:rPr lang="en-US" sz="1800" dirty="0" err="1">
                <a:latin typeface="Arial"/>
                <a:cs typeface="Arial"/>
              </a:rPr>
              <a:t>juta</a:t>
            </a:r>
            <a:r>
              <a:rPr lang="en-US" sz="1800" dirty="0">
                <a:latin typeface="Arial"/>
                <a:cs typeface="Arial"/>
              </a:rPr>
              <a:t> motor </a:t>
            </a:r>
            <a:r>
              <a:rPr lang="en-US" sz="1800" dirty="0" err="1">
                <a:latin typeface="Arial"/>
                <a:cs typeface="Arial"/>
              </a:rPr>
              <a:t>listrik</a:t>
            </a:r>
            <a:r>
              <a:rPr lang="en-US" sz="1800" dirty="0">
                <a:latin typeface="Arial"/>
                <a:cs typeface="Arial"/>
              </a:rPr>
              <a:t>  </a:t>
            </a:r>
            <a:r>
              <a:rPr lang="en-US" sz="1800" dirty="0" err="1">
                <a:latin typeface="Arial"/>
                <a:cs typeface="Arial"/>
              </a:rPr>
              <a:t>untuk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dirty="0" err="1">
                <a:latin typeface="Arial"/>
                <a:cs typeface="Arial"/>
              </a:rPr>
              <a:t>didistribusikan</a:t>
            </a:r>
            <a:r>
              <a:rPr lang="en-US" sz="1800" dirty="0">
                <a:latin typeface="Arial"/>
                <a:cs typeface="Arial"/>
              </a:rPr>
              <a:t> pada </a:t>
            </a:r>
            <a:r>
              <a:rPr lang="en-US" sz="1800" dirty="0" err="1">
                <a:latin typeface="Arial"/>
                <a:cs typeface="Arial"/>
              </a:rPr>
              <a:t>tahun</a:t>
            </a:r>
            <a:r>
              <a:rPr lang="en-US" sz="1800" dirty="0">
                <a:latin typeface="Arial"/>
                <a:cs typeface="Arial"/>
              </a:rPr>
              <a:t> 2025</a:t>
            </a:r>
            <a:endParaRPr lang="en-US" dirty="0"/>
          </a:p>
          <a:p>
            <a:r>
              <a:rPr lang="en-US" sz="1800" dirty="0">
                <a:latin typeface="Arial"/>
                <a:cs typeface="Arial"/>
              </a:rPr>
              <a:t>Hyundai, Tesla, dan Toyota </a:t>
            </a:r>
            <a:r>
              <a:rPr lang="en-US" sz="1800" dirty="0" err="1">
                <a:latin typeface="Arial"/>
                <a:cs typeface="Arial"/>
              </a:rPr>
              <a:t>sudah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berencana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mengembangkan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pabrik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produksi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kendaraan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listrik</a:t>
            </a:r>
            <a:r>
              <a:rPr lang="en-US" sz="1800" dirty="0">
                <a:latin typeface="Arial"/>
                <a:cs typeface="Arial"/>
              </a:rPr>
              <a:t> di Indonesia. </a:t>
            </a:r>
          </a:p>
        </p:txBody>
      </p:sp>
      <p:pic>
        <p:nvPicPr>
          <p:cNvPr id="6" name="Picture 6" descr="A screenshot of a car&#10;&#10;Description automatically generated">
            <a:extLst>
              <a:ext uri="{FF2B5EF4-FFF2-40B4-BE49-F238E27FC236}">
                <a16:creationId xmlns:a16="http://schemas.microsoft.com/office/drawing/2014/main" id="{97B9DB89-EE41-4DEE-B458-74DB70F99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211" y="2763138"/>
            <a:ext cx="5748067" cy="15330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E42C09-0AD8-48AB-A764-DD084559FB6F}"/>
              </a:ext>
            </a:extLst>
          </p:cNvPr>
          <p:cNvSpPr txBox="1"/>
          <p:nvPr/>
        </p:nvSpPr>
        <p:spPr>
          <a:xfrm>
            <a:off x="6607834" y="4379343"/>
            <a:ext cx="4410974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ea typeface="+mn-lt"/>
                <a:cs typeface="+mn-lt"/>
              </a:rPr>
              <a:t>Sumber : Presentasi Kementrian Perindustrian tentang Program LCEV</a:t>
            </a:r>
            <a:endParaRPr lang="en-US" sz="1050">
              <a:cs typeface="Arial" panose="020B0604020202020204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4147B3E-E034-43DE-A6A2-D038AC867576}"/>
              </a:ext>
            </a:extLst>
          </p:cNvPr>
          <p:cNvSpPr txBox="1">
            <a:spLocks/>
          </p:cNvSpPr>
          <p:nvPr/>
        </p:nvSpPr>
        <p:spPr>
          <a:xfrm>
            <a:off x="106680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800" kern="120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94B72D-86F7-4947-B770-68B72050D2B1}" type="slidenum">
              <a:rPr lang="id-ID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pPr/>
              <a:t>4</a:t>
            </a:fld>
            <a:endParaRPr lang="id-ID" sz="160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15" name="Arrow: Pentagon 2">
            <a:extLst>
              <a:ext uri="{FF2B5EF4-FFF2-40B4-BE49-F238E27FC236}">
                <a16:creationId xmlns:a16="http://schemas.microsoft.com/office/drawing/2014/main" id="{C269B76B-8C19-4064-8031-461DB062E4EE}"/>
              </a:ext>
            </a:extLst>
          </p:cNvPr>
          <p:cNvSpPr/>
          <p:nvPr/>
        </p:nvSpPr>
        <p:spPr>
          <a:xfrm rot="5400000">
            <a:off x="11578612" y="1544790"/>
            <a:ext cx="751038" cy="471398"/>
          </a:xfrm>
          <a:prstGeom prst="homePlate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Chevron 15">
            <a:extLst>
              <a:ext uri="{FF2B5EF4-FFF2-40B4-BE49-F238E27FC236}">
                <a16:creationId xmlns:a16="http://schemas.microsoft.com/office/drawing/2014/main" id="{CEBBC513-32E1-4758-AD04-FD42F46C0BC0}"/>
              </a:ext>
            </a:extLst>
          </p:cNvPr>
          <p:cNvSpPr/>
          <p:nvPr/>
        </p:nvSpPr>
        <p:spPr>
          <a:xfrm rot="5400000">
            <a:off x="11535525" y="2701179"/>
            <a:ext cx="830833" cy="471398"/>
          </a:xfrm>
          <a:prstGeom prst="chevron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Arrow: Chevron 16">
            <a:extLst>
              <a:ext uri="{FF2B5EF4-FFF2-40B4-BE49-F238E27FC236}">
                <a16:creationId xmlns:a16="http://schemas.microsoft.com/office/drawing/2014/main" id="{57D11E1D-4645-4FF2-A179-033510256B46}"/>
              </a:ext>
            </a:extLst>
          </p:cNvPr>
          <p:cNvSpPr/>
          <p:nvPr/>
        </p:nvSpPr>
        <p:spPr>
          <a:xfrm rot="5400000">
            <a:off x="11535526" y="2097330"/>
            <a:ext cx="830833" cy="471398"/>
          </a:xfrm>
          <a:prstGeom prst="chevron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10">
            <a:extLst>
              <a:ext uri="{FF2B5EF4-FFF2-40B4-BE49-F238E27FC236}">
                <a16:creationId xmlns:a16="http://schemas.microsoft.com/office/drawing/2014/main" id="{DA835074-D5A9-44A5-AA7E-4EDA0EC7DCC1}"/>
              </a:ext>
            </a:extLst>
          </p:cNvPr>
          <p:cNvSpPr/>
          <p:nvPr/>
        </p:nvSpPr>
        <p:spPr>
          <a:xfrm>
            <a:off x="9650083" y="944592"/>
            <a:ext cx="2544791" cy="474452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err="1">
                <a:solidFill>
                  <a:schemeClr val="bg1"/>
                </a:solidFill>
                <a:cs typeface="Arial"/>
              </a:rPr>
              <a:t>Pendahuluan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9" name="Arrow: Chevron 18">
            <a:extLst>
              <a:ext uri="{FF2B5EF4-FFF2-40B4-BE49-F238E27FC236}">
                <a16:creationId xmlns:a16="http://schemas.microsoft.com/office/drawing/2014/main" id="{3D5CE99A-BE15-48A6-B503-83F80561AB46}"/>
              </a:ext>
            </a:extLst>
          </p:cNvPr>
          <p:cNvSpPr/>
          <p:nvPr/>
        </p:nvSpPr>
        <p:spPr>
          <a:xfrm rot="5400000">
            <a:off x="11535525" y="3305028"/>
            <a:ext cx="830833" cy="471398"/>
          </a:xfrm>
          <a:prstGeom prst="chevron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Kotak Teks 3">
            <a:extLst>
              <a:ext uri="{FF2B5EF4-FFF2-40B4-BE49-F238E27FC236}">
                <a16:creationId xmlns:a16="http://schemas.microsoft.com/office/drawing/2014/main" id="{3EC945EB-1A27-4D2A-8B5B-EA3409F6844C}"/>
              </a:ext>
            </a:extLst>
          </p:cNvPr>
          <p:cNvSpPr txBox="1"/>
          <p:nvPr/>
        </p:nvSpPr>
        <p:spPr>
          <a:xfrm>
            <a:off x="11728562" y="1453653"/>
            <a:ext cx="464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sz="28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1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F291F2-16D8-45CC-8100-E27238A5E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F68FD-6D7E-4DE9-B5D1-E6C6509D19E4}" type="datetime1">
              <a:rPr lang="id-ID" smtClean="0"/>
              <a:t>15/09/2020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A6AE0B-B0F4-442B-95E0-863059AFB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Energy Management Laboratory – Engineering Physics</a:t>
            </a:r>
            <a:endParaRPr lang="id-ID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B547D1-97D0-4ADB-AA8D-B98D69278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latin typeface="Arial"/>
                <a:cs typeface="Arial"/>
              </a:rPr>
              <a:t>Hasil </a:t>
            </a:r>
            <a:r>
              <a:rPr lang="en-US" sz="2800" err="1">
                <a:latin typeface="Arial"/>
                <a:cs typeface="Arial"/>
              </a:rPr>
              <a:t>Pemodelan</a:t>
            </a:r>
            <a:r>
              <a:rPr lang="en-US" sz="2800">
                <a:latin typeface="Arial"/>
                <a:cs typeface="Arial"/>
              </a:rPr>
              <a:t> Optimal</a:t>
            </a:r>
            <a:endParaRPr lang="en-US" sz="28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845A3D-94F8-4861-B73D-3FD109543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4B72D-86F7-4947-B770-68B72050D2B1}" type="slidenum">
              <a:rPr lang="id-ID" sz="1600" smtClean="0"/>
              <a:t>40</a:t>
            </a:fld>
            <a:endParaRPr lang="id-ID" sz="1600"/>
          </a:p>
        </p:txBody>
      </p:sp>
      <p:sp>
        <p:nvSpPr>
          <p:cNvPr id="7" name="Arrow: Pentagon 2">
            <a:extLst>
              <a:ext uri="{FF2B5EF4-FFF2-40B4-BE49-F238E27FC236}">
                <a16:creationId xmlns:a16="http://schemas.microsoft.com/office/drawing/2014/main" id="{94C07BE6-B5BD-4B37-A593-25C04ABA3585}"/>
              </a:ext>
            </a:extLst>
          </p:cNvPr>
          <p:cNvSpPr/>
          <p:nvPr/>
        </p:nvSpPr>
        <p:spPr>
          <a:xfrm rot="5400000">
            <a:off x="11578612" y="1544790"/>
            <a:ext cx="751038" cy="471398"/>
          </a:xfrm>
          <a:prstGeom prst="homePlate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Chevron 15">
            <a:extLst>
              <a:ext uri="{FF2B5EF4-FFF2-40B4-BE49-F238E27FC236}">
                <a16:creationId xmlns:a16="http://schemas.microsoft.com/office/drawing/2014/main" id="{F0FE2380-55CF-4290-9EC3-0D8452B2F372}"/>
              </a:ext>
            </a:extLst>
          </p:cNvPr>
          <p:cNvSpPr/>
          <p:nvPr/>
        </p:nvSpPr>
        <p:spPr>
          <a:xfrm rot="5400000">
            <a:off x="11535525" y="2701179"/>
            <a:ext cx="830833" cy="471398"/>
          </a:xfrm>
          <a:prstGeom prst="chevron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Chevron 16">
            <a:extLst>
              <a:ext uri="{FF2B5EF4-FFF2-40B4-BE49-F238E27FC236}">
                <a16:creationId xmlns:a16="http://schemas.microsoft.com/office/drawing/2014/main" id="{92BE796A-2A0F-4BD1-AA18-A7C9027BDB68}"/>
              </a:ext>
            </a:extLst>
          </p:cNvPr>
          <p:cNvSpPr/>
          <p:nvPr/>
        </p:nvSpPr>
        <p:spPr>
          <a:xfrm rot="5400000">
            <a:off x="11535526" y="2097330"/>
            <a:ext cx="830833" cy="471398"/>
          </a:xfrm>
          <a:prstGeom prst="chevron">
            <a:avLst/>
          </a:prstGeom>
          <a:solidFill>
            <a:srgbClr val="BFBFB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C7AAB96D-97FE-4D4F-B835-C5610A2EE4D3}"/>
              </a:ext>
            </a:extLst>
          </p:cNvPr>
          <p:cNvSpPr/>
          <p:nvPr/>
        </p:nvSpPr>
        <p:spPr>
          <a:xfrm>
            <a:off x="9650083" y="944592"/>
            <a:ext cx="2544791" cy="474452"/>
          </a:xfrm>
          <a:prstGeom prst="rect">
            <a:avLst/>
          </a:prstGeom>
          <a:solidFill>
            <a:srgbClr val="052569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>
                <a:solidFill>
                  <a:schemeClr val="bg1"/>
                </a:solidFill>
                <a:cs typeface="Arial"/>
              </a:rPr>
              <a:t>Hasil dan Analisis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Arrow: Chevron 18">
            <a:extLst>
              <a:ext uri="{FF2B5EF4-FFF2-40B4-BE49-F238E27FC236}">
                <a16:creationId xmlns:a16="http://schemas.microsoft.com/office/drawing/2014/main" id="{A53A62A6-0CDB-4F7D-BA03-0D09F4C6C9B6}"/>
              </a:ext>
            </a:extLst>
          </p:cNvPr>
          <p:cNvSpPr/>
          <p:nvPr/>
        </p:nvSpPr>
        <p:spPr>
          <a:xfrm rot="5400000">
            <a:off x="11535525" y="3305028"/>
            <a:ext cx="830833" cy="471398"/>
          </a:xfrm>
          <a:prstGeom prst="chevron">
            <a:avLst/>
          </a:prstGeom>
          <a:solidFill>
            <a:srgbClr val="00206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Kotak Teks 7">
            <a:extLst>
              <a:ext uri="{FF2B5EF4-FFF2-40B4-BE49-F238E27FC236}">
                <a16:creationId xmlns:a16="http://schemas.microsoft.com/office/drawing/2014/main" id="{246F1F23-8322-4EA7-A6B0-1741A9EF6B7B}"/>
              </a:ext>
            </a:extLst>
          </p:cNvPr>
          <p:cNvSpPr txBox="1"/>
          <p:nvPr/>
        </p:nvSpPr>
        <p:spPr>
          <a:xfrm>
            <a:off x="11646628" y="3292378"/>
            <a:ext cx="608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  <a:endParaRPr lang="en-US" sz="28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FB97F938-03DB-4A2C-847F-3A872B3EE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18331" y="1714167"/>
            <a:ext cx="9414132" cy="469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143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2A517-8F20-4B39-9E82-A2DA5BF1C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>
                <a:latin typeface="Arial"/>
                <a:cs typeface="Arial"/>
              </a:rPr>
              <a:t>Kesimpulan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F70C7-9BC2-4E07-BF4B-D066D970C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0"/>
            <a:ext cx="10382250" cy="461486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id-ID" sz="1800">
                <a:latin typeface="Arial"/>
                <a:cs typeface="Arial"/>
              </a:rPr>
              <a:t>Pemodelan telah berhasil dilakukan dengan menggunakan data hasil modul akuisisi data yang menggunakan ESP32 sebagai modul komunikasi. Data berkendara tiap skenario terdiri atas satu siklus </a:t>
            </a:r>
            <a:r>
              <a:rPr lang="en-US" sz="1800" err="1">
                <a:latin typeface="Arial"/>
                <a:cs typeface="Arial"/>
              </a:rPr>
              <a:t>pemakaian</a:t>
            </a:r>
            <a:r>
              <a:rPr lang="id-ID" sz="1800" i="1">
                <a:latin typeface="Arial"/>
                <a:cs typeface="Arial"/>
              </a:rPr>
              <a:t> </a:t>
            </a:r>
            <a:r>
              <a:rPr lang="id-ID" sz="1800">
                <a:latin typeface="Arial"/>
                <a:cs typeface="Arial"/>
              </a:rPr>
              <a:t>yang diolah dengan AWTLS agar rentang siklus dapat ditambah menjadi 50 atau 80 siklus sebelum masuk ke pembelajaran mesin. </a:t>
            </a:r>
          </a:p>
          <a:p>
            <a:pPr algn="just"/>
            <a:r>
              <a:rPr lang="id-ID" sz="1800">
                <a:latin typeface="Arial"/>
                <a:cs typeface="Arial"/>
              </a:rPr>
              <a:t>Dari pengujian antara beberapa model pembelajaran mesin antara lain </a:t>
            </a:r>
            <a:r>
              <a:rPr lang="id-ID" sz="1800" i="1" err="1">
                <a:latin typeface="Arial"/>
                <a:cs typeface="Arial"/>
              </a:rPr>
              <a:t>Decision</a:t>
            </a:r>
            <a:r>
              <a:rPr lang="id-ID" sz="1800" i="1">
                <a:latin typeface="Arial"/>
                <a:cs typeface="Arial"/>
              </a:rPr>
              <a:t> Tree, </a:t>
            </a:r>
            <a:r>
              <a:rPr lang="id-ID" sz="1800" i="1" err="1">
                <a:latin typeface="Arial"/>
                <a:cs typeface="Arial"/>
              </a:rPr>
              <a:t>Random</a:t>
            </a:r>
            <a:r>
              <a:rPr lang="id-ID" sz="1800" i="1">
                <a:latin typeface="Arial"/>
                <a:cs typeface="Arial"/>
              </a:rPr>
              <a:t> </a:t>
            </a:r>
            <a:r>
              <a:rPr lang="id-ID" sz="1800" i="1" err="1">
                <a:latin typeface="Arial"/>
                <a:cs typeface="Arial"/>
              </a:rPr>
              <a:t>Forest</a:t>
            </a:r>
            <a:r>
              <a:rPr lang="id-ID" sz="1800" i="1">
                <a:latin typeface="Arial"/>
                <a:cs typeface="Arial"/>
              </a:rPr>
              <a:t>, </a:t>
            </a:r>
            <a:r>
              <a:rPr lang="id-ID" sz="1800" i="1" err="1">
                <a:latin typeface="Arial"/>
                <a:cs typeface="Arial"/>
              </a:rPr>
              <a:t>XGBoost</a:t>
            </a:r>
            <a:r>
              <a:rPr lang="id-ID" sz="1800" i="1">
                <a:latin typeface="Arial"/>
                <a:cs typeface="Arial"/>
              </a:rPr>
              <a:t>, </a:t>
            </a:r>
            <a:r>
              <a:rPr lang="id-ID" sz="1800">
                <a:latin typeface="Arial"/>
                <a:cs typeface="Arial"/>
              </a:rPr>
              <a:t>dan LSTM, diperoleh RVP sebagai model yang dapat memperlihatkan tren penurunan dengan nilai R</a:t>
            </a:r>
            <a:r>
              <a:rPr lang="id-ID" sz="1800" baseline="30000">
                <a:latin typeface="Arial"/>
                <a:cs typeface="Arial"/>
              </a:rPr>
              <a:t>2</a:t>
            </a:r>
            <a:r>
              <a:rPr lang="id-ID" sz="1800">
                <a:latin typeface="Arial"/>
                <a:cs typeface="Arial"/>
              </a:rPr>
              <a:t>  berkisar antara 0,995–0,991 dengan data latih baterai LMO dan LFP. </a:t>
            </a:r>
            <a:endParaRPr lang="id-ID" sz="1800"/>
          </a:p>
          <a:p>
            <a:pPr algn="just"/>
            <a:r>
              <a:rPr lang="en-US" sz="1800">
                <a:latin typeface="Arial"/>
                <a:cs typeface="Arial"/>
              </a:rPr>
              <a:t>Hasil</a:t>
            </a:r>
            <a:r>
              <a:rPr lang="id-ID" sz="1800">
                <a:latin typeface="Arial"/>
                <a:cs typeface="Arial"/>
              </a:rPr>
              <a:t> Skenario 3</a:t>
            </a:r>
            <a:r>
              <a:rPr lang="en-US" sz="1800">
                <a:latin typeface="Arial"/>
                <a:cs typeface="Arial"/>
              </a:rPr>
              <a:t> yang </a:t>
            </a:r>
            <a:r>
              <a:rPr lang="en-US" sz="1800" err="1">
                <a:latin typeface="Arial"/>
                <a:cs typeface="Arial"/>
              </a:rPr>
              <a:t>dimodelkan</a:t>
            </a:r>
            <a:r>
              <a:rPr lang="en-US" sz="1800">
                <a:latin typeface="Arial"/>
                <a:cs typeface="Arial"/>
              </a:rPr>
              <a:t> dengan 50 </a:t>
            </a:r>
            <a:r>
              <a:rPr lang="en-US" sz="1800" err="1">
                <a:latin typeface="Arial"/>
                <a:cs typeface="Arial"/>
              </a:rPr>
              <a:t>siklus</a:t>
            </a:r>
            <a:r>
              <a:rPr lang="en-US" sz="1800">
                <a:latin typeface="Arial"/>
                <a:cs typeface="Arial"/>
              </a:rPr>
              <a:t> awal data </a:t>
            </a:r>
            <a:r>
              <a:rPr lang="en-US" sz="1800" err="1">
                <a:latin typeface="Arial"/>
                <a:cs typeface="Arial"/>
              </a:rPr>
              <a:t>percobaan</a:t>
            </a:r>
            <a:r>
              <a:rPr lang="en-US" sz="1800">
                <a:latin typeface="Arial"/>
                <a:cs typeface="Arial"/>
              </a:rPr>
              <a:t>, data </a:t>
            </a:r>
            <a:r>
              <a:rPr lang="en-US" sz="1800" err="1">
                <a:latin typeface="Arial"/>
                <a:cs typeface="Arial"/>
              </a:rPr>
              <a:t>referensi</a:t>
            </a:r>
            <a:r>
              <a:rPr lang="en-US" sz="1800">
                <a:latin typeface="Arial"/>
                <a:cs typeface="Arial"/>
              </a:rPr>
              <a:t> LFP 1C, dengan </a:t>
            </a:r>
            <a:r>
              <a:rPr lang="en-US" sz="1800" err="1">
                <a:latin typeface="Arial"/>
                <a:cs typeface="Arial"/>
              </a:rPr>
              <a:t>menggunakan</a:t>
            </a:r>
            <a:r>
              <a:rPr lang="en-US" sz="1800">
                <a:latin typeface="Arial"/>
                <a:cs typeface="Arial"/>
              </a:rPr>
              <a:t> model </a:t>
            </a:r>
            <a:r>
              <a:rPr lang="en-US" sz="1800" err="1">
                <a:latin typeface="Arial"/>
                <a:cs typeface="Arial"/>
              </a:rPr>
              <a:t>pembelajaran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mesin</a:t>
            </a:r>
            <a:r>
              <a:rPr lang="en-US" sz="1800">
                <a:latin typeface="Arial"/>
                <a:cs typeface="Arial"/>
              </a:rPr>
              <a:t> RVP dengan kernel linier</a:t>
            </a:r>
            <a:r>
              <a:rPr lang="id-ID" sz="1800">
                <a:latin typeface="Arial"/>
                <a:cs typeface="Arial"/>
              </a:rPr>
              <a:t> memiliki nilai performansi paling baik dan berhasil mencapai kapasitas degradasi pada 490 siklus dengan nilai R</a:t>
            </a:r>
            <a:r>
              <a:rPr lang="id-ID" sz="1800" baseline="30000">
                <a:latin typeface="Arial"/>
                <a:cs typeface="Arial"/>
              </a:rPr>
              <a:t>2</a:t>
            </a:r>
            <a:r>
              <a:rPr lang="id-ID" sz="1800">
                <a:latin typeface="Arial"/>
                <a:cs typeface="Arial"/>
              </a:rPr>
              <a:t> 0,911, sehingga variasi optimal model ini dapat merepresentasikan degradasi baterai NMC</a:t>
            </a:r>
          </a:p>
          <a:p>
            <a:pPr algn="just"/>
            <a:endParaRPr lang="id-ID" sz="1800"/>
          </a:p>
          <a:p>
            <a:pPr algn="just"/>
            <a:endParaRPr lang="en-US" sz="1800">
              <a:latin typeface="Arial"/>
              <a:cs typeface="Arial"/>
            </a:endParaRPr>
          </a:p>
          <a:p>
            <a:pPr lvl="1" algn="just"/>
            <a:endParaRPr lang="en-US" sz="1400">
              <a:latin typeface="Arial"/>
              <a:cs typeface="Arial"/>
            </a:endParaRPr>
          </a:p>
          <a:p>
            <a:pPr algn="just"/>
            <a:endParaRPr lang="en-US" sz="1800">
              <a:latin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52EA7-3783-4CAD-82F5-0445CAD24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39BA8-2E6D-4FE7-AE8C-EBCB753C5623}" type="datetime1">
              <a:rPr lang="id-ID" smtClean="0"/>
              <a:t>15/09/2020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AB078-87C9-4065-98C4-545591A58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Energy Management Laboratory – Engineering Physics</a:t>
            </a:r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E5E12A-2B23-40C5-9B44-43F524994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4B72D-86F7-4947-B770-68B72050D2B1}" type="slidenum">
              <a:rPr lang="id-ID" sz="1600" smtClean="0"/>
              <a:t>41</a:t>
            </a:fld>
            <a:endParaRPr lang="id-ID" sz="1600"/>
          </a:p>
        </p:txBody>
      </p:sp>
      <p:sp>
        <p:nvSpPr>
          <p:cNvPr id="24" name="Arrow: Pentagon 2">
            <a:extLst>
              <a:ext uri="{FF2B5EF4-FFF2-40B4-BE49-F238E27FC236}">
                <a16:creationId xmlns:a16="http://schemas.microsoft.com/office/drawing/2014/main" id="{9D8A15DB-0E20-4A61-A8C1-123A42E0A3A4}"/>
              </a:ext>
            </a:extLst>
          </p:cNvPr>
          <p:cNvSpPr/>
          <p:nvPr/>
        </p:nvSpPr>
        <p:spPr>
          <a:xfrm rot="5400000">
            <a:off x="11578612" y="1544790"/>
            <a:ext cx="751038" cy="471398"/>
          </a:xfrm>
          <a:prstGeom prst="homePlate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Chevron 15">
            <a:extLst>
              <a:ext uri="{FF2B5EF4-FFF2-40B4-BE49-F238E27FC236}">
                <a16:creationId xmlns:a16="http://schemas.microsoft.com/office/drawing/2014/main" id="{ACBBFC74-5407-4DBF-AC40-E3501CFE830E}"/>
              </a:ext>
            </a:extLst>
          </p:cNvPr>
          <p:cNvSpPr/>
          <p:nvPr/>
        </p:nvSpPr>
        <p:spPr>
          <a:xfrm rot="5400000">
            <a:off x="11535525" y="2701179"/>
            <a:ext cx="830833" cy="471398"/>
          </a:xfrm>
          <a:prstGeom prst="chevron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Arrow: Chevron 16">
            <a:extLst>
              <a:ext uri="{FF2B5EF4-FFF2-40B4-BE49-F238E27FC236}">
                <a16:creationId xmlns:a16="http://schemas.microsoft.com/office/drawing/2014/main" id="{254D9197-4C84-474E-910E-AEAC35741BAB}"/>
              </a:ext>
            </a:extLst>
          </p:cNvPr>
          <p:cNvSpPr/>
          <p:nvPr/>
        </p:nvSpPr>
        <p:spPr>
          <a:xfrm rot="5400000">
            <a:off x="11535526" y="2097330"/>
            <a:ext cx="830833" cy="471398"/>
          </a:xfrm>
          <a:prstGeom prst="chevron">
            <a:avLst/>
          </a:prstGeom>
          <a:solidFill>
            <a:srgbClr val="BFBFB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 10">
            <a:extLst>
              <a:ext uri="{FF2B5EF4-FFF2-40B4-BE49-F238E27FC236}">
                <a16:creationId xmlns:a16="http://schemas.microsoft.com/office/drawing/2014/main" id="{49E86385-B9AD-40E9-BD94-B6F9651E52DB}"/>
              </a:ext>
            </a:extLst>
          </p:cNvPr>
          <p:cNvSpPr/>
          <p:nvPr/>
        </p:nvSpPr>
        <p:spPr>
          <a:xfrm>
            <a:off x="9650083" y="944592"/>
            <a:ext cx="2544791" cy="474452"/>
          </a:xfrm>
          <a:prstGeom prst="rect">
            <a:avLst/>
          </a:prstGeom>
          <a:solidFill>
            <a:srgbClr val="052569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>
                <a:solidFill>
                  <a:schemeClr val="bg1"/>
                </a:solidFill>
                <a:cs typeface="Arial"/>
              </a:rPr>
              <a:t>Kesimpulan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Arrow: Chevron 18">
            <a:extLst>
              <a:ext uri="{FF2B5EF4-FFF2-40B4-BE49-F238E27FC236}">
                <a16:creationId xmlns:a16="http://schemas.microsoft.com/office/drawing/2014/main" id="{5C963BC0-5F4C-4186-8A2B-F70E141F8CD5}"/>
              </a:ext>
            </a:extLst>
          </p:cNvPr>
          <p:cNvSpPr/>
          <p:nvPr/>
        </p:nvSpPr>
        <p:spPr>
          <a:xfrm rot="5400000">
            <a:off x="11535525" y="3305028"/>
            <a:ext cx="830833" cy="471398"/>
          </a:xfrm>
          <a:prstGeom prst="chevron">
            <a:avLst/>
          </a:prstGeom>
          <a:solidFill>
            <a:srgbClr val="00206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9582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2A517-8F20-4B39-9E82-A2DA5BF1C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>
                <a:latin typeface="Arial"/>
                <a:cs typeface="Arial"/>
              </a:rPr>
              <a:t>Saran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F70C7-9BC2-4E07-BF4B-D066D970C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7612"/>
            <a:ext cx="10382250" cy="425935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sz="2400" err="1">
                <a:latin typeface="Arial"/>
                <a:cs typeface="Arial"/>
              </a:rPr>
              <a:t>Mempertimbangkan</a:t>
            </a:r>
            <a:r>
              <a:rPr lang="en-US" sz="2400">
                <a:latin typeface="Arial"/>
                <a:cs typeface="Arial"/>
              </a:rPr>
              <a:t> </a:t>
            </a:r>
            <a:r>
              <a:rPr lang="en-US" sz="2400" err="1">
                <a:latin typeface="Arial"/>
                <a:cs typeface="Arial"/>
              </a:rPr>
              <a:t>faktor</a:t>
            </a:r>
            <a:r>
              <a:rPr lang="en-US" sz="2400">
                <a:latin typeface="Arial"/>
                <a:cs typeface="Arial"/>
              </a:rPr>
              <a:t> </a:t>
            </a:r>
            <a:r>
              <a:rPr lang="en-US" sz="2400" err="1">
                <a:latin typeface="Arial"/>
                <a:cs typeface="Arial"/>
              </a:rPr>
              <a:t>pengisian</a:t>
            </a:r>
            <a:r>
              <a:rPr lang="en-US" sz="2400" i="1">
                <a:latin typeface="Arial"/>
                <a:cs typeface="Arial"/>
              </a:rPr>
              <a:t> </a:t>
            </a:r>
            <a:r>
              <a:rPr lang="en-US" sz="2400">
                <a:latin typeface="Arial"/>
                <a:cs typeface="Arial"/>
              </a:rPr>
              <a:t>pada </a:t>
            </a:r>
            <a:r>
              <a:rPr lang="en-US" sz="2400" err="1">
                <a:latin typeface="Arial"/>
                <a:cs typeface="Arial"/>
              </a:rPr>
              <a:t>siklus</a:t>
            </a:r>
            <a:r>
              <a:rPr lang="en-US" sz="2400">
                <a:latin typeface="Arial"/>
                <a:cs typeface="Arial"/>
              </a:rPr>
              <a:t> </a:t>
            </a:r>
            <a:r>
              <a:rPr lang="en-US" sz="2400" err="1">
                <a:latin typeface="Arial"/>
                <a:cs typeface="Arial"/>
              </a:rPr>
              <a:t>baterai</a:t>
            </a:r>
            <a:r>
              <a:rPr lang="en-US" sz="2400">
                <a:latin typeface="Arial"/>
                <a:cs typeface="Arial"/>
              </a:rPr>
              <a:t> dan </a:t>
            </a:r>
            <a:r>
              <a:rPr lang="en-US" sz="2400" err="1">
                <a:latin typeface="Arial"/>
                <a:cs typeface="Arial"/>
              </a:rPr>
              <a:t>pengaruh</a:t>
            </a:r>
            <a:r>
              <a:rPr lang="en-US" sz="2400">
                <a:latin typeface="Arial"/>
                <a:cs typeface="Arial"/>
              </a:rPr>
              <a:t> </a:t>
            </a:r>
            <a:r>
              <a:rPr lang="en-US" sz="2400" err="1">
                <a:latin typeface="Arial"/>
                <a:cs typeface="Arial"/>
              </a:rPr>
              <a:t>temperatur</a:t>
            </a:r>
            <a:r>
              <a:rPr lang="en-US" sz="2400">
                <a:latin typeface="Arial"/>
                <a:cs typeface="Arial"/>
              </a:rPr>
              <a:t> </a:t>
            </a:r>
            <a:r>
              <a:rPr lang="en-US" sz="2400" err="1">
                <a:latin typeface="Arial"/>
                <a:cs typeface="Arial"/>
              </a:rPr>
              <a:t>terhadap</a:t>
            </a:r>
            <a:r>
              <a:rPr lang="en-US" sz="2400">
                <a:latin typeface="Arial"/>
                <a:cs typeface="Arial"/>
              </a:rPr>
              <a:t> </a:t>
            </a:r>
            <a:r>
              <a:rPr lang="en-US" sz="2400" err="1">
                <a:latin typeface="Arial"/>
                <a:cs typeface="Arial"/>
              </a:rPr>
              <a:t>performa</a:t>
            </a:r>
            <a:r>
              <a:rPr lang="en-US" sz="2400">
                <a:latin typeface="Arial"/>
                <a:cs typeface="Arial"/>
              </a:rPr>
              <a:t> </a:t>
            </a:r>
            <a:r>
              <a:rPr lang="en-US" sz="2400" err="1">
                <a:latin typeface="Arial"/>
                <a:cs typeface="Arial"/>
              </a:rPr>
              <a:t>degradasi</a:t>
            </a:r>
            <a:r>
              <a:rPr lang="en-US" sz="2400">
                <a:latin typeface="Arial"/>
                <a:cs typeface="Arial"/>
              </a:rPr>
              <a:t> </a:t>
            </a:r>
            <a:r>
              <a:rPr lang="en-US" sz="2400" err="1">
                <a:latin typeface="Arial"/>
                <a:cs typeface="Arial"/>
              </a:rPr>
              <a:t>sistem</a:t>
            </a:r>
            <a:r>
              <a:rPr lang="en-US" sz="2400">
                <a:latin typeface="Arial"/>
                <a:cs typeface="Arial"/>
              </a:rPr>
              <a:t> </a:t>
            </a:r>
            <a:r>
              <a:rPr lang="en-US" sz="2400" err="1">
                <a:latin typeface="Arial"/>
                <a:cs typeface="Arial"/>
              </a:rPr>
              <a:t>baterai</a:t>
            </a:r>
            <a:r>
              <a:rPr lang="en-US" sz="2400">
                <a:latin typeface="Arial"/>
                <a:cs typeface="Arial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err="1">
                <a:latin typeface="Arial"/>
                <a:cs typeface="Arial"/>
              </a:rPr>
              <a:t>Mengimplementasikan</a:t>
            </a:r>
            <a:r>
              <a:rPr lang="en-US" sz="2400">
                <a:latin typeface="Arial"/>
                <a:cs typeface="Arial"/>
              </a:rPr>
              <a:t> </a:t>
            </a:r>
            <a:r>
              <a:rPr lang="en-US" sz="2400" err="1">
                <a:latin typeface="Arial"/>
                <a:cs typeface="Arial"/>
              </a:rPr>
              <a:t>algoritma</a:t>
            </a:r>
            <a:r>
              <a:rPr lang="en-US" sz="2400">
                <a:latin typeface="Arial"/>
                <a:cs typeface="Arial"/>
              </a:rPr>
              <a:t> AWTLS dan model </a:t>
            </a:r>
            <a:r>
              <a:rPr lang="en-US" sz="2400" err="1">
                <a:latin typeface="Arial"/>
                <a:cs typeface="Arial"/>
              </a:rPr>
              <a:t>pembelajaran</a:t>
            </a:r>
            <a:r>
              <a:rPr lang="en-US" sz="2400">
                <a:latin typeface="Arial"/>
                <a:cs typeface="Arial"/>
              </a:rPr>
              <a:t> </a:t>
            </a:r>
            <a:r>
              <a:rPr lang="en-US" sz="2400" err="1">
                <a:latin typeface="Arial"/>
                <a:cs typeface="Arial"/>
              </a:rPr>
              <a:t>mesin</a:t>
            </a:r>
            <a:r>
              <a:rPr lang="en-US" sz="2400">
                <a:latin typeface="Arial"/>
                <a:cs typeface="Arial"/>
              </a:rPr>
              <a:t> di </a:t>
            </a:r>
            <a:r>
              <a:rPr lang="en-US" sz="2400" err="1">
                <a:latin typeface="Arial"/>
                <a:cs typeface="Arial"/>
              </a:rPr>
              <a:t>sistem</a:t>
            </a:r>
            <a:r>
              <a:rPr lang="en-US" sz="2400">
                <a:latin typeface="Arial"/>
                <a:cs typeface="Arial"/>
              </a:rPr>
              <a:t> </a:t>
            </a:r>
            <a:r>
              <a:rPr lang="en-US" sz="2400" err="1">
                <a:latin typeface="Arial"/>
                <a:cs typeface="Arial"/>
              </a:rPr>
              <a:t>tertanam</a:t>
            </a:r>
            <a:r>
              <a:rPr lang="en-US" sz="2400">
                <a:latin typeface="Arial"/>
                <a:cs typeface="Arial"/>
              </a:rPr>
              <a:t> pada </a:t>
            </a:r>
            <a:r>
              <a:rPr lang="en-US" sz="2400" err="1">
                <a:latin typeface="Arial"/>
                <a:cs typeface="Arial"/>
              </a:rPr>
              <a:t>sepeda</a:t>
            </a:r>
            <a:r>
              <a:rPr lang="en-US" sz="2400">
                <a:latin typeface="Arial"/>
                <a:cs typeface="Arial"/>
              </a:rPr>
              <a:t> </a:t>
            </a:r>
            <a:r>
              <a:rPr lang="en-US" sz="2400" err="1">
                <a:latin typeface="Arial"/>
                <a:cs typeface="Arial"/>
              </a:rPr>
              <a:t>listrik</a:t>
            </a:r>
            <a:r>
              <a:rPr lang="en-US" sz="2400">
                <a:latin typeface="Arial"/>
                <a:cs typeface="Arial"/>
              </a:rPr>
              <a:t> untuk </a:t>
            </a:r>
            <a:r>
              <a:rPr lang="en-US" sz="2400" err="1">
                <a:latin typeface="Arial"/>
                <a:cs typeface="Arial"/>
              </a:rPr>
              <a:t>prediksi</a:t>
            </a:r>
            <a:r>
              <a:rPr lang="en-US" sz="2400">
                <a:latin typeface="Arial"/>
                <a:cs typeface="Arial"/>
              </a:rPr>
              <a:t> </a:t>
            </a:r>
            <a:r>
              <a:rPr lang="en-US" sz="2400" err="1">
                <a:latin typeface="Arial"/>
                <a:cs typeface="Arial"/>
              </a:rPr>
              <a:t>degradasi</a:t>
            </a:r>
            <a:r>
              <a:rPr lang="en-US" sz="2400">
                <a:latin typeface="Arial"/>
                <a:cs typeface="Arial"/>
              </a:rPr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52EA7-3783-4CAD-82F5-0445CAD24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39BA8-2E6D-4FE7-AE8C-EBCB753C5623}" type="datetime1">
              <a:rPr lang="id-ID" smtClean="0"/>
              <a:t>15/09/2020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AB078-87C9-4065-98C4-545591A58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Energy Management Laboratory – Engineering Physics</a:t>
            </a:r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E5E12A-2B23-40C5-9B44-43F524994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4B72D-86F7-4947-B770-68B72050D2B1}" type="slidenum">
              <a:rPr lang="id-ID" sz="1600" smtClean="0"/>
              <a:t>42</a:t>
            </a:fld>
            <a:endParaRPr lang="id-ID" sz="1600"/>
          </a:p>
        </p:txBody>
      </p:sp>
      <p:sp>
        <p:nvSpPr>
          <p:cNvPr id="24" name="Arrow: Pentagon 2">
            <a:extLst>
              <a:ext uri="{FF2B5EF4-FFF2-40B4-BE49-F238E27FC236}">
                <a16:creationId xmlns:a16="http://schemas.microsoft.com/office/drawing/2014/main" id="{9D8A15DB-0E20-4A61-A8C1-123A42E0A3A4}"/>
              </a:ext>
            </a:extLst>
          </p:cNvPr>
          <p:cNvSpPr/>
          <p:nvPr/>
        </p:nvSpPr>
        <p:spPr>
          <a:xfrm rot="5400000">
            <a:off x="11578612" y="1544790"/>
            <a:ext cx="751038" cy="471398"/>
          </a:xfrm>
          <a:prstGeom prst="homePlate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Chevron 15">
            <a:extLst>
              <a:ext uri="{FF2B5EF4-FFF2-40B4-BE49-F238E27FC236}">
                <a16:creationId xmlns:a16="http://schemas.microsoft.com/office/drawing/2014/main" id="{ACBBFC74-5407-4DBF-AC40-E3501CFE830E}"/>
              </a:ext>
            </a:extLst>
          </p:cNvPr>
          <p:cNvSpPr/>
          <p:nvPr/>
        </p:nvSpPr>
        <p:spPr>
          <a:xfrm rot="5400000">
            <a:off x="11535525" y="2701179"/>
            <a:ext cx="830833" cy="471398"/>
          </a:xfrm>
          <a:prstGeom prst="chevron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Arrow: Chevron 16">
            <a:extLst>
              <a:ext uri="{FF2B5EF4-FFF2-40B4-BE49-F238E27FC236}">
                <a16:creationId xmlns:a16="http://schemas.microsoft.com/office/drawing/2014/main" id="{254D9197-4C84-474E-910E-AEAC35741BAB}"/>
              </a:ext>
            </a:extLst>
          </p:cNvPr>
          <p:cNvSpPr/>
          <p:nvPr/>
        </p:nvSpPr>
        <p:spPr>
          <a:xfrm rot="5400000">
            <a:off x="11535526" y="2097330"/>
            <a:ext cx="830833" cy="471398"/>
          </a:xfrm>
          <a:prstGeom prst="chevron">
            <a:avLst/>
          </a:prstGeom>
          <a:solidFill>
            <a:srgbClr val="BFBFB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 10">
            <a:extLst>
              <a:ext uri="{FF2B5EF4-FFF2-40B4-BE49-F238E27FC236}">
                <a16:creationId xmlns:a16="http://schemas.microsoft.com/office/drawing/2014/main" id="{49E86385-B9AD-40E9-BD94-B6F9651E52DB}"/>
              </a:ext>
            </a:extLst>
          </p:cNvPr>
          <p:cNvSpPr/>
          <p:nvPr/>
        </p:nvSpPr>
        <p:spPr>
          <a:xfrm>
            <a:off x="9650083" y="944592"/>
            <a:ext cx="2544791" cy="474452"/>
          </a:xfrm>
          <a:prstGeom prst="rect">
            <a:avLst/>
          </a:prstGeom>
          <a:solidFill>
            <a:srgbClr val="052569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cs typeface="Arial"/>
              </a:rPr>
              <a:t>Saran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Arrow: Chevron 18">
            <a:extLst>
              <a:ext uri="{FF2B5EF4-FFF2-40B4-BE49-F238E27FC236}">
                <a16:creationId xmlns:a16="http://schemas.microsoft.com/office/drawing/2014/main" id="{5C963BC0-5F4C-4186-8A2B-F70E141F8CD5}"/>
              </a:ext>
            </a:extLst>
          </p:cNvPr>
          <p:cNvSpPr/>
          <p:nvPr/>
        </p:nvSpPr>
        <p:spPr>
          <a:xfrm rot="5400000">
            <a:off x="11535525" y="3305028"/>
            <a:ext cx="830833" cy="471398"/>
          </a:xfrm>
          <a:prstGeom prst="chevron">
            <a:avLst/>
          </a:prstGeom>
          <a:solidFill>
            <a:srgbClr val="00206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79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0E6D6CB-955C-48BA-9C3C-FE3F54F95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95825"/>
            <a:ext cx="5648325" cy="1028700"/>
          </a:xfrm>
        </p:spPr>
        <p:txBody>
          <a:bodyPr/>
          <a:lstStyle/>
          <a:p>
            <a:r>
              <a:rPr lang="id-ID">
                <a:latin typeface="Arial"/>
                <a:cs typeface="Arial"/>
              </a:rPr>
              <a:t>Terima </a:t>
            </a:r>
            <a:r>
              <a:rPr lang="id-ID" noProof="1">
                <a:latin typeface="Arial"/>
                <a:cs typeface="Arial"/>
              </a:rPr>
              <a:t>kasih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4CDAB-A6D4-4C6B-8D92-0C99A73FE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39BA8-2E6D-4FE7-AE8C-EBCB753C5623}" type="datetime1">
              <a:rPr lang="id-ID" smtClean="0"/>
              <a:t>15/09/2020</a:t>
            </a:fld>
            <a:endParaRPr lang="id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33B3C5-28AD-4530-8F54-1DD5A7C6877C}"/>
              </a:ext>
            </a:extLst>
          </p:cNvPr>
          <p:cNvSpPr txBox="1"/>
          <p:nvPr/>
        </p:nvSpPr>
        <p:spPr>
          <a:xfrm>
            <a:off x="7848884" y="5225920"/>
            <a:ext cx="4236608" cy="814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15000"/>
              </a:lnSpc>
            </a:pPr>
            <a:r>
              <a:rPr lang="id-ID" sz="1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Laboratorium Manajemen Energi – Teknik Fisika</a:t>
            </a:r>
            <a:br>
              <a:rPr lang="id-ID" sz="1400" spc="-1">
                <a:uFill>
                  <a:solidFill>
                    <a:srgbClr val="FFFFFF"/>
                  </a:solidFill>
                </a:uFill>
                <a:ea typeface="Arial"/>
              </a:rPr>
            </a:br>
            <a:r>
              <a:rPr lang="id-ID" sz="1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Fakultas Teknologi Industri ITB</a:t>
            </a:r>
            <a:endParaRPr lang="id-ID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cs typeface="Arial"/>
            </a:endParaRPr>
          </a:p>
          <a:p>
            <a:pPr>
              <a:lnSpc>
                <a:spcPct val="115000"/>
              </a:lnSpc>
            </a:pPr>
            <a:r>
              <a:rPr lang="id-ID" sz="1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Arial"/>
              </a:rPr>
              <a:t>Jl. Ganesha 10, 40132 Bandung</a:t>
            </a:r>
            <a:endParaRPr lang="id-ID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cs typeface="Arial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8092042-C4BD-4BD7-9AF7-3C388AC2AA20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36724" y="5278399"/>
            <a:ext cx="812160" cy="709560"/>
          </a:xfrm>
          <a:prstGeom prst="rect">
            <a:avLst/>
          </a:prstGeom>
          <a:ln w="9360">
            <a:noFill/>
          </a:ln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672E428E-AE82-4416-96CE-0B71803B77E5}"/>
              </a:ext>
            </a:extLst>
          </p:cNvPr>
          <p:cNvSpPr txBox="1">
            <a:spLocks/>
          </p:cNvSpPr>
          <p:nvPr/>
        </p:nvSpPr>
        <p:spPr>
          <a:xfrm>
            <a:off x="8124825" y="2670175"/>
            <a:ext cx="3960667" cy="1532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2000">
                <a:solidFill>
                  <a:schemeClr val="tx1"/>
                </a:solidFill>
                <a:latin typeface="Arial Narrow"/>
                <a:cs typeface="Arial"/>
              </a:rPr>
              <a:t>Pemodelan Degradasi Sistem Baterai   Pada Kendaraan Listrik Roda Dua Berbasis Pembelajaran Mesin</a:t>
            </a:r>
          </a:p>
        </p:txBody>
      </p:sp>
    </p:spTree>
    <p:extLst>
      <p:ext uri="{BB962C8B-B14F-4D97-AF65-F5344CB8AC3E}">
        <p14:creationId xmlns:p14="http://schemas.microsoft.com/office/powerpoint/2010/main" val="2014665732"/>
      </p:ext>
    </p:extLst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CAFCA-1C4F-4F53-8AC3-A06B5F860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err="1">
                <a:latin typeface="Arial"/>
                <a:cs typeface="Arial"/>
              </a:rPr>
              <a:t>Permasalahan</a:t>
            </a:r>
            <a:r>
              <a:rPr lang="en-US" sz="2800">
                <a:latin typeface="Arial"/>
                <a:cs typeface="Arial"/>
              </a:rPr>
              <a:t> Sistem </a:t>
            </a:r>
            <a:r>
              <a:rPr lang="en-US" sz="2800" err="1">
                <a:latin typeface="Arial"/>
                <a:cs typeface="Arial"/>
              </a:rPr>
              <a:t>Baterai</a:t>
            </a:r>
            <a:r>
              <a:rPr lang="en-US" sz="2800">
                <a:latin typeface="Arial"/>
                <a:cs typeface="Arial"/>
              </a:rPr>
              <a:t> </a:t>
            </a:r>
            <a:r>
              <a:rPr lang="en-US" sz="2800" err="1">
                <a:latin typeface="Arial"/>
                <a:cs typeface="Arial"/>
              </a:rPr>
              <a:t>Kendaraan</a:t>
            </a:r>
            <a:r>
              <a:rPr lang="en-US" sz="2800">
                <a:latin typeface="Arial"/>
                <a:cs typeface="Arial"/>
              </a:rPr>
              <a:t> Listrik</a:t>
            </a:r>
            <a:endParaRPr lang="en-US" sz="2800">
              <a:latin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AF789-D528-424A-821F-19443D5608C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8A39BA8-2E6D-4FE7-AE8C-EBCB753C5623}" type="datetime1">
              <a:rPr lang="id-ID" smtClean="0"/>
              <a:t>15/09/2020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561F7-0314-4213-B4F9-7085AF36292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943350" y="6359525"/>
            <a:ext cx="4305300" cy="365125"/>
          </a:xfrm>
        </p:spPr>
        <p:txBody>
          <a:bodyPr/>
          <a:lstStyle/>
          <a:p>
            <a:r>
              <a:rPr lang="en-US"/>
              <a:t>Energy Management Laboratory – Engineering Physics</a:t>
            </a:r>
            <a:endParaRPr lang="id-ID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40D531D2-C40D-4E42-B355-CC476396B6FF}"/>
              </a:ext>
            </a:extLst>
          </p:cNvPr>
          <p:cNvSpPr txBox="1">
            <a:spLocks/>
          </p:cNvSpPr>
          <p:nvPr/>
        </p:nvSpPr>
        <p:spPr>
          <a:xfrm>
            <a:off x="106680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800" kern="120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94B72D-86F7-4947-B770-68B72050D2B1}" type="slidenum">
              <a:rPr lang="id-ID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pPr/>
              <a:t>5</a:t>
            </a:fld>
            <a:endParaRPr lang="id-ID" sz="160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16" name="Arrow: Pentagon 2">
            <a:extLst>
              <a:ext uri="{FF2B5EF4-FFF2-40B4-BE49-F238E27FC236}">
                <a16:creationId xmlns:a16="http://schemas.microsoft.com/office/drawing/2014/main" id="{4F2835E9-F30A-468C-8DA0-99B0693FA9BF}"/>
              </a:ext>
            </a:extLst>
          </p:cNvPr>
          <p:cNvSpPr/>
          <p:nvPr/>
        </p:nvSpPr>
        <p:spPr>
          <a:xfrm rot="5400000">
            <a:off x="11578612" y="1544790"/>
            <a:ext cx="751038" cy="471398"/>
          </a:xfrm>
          <a:prstGeom prst="homePlate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Chevron 15">
            <a:extLst>
              <a:ext uri="{FF2B5EF4-FFF2-40B4-BE49-F238E27FC236}">
                <a16:creationId xmlns:a16="http://schemas.microsoft.com/office/drawing/2014/main" id="{CBEBE517-429E-4C7E-9779-296AA2564F5C}"/>
              </a:ext>
            </a:extLst>
          </p:cNvPr>
          <p:cNvSpPr/>
          <p:nvPr/>
        </p:nvSpPr>
        <p:spPr>
          <a:xfrm rot="5400000">
            <a:off x="11535525" y="2701179"/>
            <a:ext cx="830833" cy="471398"/>
          </a:xfrm>
          <a:prstGeom prst="chevron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Arrow: Chevron 16">
            <a:extLst>
              <a:ext uri="{FF2B5EF4-FFF2-40B4-BE49-F238E27FC236}">
                <a16:creationId xmlns:a16="http://schemas.microsoft.com/office/drawing/2014/main" id="{B9540A97-4FD8-4F02-ADF0-C1B3365F38D1}"/>
              </a:ext>
            </a:extLst>
          </p:cNvPr>
          <p:cNvSpPr/>
          <p:nvPr/>
        </p:nvSpPr>
        <p:spPr>
          <a:xfrm rot="5400000">
            <a:off x="11535526" y="2097330"/>
            <a:ext cx="830833" cy="471398"/>
          </a:xfrm>
          <a:prstGeom prst="chevron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88D978EB-0FF5-4220-AF75-12D4F83EA3E5}"/>
              </a:ext>
            </a:extLst>
          </p:cNvPr>
          <p:cNvSpPr/>
          <p:nvPr/>
        </p:nvSpPr>
        <p:spPr>
          <a:xfrm>
            <a:off x="9650083" y="944592"/>
            <a:ext cx="2544791" cy="474452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err="1">
                <a:solidFill>
                  <a:schemeClr val="bg1"/>
                </a:solidFill>
                <a:cs typeface="Arial"/>
              </a:rPr>
              <a:t>Pendahuluan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0" name="Arrow: Chevron 18">
            <a:extLst>
              <a:ext uri="{FF2B5EF4-FFF2-40B4-BE49-F238E27FC236}">
                <a16:creationId xmlns:a16="http://schemas.microsoft.com/office/drawing/2014/main" id="{2F7DA142-1C1F-4ECE-9496-C4C6A2E42524}"/>
              </a:ext>
            </a:extLst>
          </p:cNvPr>
          <p:cNvSpPr/>
          <p:nvPr/>
        </p:nvSpPr>
        <p:spPr>
          <a:xfrm rot="5400000">
            <a:off x="11535525" y="3305028"/>
            <a:ext cx="830833" cy="471398"/>
          </a:xfrm>
          <a:prstGeom prst="chevron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Kotak Teks 5">
            <a:extLst>
              <a:ext uri="{FF2B5EF4-FFF2-40B4-BE49-F238E27FC236}">
                <a16:creationId xmlns:a16="http://schemas.microsoft.com/office/drawing/2014/main" id="{D757EA68-2CFD-4AD7-A113-D23ADD47C734}"/>
              </a:ext>
            </a:extLst>
          </p:cNvPr>
          <p:cNvSpPr txBox="1"/>
          <p:nvPr/>
        </p:nvSpPr>
        <p:spPr>
          <a:xfrm>
            <a:off x="11728562" y="1453653"/>
            <a:ext cx="464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sz="28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9A86CF0-B652-4461-B5BC-432C15933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576" y="1466131"/>
            <a:ext cx="1981201" cy="199557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9E18617-60B9-439C-8A7B-91BAAAB9FCE2}"/>
              </a:ext>
            </a:extLst>
          </p:cNvPr>
          <p:cNvGrpSpPr/>
          <p:nvPr/>
        </p:nvGrpSpPr>
        <p:grpSpPr>
          <a:xfrm>
            <a:off x="1333499" y="3341476"/>
            <a:ext cx="1254066" cy="826160"/>
            <a:chOff x="1114425" y="3581400"/>
            <a:chExt cx="1771650" cy="122872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F619F1D-99B4-424D-B3C4-422920929342}"/>
                </a:ext>
              </a:extLst>
            </p:cNvPr>
            <p:cNvSpPr/>
            <p:nvPr/>
          </p:nvSpPr>
          <p:spPr>
            <a:xfrm>
              <a:off x="1114425" y="3581400"/>
              <a:ext cx="285750" cy="1228725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8242DBB-8BF1-4D9A-AD53-41A63713C399}"/>
                </a:ext>
              </a:extLst>
            </p:cNvPr>
            <p:cNvSpPr/>
            <p:nvPr/>
          </p:nvSpPr>
          <p:spPr>
            <a:xfrm>
              <a:off x="1457325" y="4200524"/>
              <a:ext cx="314325" cy="6096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E955EDF-B33C-4640-AE30-ED8DD712DD70}"/>
                </a:ext>
              </a:extLst>
            </p:cNvPr>
            <p:cNvSpPr/>
            <p:nvPr/>
          </p:nvSpPr>
          <p:spPr>
            <a:xfrm>
              <a:off x="1828800" y="4467224"/>
              <a:ext cx="314325" cy="3429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840EB9D-586E-4FDE-9FF3-F0447BC0B726}"/>
                </a:ext>
              </a:extLst>
            </p:cNvPr>
            <p:cNvSpPr/>
            <p:nvPr/>
          </p:nvSpPr>
          <p:spPr>
            <a:xfrm>
              <a:off x="2200275" y="4591049"/>
              <a:ext cx="314325" cy="21907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7065619-6799-440F-9E7F-9EDCC3A85648}"/>
                </a:ext>
              </a:extLst>
            </p:cNvPr>
            <p:cNvSpPr/>
            <p:nvPr/>
          </p:nvSpPr>
          <p:spPr>
            <a:xfrm>
              <a:off x="2571750" y="4638674"/>
              <a:ext cx="314325" cy="17145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BB8B2EBD-82F7-4AFC-978D-CF06617DD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302" y="4206455"/>
            <a:ext cx="1819275" cy="1819275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4957BF0-4CD6-4631-BAEF-994ADA50954B}"/>
              </a:ext>
            </a:extLst>
          </p:cNvPr>
          <p:cNvSpPr txBox="1">
            <a:spLocks/>
          </p:cNvSpPr>
          <p:nvPr/>
        </p:nvSpPr>
        <p:spPr>
          <a:xfrm>
            <a:off x="2897577" y="4430481"/>
            <a:ext cx="7478457" cy="1416482"/>
          </a:xfrm>
          <a:prstGeom prst="rect">
            <a:avLst/>
          </a:prstGeom>
          <a:solidFill>
            <a:srgbClr val="EFBFBF"/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000" err="1">
                <a:latin typeface="+mn-lt"/>
                <a:cs typeface="Arial"/>
              </a:rPr>
              <a:t>Diperlukan</a:t>
            </a:r>
            <a:r>
              <a:rPr lang="en-US" sz="2000">
                <a:latin typeface="+mn-lt"/>
                <a:cs typeface="Arial"/>
              </a:rPr>
              <a:t> Sistem </a:t>
            </a:r>
            <a:r>
              <a:rPr lang="en-US" sz="2000" err="1">
                <a:latin typeface="+mn-lt"/>
                <a:cs typeface="Arial"/>
              </a:rPr>
              <a:t>Manajemen</a:t>
            </a:r>
            <a:r>
              <a:rPr lang="en-US" sz="2000">
                <a:latin typeface="+mn-lt"/>
                <a:cs typeface="Arial"/>
              </a:rPr>
              <a:t> </a:t>
            </a:r>
            <a:r>
              <a:rPr lang="en-US" sz="2000" err="1">
                <a:latin typeface="+mn-lt"/>
                <a:cs typeface="Arial"/>
              </a:rPr>
              <a:t>Baterai</a:t>
            </a:r>
            <a:r>
              <a:rPr lang="en-US" sz="2000">
                <a:latin typeface="+mn-lt"/>
                <a:cs typeface="Arial"/>
              </a:rPr>
              <a:t> yang </a:t>
            </a:r>
            <a:r>
              <a:rPr lang="en-US" sz="2000" err="1">
                <a:latin typeface="+mn-lt"/>
                <a:cs typeface="Arial"/>
              </a:rPr>
              <a:t>dapat</a:t>
            </a:r>
            <a:r>
              <a:rPr lang="en-US" sz="2000">
                <a:latin typeface="+mn-lt"/>
                <a:cs typeface="Arial"/>
              </a:rPr>
              <a:t> </a:t>
            </a:r>
            <a:r>
              <a:rPr lang="en-US" sz="2000" err="1">
                <a:latin typeface="+mn-lt"/>
                <a:cs typeface="Arial"/>
              </a:rPr>
              <a:t>memprediksi</a:t>
            </a:r>
            <a:r>
              <a:rPr lang="en-US" sz="2000">
                <a:latin typeface="+mn-lt"/>
                <a:cs typeface="Arial"/>
              </a:rPr>
              <a:t> </a:t>
            </a:r>
            <a:r>
              <a:rPr lang="en-US" sz="2000" err="1">
                <a:latin typeface="+mn-lt"/>
                <a:cs typeface="Arial"/>
              </a:rPr>
              <a:t>kapan</a:t>
            </a:r>
            <a:r>
              <a:rPr lang="en-US" sz="2000">
                <a:latin typeface="+mn-lt"/>
                <a:cs typeface="Arial"/>
              </a:rPr>
              <a:t> </a:t>
            </a:r>
            <a:r>
              <a:rPr lang="en-US" sz="2000" err="1">
                <a:latin typeface="+mn-lt"/>
                <a:cs typeface="Arial"/>
              </a:rPr>
              <a:t>Degradasi</a:t>
            </a:r>
            <a:r>
              <a:rPr lang="en-US" sz="2000">
                <a:latin typeface="+mn-lt"/>
                <a:cs typeface="Arial"/>
              </a:rPr>
              <a:t> </a:t>
            </a:r>
            <a:r>
              <a:rPr lang="en-US" sz="2000" err="1">
                <a:latin typeface="+mn-lt"/>
                <a:cs typeface="Arial"/>
              </a:rPr>
              <a:t>Kondisi</a:t>
            </a:r>
            <a:r>
              <a:rPr lang="en-US" sz="2000">
                <a:latin typeface="+mn-lt"/>
                <a:cs typeface="Arial"/>
              </a:rPr>
              <a:t> Kesehatan </a:t>
            </a:r>
            <a:r>
              <a:rPr lang="en-US" sz="2000" err="1">
                <a:latin typeface="+mn-lt"/>
                <a:cs typeface="Arial"/>
              </a:rPr>
              <a:t>Baterai</a:t>
            </a:r>
            <a:r>
              <a:rPr lang="en-US" sz="2000">
                <a:latin typeface="+mn-lt"/>
                <a:cs typeface="Arial"/>
              </a:rPr>
              <a:t> “</a:t>
            </a:r>
            <a:r>
              <a:rPr lang="en-US" sz="2000" err="1">
                <a:latin typeface="+mn-lt"/>
                <a:cs typeface="Arial"/>
              </a:rPr>
              <a:t>cukup</a:t>
            </a:r>
            <a:r>
              <a:rPr lang="en-US" sz="2000">
                <a:latin typeface="+mn-lt"/>
                <a:cs typeface="Arial"/>
              </a:rPr>
              <a:t> </a:t>
            </a:r>
            <a:r>
              <a:rPr lang="en-US" sz="2000" err="1">
                <a:latin typeface="+mn-lt"/>
                <a:cs typeface="Arial"/>
              </a:rPr>
              <a:t>Buruk</a:t>
            </a:r>
            <a:r>
              <a:rPr lang="en-US" sz="2000">
                <a:latin typeface="+mn-lt"/>
                <a:cs typeface="Arial"/>
              </a:rPr>
              <a:t>’ </a:t>
            </a:r>
            <a:r>
              <a:rPr lang="en-US" sz="2000" err="1">
                <a:latin typeface="+mn-lt"/>
                <a:cs typeface="Arial"/>
              </a:rPr>
              <a:t>sehingga</a:t>
            </a:r>
            <a:r>
              <a:rPr lang="en-US" sz="2000">
                <a:latin typeface="+mn-lt"/>
                <a:cs typeface="Arial"/>
              </a:rPr>
              <a:t> </a:t>
            </a:r>
            <a:r>
              <a:rPr lang="en-US" sz="2000" err="1">
                <a:latin typeface="+mn-lt"/>
                <a:cs typeface="Arial"/>
              </a:rPr>
              <a:t>tidak</a:t>
            </a:r>
            <a:r>
              <a:rPr lang="en-US" sz="2000">
                <a:latin typeface="+mn-lt"/>
                <a:cs typeface="Arial"/>
              </a:rPr>
              <a:t> </a:t>
            </a:r>
            <a:r>
              <a:rPr lang="en-US" sz="2000" err="1">
                <a:latin typeface="+mn-lt"/>
                <a:cs typeface="Arial"/>
              </a:rPr>
              <a:t>mengakibatkan</a:t>
            </a:r>
            <a:r>
              <a:rPr lang="en-US" sz="2000">
                <a:latin typeface="+mn-lt"/>
                <a:cs typeface="Arial"/>
              </a:rPr>
              <a:t> </a:t>
            </a:r>
            <a:r>
              <a:rPr lang="en-US" sz="2000" err="1">
                <a:latin typeface="+mn-lt"/>
                <a:cs typeface="Arial"/>
              </a:rPr>
              <a:t>kegagalan</a:t>
            </a:r>
            <a:r>
              <a:rPr lang="en-US" sz="2000">
                <a:latin typeface="+mn-lt"/>
                <a:cs typeface="Arial"/>
              </a:rPr>
              <a:t> pada </a:t>
            </a:r>
            <a:r>
              <a:rPr lang="en-US" sz="2000" err="1">
                <a:latin typeface="+mn-lt"/>
                <a:cs typeface="Arial"/>
              </a:rPr>
              <a:t>sistem</a:t>
            </a:r>
            <a:r>
              <a:rPr lang="en-US" sz="2000">
                <a:latin typeface="+mn-lt"/>
                <a:cs typeface="Arial"/>
              </a:rPr>
              <a:t> </a:t>
            </a:r>
            <a:r>
              <a:rPr lang="en-US" sz="2000" err="1">
                <a:latin typeface="+mn-lt"/>
                <a:cs typeface="Arial"/>
              </a:rPr>
              <a:t>kendaraan</a:t>
            </a:r>
            <a:r>
              <a:rPr lang="en-US" sz="2000">
                <a:latin typeface="+mn-lt"/>
                <a:cs typeface="Arial"/>
              </a:rPr>
              <a:t> </a:t>
            </a:r>
            <a:r>
              <a:rPr lang="en-US" sz="2000" err="1">
                <a:latin typeface="+mn-lt"/>
                <a:cs typeface="Arial"/>
              </a:rPr>
              <a:t>listrik</a:t>
            </a:r>
            <a:endParaRPr lang="id-ID" sz="2000">
              <a:latin typeface="+mn-lt"/>
              <a:cs typeface="Arial"/>
            </a:endParaRPr>
          </a:p>
        </p:txBody>
      </p:sp>
      <p:sp>
        <p:nvSpPr>
          <p:cNvPr id="9" name="Persegi Panjang 8">
            <a:extLst>
              <a:ext uri="{FF2B5EF4-FFF2-40B4-BE49-F238E27FC236}">
                <a16:creationId xmlns:a16="http://schemas.microsoft.com/office/drawing/2014/main" id="{8C676607-0BA8-4FB4-81EF-707CC8EA55CA}"/>
              </a:ext>
            </a:extLst>
          </p:cNvPr>
          <p:cNvSpPr/>
          <p:nvPr/>
        </p:nvSpPr>
        <p:spPr>
          <a:xfrm>
            <a:off x="2897577" y="2055789"/>
            <a:ext cx="7492940" cy="1069521"/>
          </a:xfrm>
          <a:prstGeom prst="rect">
            <a:avLst/>
          </a:prstGeom>
          <a:solidFill>
            <a:srgbClr val="E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Baterai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sebagai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komponen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vital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kendaraan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listrik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menyediakan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sumber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energi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pengganti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bahan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bakar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minyak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 [1]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  <a:p>
            <a:pPr algn="ctr"/>
            <a:endParaRPr lang="en-US"/>
          </a:p>
        </p:txBody>
      </p:sp>
      <p:sp>
        <p:nvSpPr>
          <p:cNvPr id="15" name="Persegi Panjang 14">
            <a:extLst>
              <a:ext uri="{FF2B5EF4-FFF2-40B4-BE49-F238E27FC236}">
                <a16:creationId xmlns:a16="http://schemas.microsoft.com/office/drawing/2014/main" id="{89F0FE9A-8583-4A57-B21B-9C095544297F}"/>
              </a:ext>
            </a:extLst>
          </p:cNvPr>
          <p:cNvSpPr/>
          <p:nvPr/>
        </p:nvSpPr>
        <p:spPr>
          <a:xfrm>
            <a:off x="2883094" y="3181172"/>
            <a:ext cx="7492940" cy="1161766"/>
          </a:xfrm>
          <a:prstGeom prst="rect">
            <a:avLst/>
          </a:prstGeom>
          <a:solidFill>
            <a:srgbClr val="E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Performa 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baterai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 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akan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 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menurun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 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seiring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 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penggunaan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 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kendaraan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 yang 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mengakibatkan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 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berkurangnya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 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jumlah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 lithium-ion dan 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terkikisnya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 material 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elektroda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 </a:t>
            </a:r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4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9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8A259-5F79-4087-A002-01B7B7AECE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2177" y="2589402"/>
            <a:ext cx="5181600" cy="188733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lang="id-ID" sz="2400" b="1">
                <a:latin typeface="Arial"/>
                <a:cs typeface="Arial"/>
              </a:rPr>
              <a:t>Tujuan </a:t>
            </a:r>
            <a:r>
              <a:rPr lang="en-US" sz="2400" b="1" err="1">
                <a:latin typeface="Arial"/>
                <a:cs typeface="Arial"/>
              </a:rPr>
              <a:t>Penelitian</a:t>
            </a:r>
            <a:r>
              <a:rPr lang="en-US" sz="2400">
                <a:latin typeface="Arial"/>
                <a:cs typeface="Arial"/>
              </a:rPr>
              <a:t>:</a:t>
            </a:r>
          </a:p>
          <a:p>
            <a:pPr marL="0" indent="0">
              <a:buNone/>
            </a:pPr>
            <a:endParaRPr lang="id-ID" sz="2400">
              <a:latin typeface="Arial"/>
              <a:cs typeface="Arial"/>
            </a:endParaRPr>
          </a:p>
          <a:p>
            <a:pPr marL="0" indent="0">
              <a:buNone/>
            </a:pPr>
            <a:r>
              <a:rPr lang="id-ID" sz="2400">
                <a:latin typeface="Arial"/>
                <a:cs typeface="Arial"/>
              </a:rPr>
              <a:t>“</a:t>
            </a:r>
            <a:r>
              <a:rPr lang="id-ID" sz="2400" b="1">
                <a:latin typeface="Arial"/>
                <a:cs typeface="Arial"/>
              </a:rPr>
              <a:t>Memodelkan degradasi sistem baterai</a:t>
            </a:r>
            <a:r>
              <a:rPr lang="en-US" sz="2400" b="1">
                <a:latin typeface="Arial"/>
                <a:cs typeface="Arial"/>
              </a:rPr>
              <a:t> </a:t>
            </a:r>
            <a:r>
              <a:rPr lang="id-ID" sz="2400" b="1">
                <a:latin typeface="Arial"/>
                <a:cs typeface="Arial"/>
              </a:rPr>
              <a:t>pada kendaraan listrik roda dua berbasis pembelajaran mesin</a:t>
            </a:r>
            <a:r>
              <a:rPr lang="id-ID" sz="2400">
                <a:latin typeface="Arial"/>
                <a:cs typeface="Arial"/>
              </a:rPr>
              <a:t>"</a:t>
            </a:r>
          </a:p>
          <a:p>
            <a:pPr marL="0" indent="0">
              <a:buNone/>
            </a:pPr>
            <a:endParaRPr lang="id-ID" sz="2200">
              <a:latin typeface="Arial Narrow"/>
              <a:cs typeface="Arial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BFA184-A2ED-41FF-8135-CF19B4A71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0" y="2078966"/>
            <a:ext cx="5181600" cy="394004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>
                <a:latin typeface="Arial"/>
                <a:cs typeface="Arial"/>
              </a:rPr>
              <a:t>Adapun </a:t>
            </a:r>
            <a:r>
              <a:rPr lang="en-US" sz="1800" err="1">
                <a:latin typeface="Arial"/>
                <a:cs typeface="Arial"/>
              </a:rPr>
              <a:t>sasaran</a:t>
            </a:r>
            <a:r>
              <a:rPr lang="en-US" sz="1800">
                <a:latin typeface="Arial"/>
                <a:cs typeface="Arial"/>
              </a:rPr>
              <a:t> yang </a:t>
            </a:r>
            <a:r>
              <a:rPr lang="en-US" sz="1800" err="1">
                <a:latin typeface="Arial"/>
                <a:cs typeface="Arial"/>
              </a:rPr>
              <a:t>ingin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dicapai</a:t>
            </a:r>
            <a:r>
              <a:rPr lang="en-US" sz="1800">
                <a:latin typeface="Arial"/>
                <a:cs typeface="Arial"/>
              </a:rPr>
              <a:t> :</a:t>
            </a:r>
            <a:endParaRPr lang="en-US" sz="1800">
              <a:latin typeface="Arial"/>
            </a:endParaRPr>
          </a:p>
          <a:p>
            <a:r>
              <a:rPr lang="en-US" sz="1800" noProof="1">
                <a:latin typeface="Arial"/>
                <a:cs typeface="Arial"/>
              </a:rPr>
              <a:t>Mengembangkan </a:t>
            </a:r>
            <a:r>
              <a:rPr lang="en-US" sz="1800" b="1" noProof="1">
                <a:latin typeface="Arial"/>
                <a:cs typeface="Arial"/>
              </a:rPr>
              <a:t>sistem </a:t>
            </a:r>
            <a:r>
              <a:rPr lang="en-US" sz="1800" b="1" i="1" noProof="1">
                <a:latin typeface="Arial"/>
                <a:cs typeface="Arial"/>
              </a:rPr>
              <a:t>logging </a:t>
            </a:r>
            <a:r>
              <a:rPr lang="en-US" sz="1800" b="1" noProof="1">
                <a:latin typeface="Arial"/>
                <a:cs typeface="Arial"/>
              </a:rPr>
              <a:t>data</a:t>
            </a:r>
            <a:r>
              <a:rPr lang="en-US" sz="1800" b="1" i="1" noProof="1">
                <a:latin typeface="Arial"/>
                <a:cs typeface="Arial"/>
              </a:rPr>
              <a:t> </a:t>
            </a:r>
            <a:r>
              <a:rPr lang="en-US" sz="1800" noProof="1">
                <a:latin typeface="Arial"/>
                <a:cs typeface="Arial"/>
              </a:rPr>
              <a:t>yang dapat membaca parameter operasional sepeda listrik. </a:t>
            </a:r>
            <a:endParaRPr lang="en-US" sz="1800" noProof="1"/>
          </a:p>
          <a:p>
            <a:r>
              <a:rPr lang="en-US" sz="1800" noProof="1">
                <a:latin typeface="Arial"/>
                <a:cs typeface="Arial"/>
              </a:rPr>
              <a:t>Membuat </a:t>
            </a:r>
            <a:r>
              <a:rPr lang="en-US" sz="1800" b="1" noProof="1">
                <a:latin typeface="Arial"/>
                <a:cs typeface="Arial"/>
              </a:rPr>
              <a:t>algoritma pembelajaran mesin</a:t>
            </a:r>
            <a:r>
              <a:rPr lang="en-US" sz="1800" noProof="1">
                <a:latin typeface="Arial"/>
                <a:cs typeface="Arial"/>
              </a:rPr>
              <a:t> yang dapat </a:t>
            </a:r>
            <a:r>
              <a:rPr lang="en-US" sz="1800" b="1" noProof="1">
                <a:latin typeface="Arial"/>
                <a:cs typeface="Arial"/>
              </a:rPr>
              <a:t>memodelkan waktu degradasi</a:t>
            </a:r>
            <a:r>
              <a:rPr lang="en-US" sz="1800" noProof="1">
                <a:latin typeface="Arial"/>
                <a:cs typeface="Arial"/>
              </a:rPr>
              <a:t> baterai kendaraan listrik berdasarkan parameter berkendara kendaraan listrik </a:t>
            </a:r>
            <a:endParaRPr lang="en-US"/>
          </a:p>
          <a:p>
            <a:r>
              <a:rPr lang="en-US" sz="1800" noProof="1">
                <a:latin typeface="Arial"/>
                <a:cs typeface="Arial"/>
              </a:rPr>
              <a:t>Menentukan hasil </a:t>
            </a:r>
            <a:r>
              <a:rPr lang="en-US" sz="1800" b="1" noProof="1">
                <a:latin typeface="Arial"/>
                <a:cs typeface="Arial"/>
              </a:rPr>
              <a:t>prakiraan degradasi kapasitas baterai</a:t>
            </a:r>
            <a:r>
              <a:rPr lang="en-US" sz="1800" noProof="1">
                <a:latin typeface="Arial"/>
                <a:cs typeface="Arial"/>
              </a:rPr>
              <a:t> pada kendaraan listrik roda dua yang paling optimal.   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AF789-D528-424A-821F-19443D560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39BA8-2E6D-4FE7-AE8C-EBCB753C5623}" type="datetime1">
              <a:rPr lang="id-ID" smtClean="0"/>
              <a:t>15/09/2020</a:t>
            </a:fld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CAFCA-1C4F-4F53-8AC3-A06B5F860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>
                <a:latin typeface="Arial"/>
                <a:cs typeface="Arial"/>
              </a:rPr>
              <a:t>Tujuan dan </a:t>
            </a:r>
            <a:r>
              <a:rPr lang="en-US" sz="2800" err="1">
                <a:latin typeface="Arial"/>
                <a:cs typeface="Arial"/>
              </a:rPr>
              <a:t>Sasaran</a:t>
            </a:r>
            <a:r>
              <a:rPr lang="en-US" sz="2800">
                <a:latin typeface="Arial"/>
                <a:cs typeface="Arial"/>
              </a:rPr>
              <a:t> </a:t>
            </a:r>
            <a:r>
              <a:rPr lang="en-US" sz="2800" err="1">
                <a:latin typeface="Arial"/>
                <a:cs typeface="Arial"/>
              </a:rPr>
              <a:t>Penelitian</a:t>
            </a:r>
            <a:endParaRPr lang="en-US" sz="2800">
              <a:latin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E47869-92AE-4E4E-8E4A-9C36DE246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4B72D-86F7-4947-B770-68B72050D2B1}" type="slidenum">
              <a:rPr lang="id-ID" sz="1600" smtClean="0"/>
              <a:t>6</a:t>
            </a:fld>
            <a:endParaRPr lang="id-ID" sz="16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561F7-0314-4213-B4F9-7085AF362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Energy Management Laboratory – Engineering Physics</a:t>
            </a:r>
            <a:endParaRPr lang="id-ID"/>
          </a:p>
        </p:txBody>
      </p:sp>
      <p:sp>
        <p:nvSpPr>
          <p:cNvPr id="16" name="Arrow: Pentagon 2">
            <a:extLst>
              <a:ext uri="{FF2B5EF4-FFF2-40B4-BE49-F238E27FC236}">
                <a16:creationId xmlns:a16="http://schemas.microsoft.com/office/drawing/2014/main" id="{0058BE0C-5E0E-4423-87F6-32E254B6C575}"/>
              </a:ext>
            </a:extLst>
          </p:cNvPr>
          <p:cNvSpPr/>
          <p:nvPr/>
        </p:nvSpPr>
        <p:spPr>
          <a:xfrm rot="5400000">
            <a:off x="11578612" y="1544790"/>
            <a:ext cx="751038" cy="471398"/>
          </a:xfrm>
          <a:prstGeom prst="homePlate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Chevron 15">
            <a:extLst>
              <a:ext uri="{FF2B5EF4-FFF2-40B4-BE49-F238E27FC236}">
                <a16:creationId xmlns:a16="http://schemas.microsoft.com/office/drawing/2014/main" id="{4CFB0C3B-2482-476E-A969-3C643F4D0E3E}"/>
              </a:ext>
            </a:extLst>
          </p:cNvPr>
          <p:cNvSpPr/>
          <p:nvPr/>
        </p:nvSpPr>
        <p:spPr>
          <a:xfrm rot="5400000">
            <a:off x="11535525" y="2701179"/>
            <a:ext cx="830833" cy="471398"/>
          </a:xfrm>
          <a:prstGeom prst="chevron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Arrow: Chevron 16">
            <a:extLst>
              <a:ext uri="{FF2B5EF4-FFF2-40B4-BE49-F238E27FC236}">
                <a16:creationId xmlns:a16="http://schemas.microsoft.com/office/drawing/2014/main" id="{3BDA1933-7AD6-4ABC-A864-CD261E1D09CD}"/>
              </a:ext>
            </a:extLst>
          </p:cNvPr>
          <p:cNvSpPr/>
          <p:nvPr/>
        </p:nvSpPr>
        <p:spPr>
          <a:xfrm rot="5400000">
            <a:off x="11535526" y="2097330"/>
            <a:ext cx="830833" cy="471398"/>
          </a:xfrm>
          <a:prstGeom prst="chevron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9E57DC3E-56A3-4435-8EAC-C814BA8B1337}"/>
              </a:ext>
            </a:extLst>
          </p:cNvPr>
          <p:cNvSpPr/>
          <p:nvPr/>
        </p:nvSpPr>
        <p:spPr>
          <a:xfrm>
            <a:off x="9650083" y="944592"/>
            <a:ext cx="2544791" cy="474452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err="1">
                <a:solidFill>
                  <a:schemeClr val="bg1"/>
                </a:solidFill>
                <a:cs typeface="Arial"/>
              </a:rPr>
              <a:t>Pendahuluan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0" name="Arrow: Chevron 18">
            <a:extLst>
              <a:ext uri="{FF2B5EF4-FFF2-40B4-BE49-F238E27FC236}">
                <a16:creationId xmlns:a16="http://schemas.microsoft.com/office/drawing/2014/main" id="{E8381B8F-C775-49F9-B050-BDD2BB8D5B5B}"/>
              </a:ext>
            </a:extLst>
          </p:cNvPr>
          <p:cNvSpPr/>
          <p:nvPr/>
        </p:nvSpPr>
        <p:spPr>
          <a:xfrm rot="5400000">
            <a:off x="11535525" y="3305028"/>
            <a:ext cx="830833" cy="471398"/>
          </a:xfrm>
          <a:prstGeom prst="chevron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Kotak Teks 7">
            <a:extLst>
              <a:ext uri="{FF2B5EF4-FFF2-40B4-BE49-F238E27FC236}">
                <a16:creationId xmlns:a16="http://schemas.microsoft.com/office/drawing/2014/main" id="{0D0DB5A4-16DB-49DF-8119-A88385832A37}"/>
              </a:ext>
            </a:extLst>
          </p:cNvPr>
          <p:cNvSpPr txBox="1"/>
          <p:nvPr/>
        </p:nvSpPr>
        <p:spPr>
          <a:xfrm>
            <a:off x="11728562" y="1453653"/>
            <a:ext cx="464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sz="28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04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CAFCA-1C4F-4F53-8AC3-A06B5F860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err="1">
                <a:latin typeface="Arial"/>
                <a:cs typeface="Arial"/>
              </a:rPr>
              <a:t>Pembatasan</a:t>
            </a:r>
            <a:r>
              <a:rPr lang="en-US" sz="2800">
                <a:latin typeface="Arial"/>
                <a:cs typeface="Arial"/>
              </a:rPr>
              <a:t> </a:t>
            </a:r>
            <a:r>
              <a:rPr lang="en-US" sz="2800" err="1">
                <a:latin typeface="Arial"/>
                <a:cs typeface="Arial"/>
              </a:rPr>
              <a:t>Masalah</a:t>
            </a:r>
            <a:endParaRPr lang="en-US" sz="2800">
              <a:latin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8A259-5F79-4087-A002-01B7B7AEC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6914" y="1397820"/>
            <a:ext cx="9741491" cy="4842181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id-ID" sz="2400">
                <a:latin typeface="Arial"/>
                <a:cs typeface="Arial"/>
              </a:rPr>
              <a:t>Objek penelitian </a:t>
            </a:r>
            <a:endParaRPr lang="en-US" sz="2400">
              <a:latin typeface="Arial"/>
              <a:cs typeface="Arial"/>
            </a:endParaRPr>
          </a:p>
          <a:p>
            <a:pPr lvl="1" algn="just"/>
            <a:r>
              <a:rPr lang="en-US" sz="1800">
                <a:latin typeface="Arial"/>
                <a:cs typeface="Arial"/>
              </a:rPr>
              <a:t>Sistem B</a:t>
            </a:r>
            <a:r>
              <a:rPr lang="id-ID" sz="1800" err="1">
                <a:latin typeface="Arial"/>
                <a:cs typeface="Arial"/>
              </a:rPr>
              <a:t>aterai</a:t>
            </a:r>
            <a:r>
              <a:rPr lang="id-ID" sz="1800">
                <a:latin typeface="Arial"/>
                <a:cs typeface="Arial"/>
              </a:rPr>
              <a:t> Li-Ion LG HG2 </a:t>
            </a:r>
            <a:endParaRPr lang="en-US" sz="1800">
              <a:latin typeface="Arial"/>
              <a:cs typeface="Arial"/>
            </a:endParaRPr>
          </a:p>
          <a:p>
            <a:pPr lvl="1" algn="just"/>
            <a:r>
              <a:rPr lang="en-US" sz="1800">
                <a:latin typeface="Arial"/>
                <a:cs typeface="Arial"/>
              </a:rPr>
              <a:t>S</a:t>
            </a:r>
            <a:r>
              <a:rPr lang="id-ID" sz="1800" err="1">
                <a:latin typeface="Arial"/>
                <a:cs typeface="Arial"/>
              </a:rPr>
              <a:t>epeda</a:t>
            </a:r>
            <a:r>
              <a:rPr lang="id-ID" sz="1800">
                <a:latin typeface="Arial"/>
                <a:cs typeface="Arial"/>
              </a:rPr>
              <a:t> listrik roda dua rakitan </a:t>
            </a:r>
            <a:endParaRPr lang="en-US" sz="1800">
              <a:latin typeface="Arial"/>
              <a:cs typeface="Arial"/>
            </a:endParaRPr>
          </a:p>
          <a:p>
            <a:pPr lvl="1" algn="just"/>
            <a:r>
              <a:rPr lang="en-US" sz="1800">
                <a:latin typeface="Arial"/>
                <a:cs typeface="Arial"/>
              </a:rPr>
              <a:t>M</a:t>
            </a:r>
            <a:r>
              <a:rPr lang="id-ID" sz="1800" err="1">
                <a:latin typeface="Arial"/>
                <a:cs typeface="Arial"/>
              </a:rPr>
              <a:t>otor</a:t>
            </a:r>
            <a:r>
              <a:rPr lang="id-ID" sz="1800">
                <a:latin typeface="Arial"/>
                <a:cs typeface="Arial"/>
              </a:rPr>
              <a:t> listrik berdaya 1000 Watt.</a:t>
            </a:r>
            <a:endParaRPr lang="en-US" sz="1800">
              <a:latin typeface="Arial"/>
              <a:cs typeface="Arial"/>
            </a:endParaRPr>
          </a:p>
          <a:p>
            <a:pPr algn="just"/>
            <a:r>
              <a:rPr lang="id-ID" sz="2400">
                <a:latin typeface="Arial"/>
                <a:cs typeface="Arial"/>
              </a:rPr>
              <a:t>Data untuk estimasi kondisi muatan baterai </a:t>
            </a:r>
            <a:endParaRPr lang="en-US" sz="2400">
              <a:latin typeface="Arial"/>
              <a:cs typeface="Arial"/>
            </a:endParaRPr>
          </a:p>
          <a:p>
            <a:pPr lvl="1" algn="just"/>
            <a:r>
              <a:rPr lang="id-ID" sz="1800">
                <a:latin typeface="Arial"/>
                <a:cs typeface="Arial"/>
              </a:rPr>
              <a:t>berupa data pengukuran aktual</a:t>
            </a:r>
            <a:endParaRPr lang="en-US" sz="1800">
              <a:latin typeface="Arial"/>
              <a:cs typeface="Arial"/>
            </a:endParaRPr>
          </a:p>
          <a:p>
            <a:pPr lvl="1" algn="just"/>
            <a:r>
              <a:rPr lang="id-ID" sz="1800">
                <a:latin typeface="Arial"/>
                <a:cs typeface="Arial"/>
              </a:rPr>
              <a:t>berdasarkan eksperimen langsung.</a:t>
            </a:r>
            <a:endParaRPr lang="en-US" sz="2400">
              <a:latin typeface="Arial"/>
              <a:cs typeface="Arial"/>
            </a:endParaRPr>
          </a:p>
          <a:p>
            <a:pPr algn="just"/>
            <a:r>
              <a:rPr lang="id-ID" sz="2400">
                <a:latin typeface="Arial"/>
                <a:cs typeface="Arial"/>
              </a:rPr>
              <a:t>Pengambilan data dilakukan dengan kondisi </a:t>
            </a:r>
            <a:endParaRPr lang="en-US" sz="2400">
              <a:latin typeface="Arial"/>
              <a:cs typeface="Arial"/>
            </a:endParaRPr>
          </a:p>
          <a:p>
            <a:pPr lvl="1" algn="just"/>
            <a:r>
              <a:rPr lang="id-ID" sz="1800">
                <a:latin typeface="Arial"/>
                <a:cs typeface="Arial"/>
              </a:rPr>
              <a:t>berkendara normal </a:t>
            </a:r>
            <a:endParaRPr lang="en-US" sz="1800">
              <a:latin typeface="Arial"/>
              <a:cs typeface="Arial"/>
            </a:endParaRPr>
          </a:p>
          <a:p>
            <a:pPr lvl="1" algn="just"/>
            <a:r>
              <a:rPr lang="id-ID" sz="1800">
                <a:latin typeface="Arial"/>
                <a:cs typeface="Arial"/>
              </a:rPr>
              <a:t>tarikan gas fluktuatif </a:t>
            </a:r>
            <a:endParaRPr lang="en-US" sz="1800">
              <a:latin typeface="Arial"/>
              <a:cs typeface="Arial"/>
            </a:endParaRPr>
          </a:p>
          <a:p>
            <a:pPr lvl="1" algn="just"/>
            <a:r>
              <a:rPr lang="id-ID" sz="1800">
                <a:latin typeface="Arial"/>
                <a:cs typeface="Arial"/>
              </a:rPr>
              <a:t>sesekali berhenti.</a:t>
            </a:r>
            <a:endParaRPr lang="en-US" sz="1800">
              <a:latin typeface="Arial"/>
              <a:cs typeface="Arial"/>
            </a:endParaRPr>
          </a:p>
          <a:p>
            <a:pPr algn="just"/>
            <a:r>
              <a:rPr lang="id-ID" sz="2400">
                <a:latin typeface="Arial"/>
                <a:cs typeface="Arial"/>
              </a:rPr>
              <a:t>Efek degradasi </a:t>
            </a:r>
            <a:r>
              <a:rPr lang="en-US" sz="2400" err="1">
                <a:latin typeface="Arial"/>
                <a:cs typeface="Arial"/>
              </a:rPr>
              <a:t>hanya</a:t>
            </a:r>
            <a:r>
              <a:rPr lang="en-US" sz="2400">
                <a:latin typeface="Arial"/>
                <a:cs typeface="Arial"/>
              </a:rPr>
              <a:t> </a:t>
            </a:r>
            <a:r>
              <a:rPr lang="en-US" sz="2400" err="1">
                <a:latin typeface="Arial"/>
                <a:cs typeface="Arial"/>
              </a:rPr>
              <a:t>menggunakan</a:t>
            </a:r>
            <a:r>
              <a:rPr lang="en-US" sz="2400">
                <a:latin typeface="Arial"/>
                <a:cs typeface="Arial"/>
              </a:rPr>
              <a:t> </a:t>
            </a:r>
            <a:r>
              <a:rPr lang="en-US" sz="2400" err="1">
                <a:latin typeface="Arial"/>
                <a:cs typeface="Arial"/>
              </a:rPr>
              <a:t>siklus</a:t>
            </a:r>
            <a:r>
              <a:rPr lang="en-US" sz="2400">
                <a:latin typeface="Arial"/>
                <a:cs typeface="Arial"/>
              </a:rPr>
              <a:t> </a:t>
            </a:r>
            <a:r>
              <a:rPr lang="en-US" sz="2400" err="1">
                <a:latin typeface="Arial"/>
                <a:cs typeface="Arial"/>
              </a:rPr>
              <a:t>pemakaian</a:t>
            </a:r>
            <a:r>
              <a:rPr lang="en-US" sz="2400">
                <a:latin typeface="Arial"/>
                <a:cs typeface="Arial"/>
              </a:rPr>
              <a:t> </a:t>
            </a:r>
            <a:r>
              <a:rPr lang="en-US" sz="2400" err="1">
                <a:latin typeface="Arial"/>
                <a:cs typeface="Arial"/>
              </a:rPr>
              <a:t>baterai</a:t>
            </a:r>
            <a:r>
              <a:rPr lang="id-ID" sz="2400">
                <a:latin typeface="Arial"/>
                <a:cs typeface="Arial"/>
              </a:rPr>
              <a:t>.</a:t>
            </a:r>
            <a:endParaRPr lang="en-US" sz="2400">
              <a:latin typeface="Arial"/>
              <a:cs typeface="Arial"/>
            </a:endParaRPr>
          </a:p>
          <a:p>
            <a:r>
              <a:rPr lang="en-US" sz="2400" err="1">
                <a:latin typeface="+mn-lt"/>
                <a:cs typeface="Arial"/>
              </a:rPr>
              <a:t>Efek</a:t>
            </a:r>
            <a:r>
              <a:rPr lang="en-US" sz="2400">
                <a:latin typeface="+mn-lt"/>
                <a:cs typeface="Arial"/>
              </a:rPr>
              <a:t> </a:t>
            </a:r>
            <a:r>
              <a:rPr lang="en-US" sz="2400" err="1">
                <a:latin typeface="+mn-lt"/>
                <a:cs typeface="Arial"/>
              </a:rPr>
              <a:t>degradasi</a:t>
            </a:r>
            <a:r>
              <a:rPr lang="en-US" sz="2400">
                <a:latin typeface="+mn-lt"/>
                <a:cs typeface="Arial"/>
              </a:rPr>
              <a:t> </a:t>
            </a:r>
            <a:r>
              <a:rPr lang="en-US" sz="2400" err="1">
                <a:latin typeface="+mn-lt"/>
                <a:cs typeface="Arial"/>
              </a:rPr>
              <a:t>belum</a:t>
            </a:r>
            <a:r>
              <a:rPr lang="en-US" sz="2400">
                <a:latin typeface="+mn-lt"/>
                <a:cs typeface="Arial"/>
              </a:rPr>
              <a:t> </a:t>
            </a:r>
            <a:r>
              <a:rPr lang="en-US" sz="2400" err="1">
                <a:latin typeface="+mn-lt"/>
                <a:cs typeface="Arial"/>
              </a:rPr>
              <a:t>memperhitungkan</a:t>
            </a:r>
            <a:r>
              <a:rPr lang="en-US" sz="2400">
                <a:latin typeface="+mn-lt"/>
                <a:cs typeface="Arial"/>
              </a:rPr>
              <a:t> </a:t>
            </a:r>
            <a:r>
              <a:rPr lang="en-US" sz="2400" err="1">
                <a:latin typeface="+mn-lt"/>
                <a:cs typeface="Arial"/>
              </a:rPr>
              <a:t>pengaruh</a:t>
            </a:r>
            <a:r>
              <a:rPr lang="en-US" sz="2400">
                <a:latin typeface="+mn-lt"/>
                <a:cs typeface="Arial"/>
              </a:rPr>
              <a:t> </a:t>
            </a:r>
            <a:r>
              <a:rPr lang="en-US" sz="2400" err="1">
                <a:latin typeface="+mn-lt"/>
                <a:cs typeface="Arial"/>
              </a:rPr>
              <a:t>suhu</a:t>
            </a:r>
            <a:r>
              <a:rPr lang="en-US" sz="2400">
                <a:latin typeface="+mn-lt"/>
                <a:cs typeface="Arial"/>
              </a:rPr>
              <a:t> </a:t>
            </a:r>
            <a:r>
              <a:rPr lang="en-US" sz="2400" err="1">
                <a:latin typeface="+mn-lt"/>
                <a:cs typeface="Arial"/>
              </a:rPr>
              <a:t>lingkungan</a:t>
            </a:r>
            <a:r>
              <a:rPr lang="en-US">
                <a:latin typeface="Arial Narrow"/>
                <a:cs typeface="Arial"/>
              </a:rPr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AF789-D528-424A-821F-19443D5608C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8A39BA8-2E6D-4FE7-AE8C-EBCB753C5623}" type="datetime1">
              <a:rPr lang="id-ID" smtClean="0"/>
              <a:t>15/09/2020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561F7-0314-4213-B4F9-7085AF36292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943350" y="6359525"/>
            <a:ext cx="4305300" cy="365125"/>
          </a:xfrm>
        </p:spPr>
        <p:txBody>
          <a:bodyPr/>
          <a:lstStyle/>
          <a:p>
            <a:r>
              <a:rPr lang="en-US"/>
              <a:t>Energy Management Laboratory – Engineering Physics</a:t>
            </a:r>
            <a:endParaRPr lang="id-ID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1F1B3FE-5566-4B93-BFEB-166CC10DE085}"/>
              </a:ext>
            </a:extLst>
          </p:cNvPr>
          <p:cNvSpPr txBox="1">
            <a:spLocks/>
          </p:cNvSpPr>
          <p:nvPr/>
        </p:nvSpPr>
        <p:spPr>
          <a:xfrm>
            <a:off x="106680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800" kern="120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94B72D-86F7-4947-B770-68B72050D2B1}" type="slidenum">
              <a:rPr lang="id-ID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pPr/>
              <a:t>7</a:t>
            </a:fld>
            <a:endParaRPr lang="id-ID" sz="160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16" name="Arrow: Pentagon 2">
            <a:extLst>
              <a:ext uri="{FF2B5EF4-FFF2-40B4-BE49-F238E27FC236}">
                <a16:creationId xmlns:a16="http://schemas.microsoft.com/office/drawing/2014/main" id="{5DC85FE9-EA27-4B66-9FAD-0F5867C55438}"/>
              </a:ext>
            </a:extLst>
          </p:cNvPr>
          <p:cNvSpPr/>
          <p:nvPr/>
        </p:nvSpPr>
        <p:spPr>
          <a:xfrm rot="5400000">
            <a:off x="11578612" y="1544790"/>
            <a:ext cx="751038" cy="471398"/>
          </a:xfrm>
          <a:prstGeom prst="homePlate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Chevron 15">
            <a:extLst>
              <a:ext uri="{FF2B5EF4-FFF2-40B4-BE49-F238E27FC236}">
                <a16:creationId xmlns:a16="http://schemas.microsoft.com/office/drawing/2014/main" id="{810D2A3C-91AA-4F80-8570-55B7E211A691}"/>
              </a:ext>
            </a:extLst>
          </p:cNvPr>
          <p:cNvSpPr/>
          <p:nvPr/>
        </p:nvSpPr>
        <p:spPr>
          <a:xfrm rot="5400000">
            <a:off x="11535525" y="2701179"/>
            <a:ext cx="830833" cy="471398"/>
          </a:xfrm>
          <a:prstGeom prst="chevron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Arrow: Chevron 16">
            <a:extLst>
              <a:ext uri="{FF2B5EF4-FFF2-40B4-BE49-F238E27FC236}">
                <a16:creationId xmlns:a16="http://schemas.microsoft.com/office/drawing/2014/main" id="{276F8231-0E36-4252-BB22-9AC712610EB9}"/>
              </a:ext>
            </a:extLst>
          </p:cNvPr>
          <p:cNvSpPr/>
          <p:nvPr/>
        </p:nvSpPr>
        <p:spPr>
          <a:xfrm rot="5400000">
            <a:off x="11535526" y="2097330"/>
            <a:ext cx="830833" cy="471398"/>
          </a:xfrm>
          <a:prstGeom prst="chevron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0DB5ABE3-8F92-41C3-B97D-AC398E91AF55}"/>
              </a:ext>
            </a:extLst>
          </p:cNvPr>
          <p:cNvSpPr/>
          <p:nvPr/>
        </p:nvSpPr>
        <p:spPr>
          <a:xfrm>
            <a:off x="9650083" y="944592"/>
            <a:ext cx="2544791" cy="474452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err="1">
                <a:solidFill>
                  <a:schemeClr val="bg1"/>
                </a:solidFill>
                <a:cs typeface="Arial"/>
              </a:rPr>
              <a:t>Pendahuluan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0" name="Arrow: Chevron 18">
            <a:extLst>
              <a:ext uri="{FF2B5EF4-FFF2-40B4-BE49-F238E27FC236}">
                <a16:creationId xmlns:a16="http://schemas.microsoft.com/office/drawing/2014/main" id="{02F3EB62-C802-44C4-B796-B7FDF6977C68}"/>
              </a:ext>
            </a:extLst>
          </p:cNvPr>
          <p:cNvSpPr/>
          <p:nvPr/>
        </p:nvSpPr>
        <p:spPr>
          <a:xfrm rot="5400000">
            <a:off x="11535525" y="3305028"/>
            <a:ext cx="830833" cy="471398"/>
          </a:xfrm>
          <a:prstGeom prst="chevron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Kotak Teks 7">
            <a:extLst>
              <a:ext uri="{FF2B5EF4-FFF2-40B4-BE49-F238E27FC236}">
                <a16:creationId xmlns:a16="http://schemas.microsoft.com/office/drawing/2014/main" id="{6C6B0A4D-8F7F-4607-B219-B0B977BFB226}"/>
              </a:ext>
            </a:extLst>
          </p:cNvPr>
          <p:cNvSpPr txBox="1"/>
          <p:nvPr/>
        </p:nvSpPr>
        <p:spPr>
          <a:xfrm>
            <a:off x="11728562" y="1453653"/>
            <a:ext cx="464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sz="28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23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84B5F4-7330-4D49-8131-0B2040578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latin typeface="Arial"/>
                <a:cs typeface="Arial"/>
              </a:rPr>
              <a:t>Alur </a:t>
            </a:r>
            <a:r>
              <a:rPr lang="en-US" sz="2800" err="1">
                <a:latin typeface="Arial"/>
                <a:cs typeface="Arial"/>
              </a:rPr>
              <a:t>Penelitian</a:t>
            </a:r>
            <a:endParaRPr lang="en-US">
              <a:latin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E360C0-4644-402D-8104-6BEAB074465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7C2F68FD-6D7E-4DE9-B5D1-E6C6509D19E4}" type="datetime1">
              <a:rPr lang="id-ID" smtClean="0"/>
              <a:t>15/09/2020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DDEBEC-C8C0-4139-B96E-7C58DD89AC0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7711"/>
            <a:ext cx="4114800" cy="365125"/>
          </a:xfrm>
        </p:spPr>
        <p:txBody>
          <a:bodyPr/>
          <a:lstStyle/>
          <a:p>
            <a:r>
              <a:rPr lang="en-US"/>
              <a:t>Energy Management Laboratory – Engineering Physics</a:t>
            </a:r>
            <a:endParaRPr lang="id-ID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FEC253F-3F72-4454-8851-E6EF1D19B7B3}"/>
              </a:ext>
            </a:extLst>
          </p:cNvPr>
          <p:cNvSpPr txBox="1">
            <a:spLocks/>
          </p:cNvSpPr>
          <p:nvPr/>
        </p:nvSpPr>
        <p:spPr>
          <a:xfrm>
            <a:off x="106680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800" kern="120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94B72D-86F7-4947-B770-68B72050D2B1}" type="slidenum">
              <a:rPr lang="id-ID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pPr/>
              <a:t>8</a:t>
            </a:fld>
            <a:endParaRPr lang="id-ID" sz="160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15" name="Arrow: Pentagon 2">
            <a:extLst>
              <a:ext uri="{FF2B5EF4-FFF2-40B4-BE49-F238E27FC236}">
                <a16:creationId xmlns:a16="http://schemas.microsoft.com/office/drawing/2014/main" id="{1F3A602C-60E3-44E5-98A0-AB5F10D12C06}"/>
              </a:ext>
            </a:extLst>
          </p:cNvPr>
          <p:cNvSpPr/>
          <p:nvPr/>
        </p:nvSpPr>
        <p:spPr>
          <a:xfrm rot="5400000">
            <a:off x="11578612" y="1544790"/>
            <a:ext cx="751038" cy="471398"/>
          </a:xfrm>
          <a:prstGeom prst="homePlate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Chevron 15">
            <a:extLst>
              <a:ext uri="{FF2B5EF4-FFF2-40B4-BE49-F238E27FC236}">
                <a16:creationId xmlns:a16="http://schemas.microsoft.com/office/drawing/2014/main" id="{85415A3E-38E9-4918-9D5D-C7D048C9C1EF}"/>
              </a:ext>
            </a:extLst>
          </p:cNvPr>
          <p:cNvSpPr/>
          <p:nvPr/>
        </p:nvSpPr>
        <p:spPr>
          <a:xfrm rot="5400000">
            <a:off x="11535525" y="2701179"/>
            <a:ext cx="830833" cy="471398"/>
          </a:xfrm>
          <a:prstGeom prst="chevron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Arrow: Chevron 16">
            <a:extLst>
              <a:ext uri="{FF2B5EF4-FFF2-40B4-BE49-F238E27FC236}">
                <a16:creationId xmlns:a16="http://schemas.microsoft.com/office/drawing/2014/main" id="{B61A216B-5453-4018-A595-725465B17FC8}"/>
              </a:ext>
            </a:extLst>
          </p:cNvPr>
          <p:cNvSpPr/>
          <p:nvPr/>
        </p:nvSpPr>
        <p:spPr>
          <a:xfrm rot="5400000">
            <a:off x="11535526" y="2097330"/>
            <a:ext cx="830833" cy="471398"/>
          </a:xfrm>
          <a:prstGeom prst="chevron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10">
            <a:extLst>
              <a:ext uri="{FF2B5EF4-FFF2-40B4-BE49-F238E27FC236}">
                <a16:creationId xmlns:a16="http://schemas.microsoft.com/office/drawing/2014/main" id="{C5E00234-4DE5-468B-A668-F6F4F2DC93FC}"/>
              </a:ext>
            </a:extLst>
          </p:cNvPr>
          <p:cNvSpPr/>
          <p:nvPr/>
        </p:nvSpPr>
        <p:spPr>
          <a:xfrm>
            <a:off x="9650083" y="944592"/>
            <a:ext cx="2544791" cy="474452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err="1">
                <a:solidFill>
                  <a:schemeClr val="bg1"/>
                </a:solidFill>
                <a:cs typeface="Arial"/>
              </a:rPr>
              <a:t>Pendahuluan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9" name="Arrow: Chevron 18">
            <a:extLst>
              <a:ext uri="{FF2B5EF4-FFF2-40B4-BE49-F238E27FC236}">
                <a16:creationId xmlns:a16="http://schemas.microsoft.com/office/drawing/2014/main" id="{12B3BEF5-3168-4417-8984-E72B0E419D2B}"/>
              </a:ext>
            </a:extLst>
          </p:cNvPr>
          <p:cNvSpPr/>
          <p:nvPr/>
        </p:nvSpPr>
        <p:spPr>
          <a:xfrm rot="5400000">
            <a:off x="11535525" y="3305028"/>
            <a:ext cx="830833" cy="471398"/>
          </a:xfrm>
          <a:prstGeom prst="chevron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28CD46C9-D637-435E-B37E-A9754CC52066}"/>
              </a:ext>
            </a:extLst>
          </p:cNvPr>
          <p:cNvSpPr txBox="1"/>
          <p:nvPr/>
        </p:nvSpPr>
        <p:spPr>
          <a:xfrm>
            <a:off x="11728562" y="1453653"/>
            <a:ext cx="464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sz="28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17C6AEB0-E88C-42CA-9CD5-E2287354C0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0097" y="1302938"/>
            <a:ext cx="7864774" cy="5055438"/>
          </a:xfrm>
        </p:spPr>
      </p:pic>
    </p:spTree>
    <p:extLst>
      <p:ext uri="{BB962C8B-B14F-4D97-AF65-F5344CB8AC3E}">
        <p14:creationId xmlns:p14="http://schemas.microsoft.com/office/powerpoint/2010/main" val="340149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11C085C4-C5FE-42B9-B987-E00BA831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718" y="57509"/>
            <a:ext cx="8439150" cy="803695"/>
          </a:xfrm>
        </p:spPr>
        <p:txBody>
          <a:bodyPr>
            <a:normAutofit/>
          </a:bodyPr>
          <a:lstStyle/>
          <a:p>
            <a:r>
              <a:rPr lang="id-ID" sz="2800">
                <a:latin typeface="Arial"/>
                <a:cs typeface="Arial"/>
              </a:rPr>
              <a:t>Mekanisme</a:t>
            </a:r>
            <a:r>
              <a:rPr lang="en-US" sz="2800">
                <a:latin typeface="Arial"/>
                <a:cs typeface="Arial"/>
              </a:rPr>
              <a:t> </a:t>
            </a:r>
            <a:r>
              <a:rPr lang="id-ID" sz="2800">
                <a:latin typeface="Arial"/>
                <a:cs typeface="Arial"/>
              </a:rPr>
              <a:t>Degradasi Baterai</a:t>
            </a:r>
            <a:endParaRPr lang="en-US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A99E199D-C944-4E04-A36F-69C46FE70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6152" y="3883255"/>
            <a:ext cx="5722169" cy="25511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id-ID" sz="2400">
                <a:latin typeface="Arial"/>
                <a:cs typeface="Arial"/>
              </a:rPr>
              <a:t>Faktor </a:t>
            </a:r>
            <a:r>
              <a:rPr lang="id-ID" sz="2400" err="1">
                <a:latin typeface="Arial"/>
                <a:cs typeface="Arial"/>
              </a:rPr>
              <a:t>pemengaruh</a:t>
            </a:r>
            <a:endParaRPr lang="id-ID" sz="2400">
              <a:latin typeface="Arial"/>
              <a:cs typeface="Arial"/>
            </a:endParaRPr>
          </a:p>
          <a:p>
            <a:pPr lvl="2"/>
            <a:r>
              <a:rPr lang="en-US" err="1">
                <a:latin typeface="Arial"/>
                <a:cs typeface="Arial"/>
              </a:rPr>
              <a:t>Pembentukan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Lapisan</a:t>
            </a:r>
            <a:r>
              <a:rPr lang="en-US">
                <a:latin typeface="Arial"/>
                <a:cs typeface="Arial"/>
              </a:rPr>
              <a:t> SEI </a:t>
            </a:r>
            <a:r>
              <a:rPr lang="en-US" err="1">
                <a:latin typeface="Arial"/>
                <a:cs typeface="Arial"/>
              </a:rPr>
              <a:t>berlebihan</a:t>
            </a:r>
            <a:r>
              <a:rPr lang="en-US" sz="2400">
                <a:latin typeface="Arial"/>
                <a:cs typeface="Arial"/>
              </a:rPr>
              <a:t>	</a:t>
            </a:r>
          </a:p>
          <a:p>
            <a:pPr lvl="2"/>
            <a:r>
              <a:rPr lang="en-US" err="1">
                <a:latin typeface="Arial"/>
                <a:cs typeface="Arial"/>
              </a:rPr>
              <a:t>Kointerkalasi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solven</a:t>
            </a:r>
            <a:r>
              <a:rPr lang="en-US">
                <a:latin typeface="Arial"/>
                <a:cs typeface="Arial"/>
              </a:rPr>
              <a:t> [17]</a:t>
            </a:r>
          </a:p>
          <a:p>
            <a:pPr lvl="2"/>
            <a:r>
              <a:rPr lang="en-US" err="1">
                <a:latin typeface="Arial"/>
                <a:cs typeface="Arial"/>
              </a:rPr>
              <a:t>Pembentukan</a:t>
            </a:r>
            <a:r>
              <a:rPr lang="en-US">
                <a:latin typeface="Arial"/>
                <a:cs typeface="Arial"/>
              </a:rPr>
              <a:t> Gas [17]</a:t>
            </a:r>
          </a:p>
          <a:p>
            <a:pPr lvl="2"/>
            <a:r>
              <a:rPr lang="en-US" err="1">
                <a:latin typeface="Arial"/>
                <a:cs typeface="Arial"/>
              </a:rPr>
              <a:t>Pelapisan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Logam</a:t>
            </a:r>
            <a:r>
              <a:rPr lang="en-US">
                <a:latin typeface="Arial"/>
                <a:cs typeface="Arial"/>
              </a:rPr>
              <a:t> Lithium [17]</a:t>
            </a:r>
          </a:p>
          <a:p>
            <a:pPr lvl="2"/>
            <a:r>
              <a:rPr lang="id-ID">
                <a:latin typeface="Arial"/>
                <a:cs typeface="Arial"/>
              </a:rPr>
              <a:t>Korosi </a:t>
            </a:r>
            <a:r>
              <a:rPr lang="id-ID" i="1" err="1">
                <a:latin typeface="Arial"/>
                <a:cs typeface="Arial"/>
              </a:rPr>
              <a:t>current</a:t>
            </a:r>
            <a:r>
              <a:rPr lang="id-ID" i="1">
                <a:latin typeface="Arial"/>
                <a:cs typeface="Arial"/>
              </a:rPr>
              <a:t> </a:t>
            </a:r>
            <a:r>
              <a:rPr lang="id-ID" i="1" err="1">
                <a:latin typeface="Arial"/>
                <a:cs typeface="Arial"/>
              </a:rPr>
              <a:t>collector</a:t>
            </a:r>
            <a:r>
              <a:rPr lang="en-US" i="1">
                <a:latin typeface="Arial"/>
                <a:cs typeface="Arial"/>
              </a:rPr>
              <a:t> [</a:t>
            </a:r>
            <a:r>
              <a:rPr lang="id-ID" i="1">
                <a:latin typeface="Arial"/>
                <a:cs typeface="Arial"/>
              </a:rPr>
              <a:t>6</a:t>
            </a:r>
            <a:r>
              <a:rPr lang="en-US" i="1">
                <a:latin typeface="Arial"/>
                <a:cs typeface="Arial"/>
              </a:rPr>
              <a:t>]</a:t>
            </a:r>
            <a:endParaRPr lang="id-ID">
              <a:latin typeface="Arial"/>
              <a:cs typeface="Arial"/>
            </a:endParaRPr>
          </a:p>
          <a:p>
            <a:pPr lvl="2"/>
            <a:endParaRPr lang="id-ID" sz="1800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B74DD33A-1F4F-4091-898C-C55B97941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39BA8-2E6D-4FE7-AE8C-EBCB753C5623}" type="datetime1">
              <a:rPr lang="id-ID" smtClean="0"/>
              <a:t>15/09/2020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6B09D2FA-205F-4908-A3A9-E26491FC0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Energy Management Laboratory – Engineering Physics</a:t>
            </a:r>
            <a:endParaRPr lang="id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CEC7E68F-2E57-4ABA-8355-124545D1A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4B72D-86F7-4947-B770-68B72050D2B1}" type="slidenum">
              <a:rPr lang="id-ID" sz="1600" smtClean="0"/>
              <a:t>9</a:t>
            </a:fld>
            <a:endParaRPr lang="id-ID" sz="1600"/>
          </a:p>
        </p:txBody>
      </p:sp>
      <p:sp>
        <p:nvSpPr>
          <p:cNvPr id="27" name="Arrow: Pentagon 2">
            <a:extLst>
              <a:ext uri="{FF2B5EF4-FFF2-40B4-BE49-F238E27FC236}">
                <a16:creationId xmlns:a16="http://schemas.microsoft.com/office/drawing/2014/main" id="{1994A64E-3B8A-4642-B014-B38EC6A336C1}"/>
              </a:ext>
            </a:extLst>
          </p:cNvPr>
          <p:cNvSpPr/>
          <p:nvPr/>
        </p:nvSpPr>
        <p:spPr>
          <a:xfrm rot="5400000">
            <a:off x="11578612" y="1544790"/>
            <a:ext cx="751038" cy="471398"/>
          </a:xfrm>
          <a:prstGeom prst="homePlate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Chevron 15">
            <a:extLst>
              <a:ext uri="{FF2B5EF4-FFF2-40B4-BE49-F238E27FC236}">
                <a16:creationId xmlns:a16="http://schemas.microsoft.com/office/drawing/2014/main" id="{340F1854-FD06-402E-9C9E-F4ACE3D97605}"/>
              </a:ext>
            </a:extLst>
          </p:cNvPr>
          <p:cNvSpPr/>
          <p:nvPr/>
        </p:nvSpPr>
        <p:spPr>
          <a:xfrm rot="5400000">
            <a:off x="11535525" y="2701179"/>
            <a:ext cx="830833" cy="471398"/>
          </a:xfrm>
          <a:prstGeom prst="chevron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Arrow: Chevron 16">
            <a:extLst>
              <a:ext uri="{FF2B5EF4-FFF2-40B4-BE49-F238E27FC236}">
                <a16:creationId xmlns:a16="http://schemas.microsoft.com/office/drawing/2014/main" id="{10357A18-FCBF-45C6-AE3D-E1C360B19B32}"/>
              </a:ext>
            </a:extLst>
          </p:cNvPr>
          <p:cNvSpPr/>
          <p:nvPr/>
        </p:nvSpPr>
        <p:spPr>
          <a:xfrm rot="5400000">
            <a:off x="11535526" y="2097330"/>
            <a:ext cx="830833" cy="471398"/>
          </a:xfrm>
          <a:prstGeom prst="chevron">
            <a:avLst/>
          </a:prstGeom>
          <a:solidFill>
            <a:srgbClr val="BFBFB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 10">
            <a:extLst>
              <a:ext uri="{FF2B5EF4-FFF2-40B4-BE49-F238E27FC236}">
                <a16:creationId xmlns:a16="http://schemas.microsoft.com/office/drawing/2014/main" id="{4EDF3D79-58B5-43F9-8FF7-CA26F18E12FB}"/>
              </a:ext>
            </a:extLst>
          </p:cNvPr>
          <p:cNvSpPr/>
          <p:nvPr/>
        </p:nvSpPr>
        <p:spPr>
          <a:xfrm>
            <a:off x="9650083" y="944592"/>
            <a:ext cx="2544791" cy="474452"/>
          </a:xfrm>
          <a:prstGeom prst="rect">
            <a:avLst/>
          </a:prstGeom>
          <a:solidFill>
            <a:srgbClr val="BFBFB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>
                <a:solidFill>
                  <a:schemeClr val="tx1"/>
                </a:solidFill>
                <a:cs typeface="Arial"/>
              </a:rPr>
              <a:t>Dasar Teori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41" name="Arrow: Chevron 18">
            <a:extLst>
              <a:ext uri="{FF2B5EF4-FFF2-40B4-BE49-F238E27FC236}">
                <a16:creationId xmlns:a16="http://schemas.microsoft.com/office/drawing/2014/main" id="{23F566D9-95D9-49ED-85D9-ACDAF09736CC}"/>
              </a:ext>
            </a:extLst>
          </p:cNvPr>
          <p:cNvSpPr/>
          <p:nvPr/>
        </p:nvSpPr>
        <p:spPr>
          <a:xfrm rot="5400000">
            <a:off x="11535525" y="3305028"/>
            <a:ext cx="830833" cy="471398"/>
          </a:xfrm>
          <a:prstGeom prst="chevron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Kotak Teks 9">
            <a:extLst>
              <a:ext uri="{FF2B5EF4-FFF2-40B4-BE49-F238E27FC236}">
                <a16:creationId xmlns:a16="http://schemas.microsoft.com/office/drawing/2014/main" id="{B910EF90-E47E-4460-BF5D-FBFB9A2C4049}"/>
              </a:ext>
            </a:extLst>
          </p:cNvPr>
          <p:cNvSpPr txBox="1"/>
          <p:nvPr/>
        </p:nvSpPr>
        <p:spPr>
          <a:xfrm>
            <a:off x="11710198" y="2102026"/>
            <a:ext cx="464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Gambar 13">
            <a:extLst>
              <a:ext uri="{FF2B5EF4-FFF2-40B4-BE49-F238E27FC236}">
                <a16:creationId xmlns:a16="http://schemas.microsoft.com/office/drawing/2014/main" id="{DC277B06-9124-40FE-BBB6-235380C0D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53" y="1543938"/>
            <a:ext cx="3949900" cy="2162615"/>
          </a:xfrm>
          <a:prstGeom prst="rect">
            <a:avLst/>
          </a:prstGeom>
        </p:spPr>
      </p:pic>
      <p:pic>
        <p:nvPicPr>
          <p:cNvPr id="16" name="Gambar 15">
            <a:extLst>
              <a:ext uri="{FF2B5EF4-FFF2-40B4-BE49-F238E27FC236}">
                <a16:creationId xmlns:a16="http://schemas.microsoft.com/office/drawing/2014/main" id="{DEB0B388-CEF2-4555-BE3E-0F47E90C5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653" y="1505680"/>
            <a:ext cx="3592870" cy="2162615"/>
          </a:xfrm>
          <a:prstGeom prst="rect">
            <a:avLst/>
          </a:prstGeom>
        </p:spPr>
      </p:pic>
      <p:pic>
        <p:nvPicPr>
          <p:cNvPr id="21" name="Gambar 20">
            <a:extLst>
              <a:ext uri="{FF2B5EF4-FFF2-40B4-BE49-F238E27FC236}">
                <a16:creationId xmlns:a16="http://schemas.microsoft.com/office/drawing/2014/main" id="{B025C888-6AAD-4337-BF75-CF84D4F48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650" y="1691484"/>
            <a:ext cx="3410524" cy="189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8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TB_newPresentation" id="{4D49AE97-8F32-49A8-8600-C553149719D4}" vid="{41E19A13-7F12-4535-88E5-056A496453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C9F34F0316596428B567175165F152F" ma:contentTypeVersion="9" ma:contentTypeDescription="Create a new document." ma:contentTypeScope="" ma:versionID="8922eb31f4ee89a4a90b378753c27ebf">
  <xsd:schema xmlns:xsd="http://www.w3.org/2001/XMLSchema" xmlns:xs="http://www.w3.org/2001/XMLSchema" xmlns:p="http://schemas.microsoft.com/office/2006/metadata/properties" xmlns:ns2="ed1de59d-d067-4310-9ecb-0fd71ee7e289" targetNamespace="http://schemas.microsoft.com/office/2006/metadata/properties" ma:root="true" ma:fieldsID="02c93bfe47a604addef425fb08ebd7de" ns2:_="">
    <xsd:import namespace="ed1de59d-d067-4310-9ecb-0fd71ee7e28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1de59d-d067-4310-9ecb-0fd71ee7e2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DC51B3C-463A-47AA-8AF3-4768E659F17F}">
  <ds:schemaRefs>
    <ds:schemaRef ds:uri="ed1de59d-d067-4310-9ecb-0fd71ee7e28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2AA965F-34E3-4F91-8ED9-A31DCA8F18CD}">
  <ds:schemaRefs>
    <ds:schemaRef ds:uri="http://schemas.microsoft.com/office/2006/metadata/properties"/>
    <ds:schemaRef ds:uri="http://schemas.microsoft.com/office/infopath/2007/PartnerControls"/>
    <ds:schemaRef ds:uri="http://www.w3.org/2000/xmlns/"/>
  </ds:schemaRefs>
</ds:datastoreItem>
</file>

<file path=customXml/itemProps3.xml><?xml version="1.0" encoding="utf-8"?>
<ds:datastoreItem xmlns:ds="http://schemas.openxmlformats.org/officeDocument/2006/customXml" ds:itemID="{85C55500-5570-4510-89A3-CCA6671FD5C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43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Pemodelan Degradasi  Sistem Baterai pada Kendaraan Listrik Roda Dua Berbasis Pembelajaran Mesin</vt:lpstr>
      <vt:lpstr>Outline</vt:lpstr>
      <vt:lpstr>Perkembangan Kendaraan Listrik di Dunia</vt:lpstr>
      <vt:lpstr>Perkembangan Kendaraan Listrik di Indonesia</vt:lpstr>
      <vt:lpstr>Permasalahan Sistem Baterai Kendaraan Listrik</vt:lpstr>
      <vt:lpstr>Tujuan dan Sasaran Penelitian</vt:lpstr>
      <vt:lpstr>Pembatasan Masalah</vt:lpstr>
      <vt:lpstr>Alur Penelitian</vt:lpstr>
      <vt:lpstr>Mekanisme Degradasi Baterai</vt:lpstr>
      <vt:lpstr>Sistem Manajemen Baterai</vt:lpstr>
      <vt:lpstr>Pembelajaran Mesin - Algoritma Pohon</vt:lpstr>
      <vt:lpstr>Pembelajaran Mesin – RVP dan LSTM</vt:lpstr>
      <vt:lpstr>Ide Solusi</vt:lpstr>
      <vt:lpstr>Spesifikasi Sistem Manajemen Baterai</vt:lpstr>
      <vt:lpstr>Diagram Alir Akuisisi Data</vt:lpstr>
      <vt:lpstr>Ide Solusi</vt:lpstr>
      <vt:lpstr>Alur Pemodelan Degradasi Sistem Baterai</vt:lpstr>
      <vt:lpstr>Approximate Weighted Total Least Square (AWTLS)</vt:lpstr>
      <vt:lpstr>Model Degradasi Baterai LMO [18]</vt:lpstr>
      <vt:lpstr>Model Degradasi Baterai LFP [19]</vt:lpstr>
      <vt:lpstr>Model Degradasi Baterai NMC [20]</vt:lpstr>
      <vt:lpstr>Linear Trend Forecasting</vt:lpstr>
      <vt:lpstr>Penambahan feature</vt:lpstr>
      <vt:lpstr>Metode Pelatihan Model</vt:lpstr>
      <vt:lpstr>Skenario Pengambilan Data</vt:lpstr>
      <vt:lpstr>Pengambilan Data : Skenario 1</vt:lpstr>
      <vt:lpstr>Pengambilan Data : Skenario 2</vt:lpstr>
      <vt:lpstr>Pengambilan Data : Skenario 3</vt:lpstr>
      <vt:lpstr>Hasil Estimasi Menggunakan AWTLS</vt:lpstr>
      <vt:lpstr>Penggunaan Augmented Dickey-Fuller Test</vt:lpstr>
      <vt:lpstr>Analisis Model Pembelajaran Mesin : Random Forest</vt:lpstr>
      <vt:lpstr>Analisis Model Pembelajaran Mesin : DT &amp; XGBoost</vt:lpstr>
      <vt:lpstr>Analisis Model Pembelajaran Mesin : LSTM</vt:lpstr>
      <vt:lpstr>Ide Solusi</vt:lpstr>
      <vt:lpstr>Analisis Kernel pada Model RVP</vt:lpstr>
      <vt:lpstr>Plot Kernel RBF</vt:lpstr>
      <vt:lpstr>Hasil Pemodelan Degradasi</vt:lpstr>
      <vt:lpstr>Hasil Tes Indikator Performa</vt:lpstr>
      <vt:lpstr>Optimasi Hasil Variasi Terpilih</vt:lpstr>
      <vt:lpstr>Hasil Pemodelan Optimal</vt:lpstr>
      <vt:lpstr>Kesimpulan</vt:lpstr>
      <vt:lpstr>Saran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Pemodelan Degradasi Sistem Baterai pada Kendaraan Listrik Roda Dua Berbasis Pembelajaran Mesin</dc:title>
  <dc:creator>13316078 Faishal Rafi Elian</dc:creator>
  <cp:revision>21</cp:revision>
  <dcterms:created xsi:type="dcterms:W3CDTF">2020-08-28T14:02:18Z</dcterms:created>
  <dcterms:modified xsi:type="dcterms:W3CDTF">2020-09-16T02:36:36Z</dcterms:modified>
</cp:coreProperties>
</file>